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9"/>
  </p:notesMasterIdLst>
  <p:handoutMasterIdLst>
    <p:handoutMasterId r:id="rId20"/>
  </p:handoutMasterIdLst>
  <p:sldIdLst>
    <p:sldId id="360" r:id="rId2"/>
    <p:sldId id="257" r:id="rId3"/>
    <p:sldId id="258" r:id="rId4"/>
    <p:sldId id="259" r:id="rId5"/>
    <p:sldId id="361" r:id="rId6"/>
    <p:sldId id="362" r:id="rId7"/>
    <p:sldId id="260" r:id="rId8"/>
    <p:sldId id="261" r:id="rId9"/>
    <p:sldId id="364" r:id="rId10"/>
    <p:sldId id="363" r:id="rId11"/>
    <p:sldId id="365" r:id="rId12"/>
    <p:sldId id="366" r:id="rId13"/>
    <p:sldId id="367" r:id="rId14"/>
    <p:sldId id="368" r:id="rId15"/>
    <p:sldId id="369" r:id="rId16"/>
    <p:sldId id="370" r:id="rId17"/>
    <p:sldId id="359" r:id="rId18"/>
  </p:sldIdLst>
  <p:sldSz cx="12192000" cy="6858000"/>
  <p:notesSz cx="6858000" cy="9144000"/>
  <p:embeddedFontLst>
    <p:embeddedFont>
      <p:font typeface="Calibri" panose="020F0502020204030204" pitchFamily="34" charset="0"/>
      <p:regular r:id="rId21"/>
      <p:bold r:id="rId22"/>
      <p:italic r:id="rId23"/>
      <p:boldItalic r:id="rId24"/>
    </p:embeddedFont>
    <p:embeddedFont>
      <p:font typeface="Calibri Light" panose="020F0302020204030204" pitchFamily="34" charset="0"/>
      <p:regular r:id="rId25"/>
      <p:italic r:id="rId26"/>
    </p:embeddedFont>
    <p:embeddedFont>
      <p:font typeface="Menlo" panose="020B0609030804020204" pitchFamily="49" charset="0"/>
      <p:regular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Light Intro" id="{C10F34CB-D29B-4869-ABDD-199439ACAD57}">
          <p14:sldIdLst>
            <p14:sldId id="360"/>
            <p14:sldId id="257"/>
            <p14:sldId id="258"/>
            <p14:sldId id="259"/>
            <p14:sldId id="361"/>
            <p14:sldId id="362"/>
            <p14:sldId id="260"/>
            <p14:sldId id="261"/>
            <p14:sldId id="364"/>
            <p14:sldId id="363"/>
            <p14:sldId id="365"/>
            <p14:sldId id="366"/>
            <p14:sldId id="367"/>
            <p14:sldId id="368"/>
            <p14:sldId id="369"/>
            <p14:sldId id="370"/>
            <p14:sldId id="359"/>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neen Al Abed"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288E"/>
    <a:srgbClr val="434342"/>
    <a:srgbClr val="FAAB66"/>
    <a:srgbClr val="F69ED5"/>
    <a:srgbClr val="4CB8AA"/>
    <a:srgbClr val="27665C"/>
    <a:srgbClr val="E2DFE5"/>
    <a:srgbClr val="E9E8EB"/>
    <a:srgbClr val="E3E2E4"/>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225" autoAdjust="0"/>
    <p:restoredTop sz="54322"/>
  </p:normalViewPr>
  <p:slideViewPr>
    <p:cSldViewPr snapToGrid="0" showGuides="1">
      <p:cViewPr varScale="1">
        <p:scale>
          <a:sx n="76" d="100"/>
          <a:sy n="76" d="100"/>
        </p:scale>
        <p:origin x="3384" y="192"/>
      </p:cViewPr>
      <p:guideLst/>
    </p:cSldViewPr>
  </p:slideViewPr>
  <p:notesTextViewPr>
    <p:cViewPr>
      <p:scale>
        <a:sx n="3" d="2"/>
        <a:sy n="3" d="2"/>
      </p:scale>
      <p:origin x="0" y="0"/>
    </p:cViewPr>
  </p:notesTextViewPr>
  <p:sorterViewPr>
    <p:cViewPr>
      <p:scale>
        <a:sx n="100" d="100"/>
        <a:sy n="100" d="100"/>
      </p:scale>
      <p:origin x="0" y="-3204"/>
    </p:cViewPr>
  </p:sorterViewPr>
  <p:notesViewPr>
    <p:cSldViewPr snapToGrid="0" showGuides="1">
      <p:cViewPr varScale="1">
        <p:scale>
          <a:sx n="65" d="100"/>
          <a:sy n="65" d="100"/>
        </p:scale>
        <p:origin x="3154" y="43"/>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6184A01-4152-417E-AE92-4444F7019F0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A5A57A5-26E9-4255-9591-0B6DD330A7E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0005985-56B3-43A0-B7E6-B834856524C8}" type="datetimeFigureOut">
              <a:rPr lang="en-US" smtClean="0"/>
              <a:t>9/21/20</a:t>
            </a:fld>
            <a:endParaRPr lang="en-US"/>
          </a:p>
        </p:txBody>
      </p:sp>
      <p:sp>
        <p:nvSpPr>
          <p:cNvPr id="4" name="Footer Placeholder 3">
            <a:extLst>
              <a:ext uri="{FF2B5EF4-FFF2-40B4-BE49-F238E27FC236}">
                <a16:creationId xmlns:a16="http://schemas.microsoft.com/office/drawing/2014/main" id="{9E7A694D-D6EF-4C81-902B-58CB7B6E8EA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E0AF1649-483D-49E2-8F65-65BE6EBC7B3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8F9AA70-517D-4170-948D-CBFC85439301}" type="slidenum">
              <a:rPr lang="en-US" smtClean="0"/>
              <a:t>‹#›</a:t>
            </a:fld>
            <a:endParaRPr lang="en-US"/>
          </a:p>
        </p:txBody>
      </p:sp>
    </p:spTree>
    <p:extLst>
      <p:ext uri="{BB962C8B-B14F-4D97-AF65-F5344CB8AC3E}">
        <p14:creationId xmlns:p14="http://schemas.microsoft.com/office/powerpoint/2010/main" val="35039647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91547F-1AFF-4E09-AE3D-EE90E1F4AD2F}" type="datetimeFigureOut">
              <a:rPr lang="en-US" smtClean="0"/>
              <a:t>9/21/20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0B3315-6EEB-425E-AFE9-186D37E7CDD6}" type="slidenum">
              <a:rPr lang="en-US" smtClean="0"/>
              <a:t>‹#›</a:t>
            </a:fld>
            <a:endParaRPr lang="en-US"/>
          </a:p>
        </p:txBody>
      </p:sp>
    </p:spTree>
    <p:extLst>
      <p:ext uri="{BB962C8B-B14F-4D97-AF65-F5344CB8AC3E}">
        <p14:creationId xmlns:p14="http://schemas.microsoft.com/office/powerpoint/2010/main" val="34336503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karimandjana.com/journey-letters/"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8" Type="http://schemas.openxmlformats.org/officeDocument/2006/relationships/hyperlink" Target="https://www.celerhinaaubrey.com/2019/06/tips-to-nurture-child-reading-habits.html" TargetMode="External"/><Relationship Id="rId3" Type="http://schemas.openxmlformats.org/officeDocument/2006/relationships/hyperlink" Target="https://educationendowmentfoundation.org.uk/" TargetMode="External"/><Relationship Id="rId7" Type="http://schemas.openxmlformats.org/officeDocument/2006/relationships/hyperlink" Target="http://www.reading-rewards.com/blog/10-ways-to-cultivate-a-reading-habit/" TargetMode="External"/><Relationship Id="rId12" Type="http://schemas.openxmlformats.org/officeDocument/2006/relationships/hyperlink" Target="http://parentedge.in/the-habit-of-reading-in-children-is-a-nurtured-one/" TargetMode="External"/><Relationship Id="rId2" Type="http://schemas.openxmlformats.org/officeDocument/2006/relationships/slide" Target="../slides/slide17.xml"/><Relationship Id="rId1" Type="http://schemas.openxmlformats.org/officeDocument/2006/relationships/notesMaster" Target="../notesMasters/notesMaster1.xml"/><Relationship Id="rId6" Type="http://schemas.openxmlformats.org/officeDocument/2006/relationships/hyperlink" Target="https://www.reading-rewards.com/reading-program/motivate-reading/" TargetMode="External"/><Relationship Id="rId11" Type="http://schemas.openxmlformats.org/officeDocument/2006/relationships/hyperlink" Target="https://happilyeverelephants.com/home/raising-readers/develop-reading-habits-in-children" TargetMode="External"/><Relationship Id="rId5" Type="http://schemas.openxmlformats.org/officeDocument/2006/relationships/hyperlink" Target="https://www.understood.org/en/school-learning/learning-at-home/encouraging-reading-writing/8-tips-to-help-young-kids-develop-good-reading-habits" TargetMode="External"/><Relationship Id="rId10" Type="http://schemas.openxmlformats.org/officeDocument/2006/relationships/hyperlink" Target="https://www.babydestination.com/reading-habits-in-children" TargetMode="External"/><Relationship Id="rId4" Type="http://schemas.openxmlformats.org/officeDocument/2006/relationships/hyperlink" Target="https://www.oxfordlearning.com/encourage-good-reading-habits/" TargetMode="External"/><Relationship Id="rId9" Type="http://schemas.openxmlformats.org/officeDocument/2006/relationships/hyperlink" Target="https://www.momspresso.com/parenting/mommyinme-parenting-for-u/article/12-easy-ways-to-develop-reading-habit-in-kids"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a:r>
              <a:rPr lang="ar-JO" sz="1200" b="0" i="0" u="none" strike="noStrike" kern="1200" dirty="0">
                <a:solidFill>
                  <a:schemeClr val="tx1"/>
                </a:solidFill>
                <a:effectLst/>
                <a:latin typeface="+mn-lt"/>
                <a:ea typeface="+mn-ea"/>
                <a:cs typeface="+mn-cs"/>
              </a:rPr>
              <a:t>عادة القراءة هي عادة يتم تنميتها، وليست عادة موروثة. ولهذا نود اليوم الخوض فيما يمكن القيام به لمساعدة أطفالنا لتنمية هذه العادة وحبها. </a:t>
            </a:r>
            <a:endParaRPr lang="en-US" dirty="0"/>
          </a:p>
        </p:txBody>
      </p:sp>
      <p:sp>
        <p:nvSpPr>
          <p:cNvPr id="4" name="Slide Number Placeholder 3"/>
          <p:cNvSpPr>
            <a:spLocks noGrp="1"/>
          </p:cNvSpPr>
          <p:nvPr>
            <p:ph type="sldNum" sz="quarter" idx="5"/>
          </p:nvPr>
        </p:nvSpPr>
        <p:spPr/>
        <p:txBody>
          <a:bodyPr/>
          <a:lstStyle/>
          <a:p>
            <a:fld id="{C10B3315-6EEB-425E-AFE9-186D37E7CDD6}" type="slidenum">
              <a:rPr lang="en-US" smtClean="0"/>
              <a:t>1</a:t>
            </a:fld>
            <a:endParaRPr lang="en-US"/>
          </a:p>
        </p:txBody>
      </p:sp>
    </p:spTree>
    <p:extLst>
      <p:ext uri="{BB962C8B-B14F-4D97-AF65-F5344CB8AC3E}">
        <p14:creationId xmlns:p14="http://schemas.microsoft.com/office/powerpoint/2010/main" val="41045436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7" name="Google Shape;127;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gn="r" rtl="1"/>
            <a:r>
              <a:rPr lang="ar-JO" sz="1200" b="0" i="0" u="none" strike="noStrike" kern="1200" dirty="0">
                <a:solidFill>
                  <a:schemeClr val="tx1"/>
                </a:solidFill>
                <a:effectLst/>
                <a:latin typeface="+mn-lt"/>
                <a:ea typeface="+mn-ea"/>
                <a:cs typeface="+mn-cs"/>
              </a:rPr>
              <a:t>عندما يبدأ طفلك في القراءة بنفسه، اطلب منه أن يقرأها لك. إذا لم يكن أداؤه جيدًا (أخطاء، قراءة متقطعة)، اجعله يقرأها مجددا، أو اقرأها له ثم اطلب منه المحاولة لقراءتها بنفسه مرة أخرى، ولكن تأكد مما يلي:</a:t>
            </a:r>
            <a:br>
              <a:rPr lang="ar-JO" sz="1200" b="0" i="0" u="none" strike="noStrike" kern="1200" dirty="0">
                <a:solidFill>
                  <a:schemeClr val="tx1"/>
                </a:solidFill>
                <a:effectLst/>
                <a:latin typeface="+mn-lt"/>
                <a:ea typeface="+mn-ea"/>
                <a:cs typeface="+mn-cs"/>
              </a:rPr>
            </a:br>
            <a:r>
              <a:rPr lang="ar-JO" sz="1200" b="0" i="0" u="none" strike="noStrike" kern="1200" dirty="0">
                <a:solidFill>
                  <a:schemeClr val="tx1"/>
                </a:solidFill>
                <a:effectLst/>
                <a:latin typeface="+mn-lt"/>
                <a:ea typeface="+mn-ea"/>
                <a:cs typeface="+mn-cs"/>
              </a:rPr>
              <a:t>- لا تقل: أنت لست جيدًا في القراءة، أو أنك لا تتحسن</a:t>
            </a:r>
            <a:br>
              <a:rPr lang="ar-JO" sz="1200" b="0" i="0" u="none" strike="noStrike" kern="1200" dirty="0">
                <a:solidFill>
                  <a:schemeClr val="tx1"/>
                </a:solidFill>
                <a:effectLst/>
                <a:latin typeface="+mn-lt"/>
                <a:ea typeface="+mn-ea"/>
                <a:cs typeface="+mn-cs"/>
              </a:rPr>
            </a:br>
            <a:r>
              <a:rPr lang="ar-JO" sz="1200" b="0" i="0" u="none" strike="noStrike" kern="1200" dirty="0">
                <a:solidFill>
                  <a:schemeClr val="tx1"/>
                </a:solidFill>
                <a:effectLst/>
                <a:latin typeface="+mn-lt"/>
                <a:ea typeface="+mn-ea"/>
                <a:cs typeface="+mn-cs"/>
              </a:rPr>
              <a:t>- لا تجبر طفلك على القراءة إذا كانت هناك كلمات صعبة</a:t>
            </a:r>
            <a:br>
              <a:rPr lang="ar-JO" sz="1200" b="0" i="0" u="none" strike="noStrike" kern="1200" dirty="0">
                <a:solidFill>
                  <a:schemeClr val="tx1"/>
                </a:solidFill>
                <a:effectLst/>
                <a:latin typeface="+mn-lt"/>
                <a:ea typeface="+mn-ea"/>
                <a:cs typeface="+mn-cs"/>
              </a:rPr>
            </a:br>
            <a:r>
              <a:rPr lang="ar-JO" sz="1200" b="0" i="0" u="none" strike="noStrike" kern="1200" dirty="0">
                <a:solidFill>
                  <a:schemeClr val="tx1"/>
                </a:solidFill>
                <a:effectLst/>
                <a:latin typeface="+mn-lt"/>
                <a:ea typeface="+mn-ea"/>
                <a:cs typeface="+mn-cs"/>
              </a:rPr>
              <a:t>- لا تتوتر عندما لا يجيد طفلك القراءة  وتوقف على الفور إذا كنت تشعر بالإحباط</a:t>
            </a:r>
            <a:endParaRPr lang="ar-JO" b="0" dirty="0">
              <a:effectLst/>
            </a:endParaRPr>
          </a:p>
          <a:p>
            <a:pPr algn="r" rtl="1"/>
            <a:br>
              <a:rPr lang="ar-JO" b="0" dirty="0">
                <a:effectLst/>
              </a:rPr>
            </a:br>
            <a:r>
              <a:rPr lang="ar-JO" sz="1200" b="0" i="0" u="none" strike="noStrike" kern="1200" dirty="0">
                <a:solidFill>
                  <a:schemeClr val="tx1"/>
                </a:solidFill>
                <a:effectLst/>
                <a:latin typeface="+mn-lt"/>
                <a:ea typeface="+mn-ea"/>
                <a:cs typeface="+mn-cs"/>
              </a:rPr>
              <a:t>بشكل عام، إذا شعرت أن طفلك يعاني من صعوبة في القراءة وأنه يصاب بالإحباط، فتراجع خطوة إلى الوراء وانظر أين يعاني. تحدث مع معلمه عن المشكلة في أقرب وقت ممكن.</a:t>
            </a:r>
            <a:endParaRPr lang="ar-JO" b="0" dirty="0">
              <a:effectLst/>
            </a:endParaRPr>
          </a:p>
          <a:p>
            <a:pPr algn="r"/>
            <a:br>
              <a:rPr lang="ar-JO" b="0" dirty="0">
                <a:effectLst/>
              </a:rPr>
            </a:br>
            <a:endParaRPr dirty="0"/>
          </a:p>
        </p:txBody>
      </p:sp>
      <p:sp>
        <p:nvSpPr>
          <p:cNvPr id="128" name="Google Shape;128;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ar-JO"/>
              <a:t>10</a:t>
            </a:fld>
            <a:endParaRPr/>
          </a:p>
        </p:txBody>
      </p:sp>
    </p:spTree>
    <p:extLst>
      <p:ext uri="{BB962C8B-B14F-4D97-AF65-F5344CB8AC3E}">
        <p14:creationId xmlns:p14="http://schemas.microsoft.com/office/powerpoint/2010/main" val="41672085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7" name="Google Shape;127;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gn="r" rtl="1"/>
            <a:r>
              <a:rPr lang="ar-JO" sz="1200" b="0" i="0" u="none" strike="noStrike" kern="1200" dirty="0">
                <a:solidFill>
                  <a:schemeClr val="tx1"/>
                </a:solidFill>
                <a:effectLst/>
                <a:latin typeface="+mn-lt"/>
                <a:ea typeface="+mn-ea"/>
                <a:cs typeface="+mn-cs"/>
              </a:rPr>
              <a:t>أحط أطفالك بالكتب واجعلها في أماكن مرئية وسهلة الوصول لهم، وهذا لا يعني أن تملأ كل زوايا المنزل بالكتب وأن تحول المنزل إلى مكتبة، وإنما إيجاد وتحديد زوايا معينة في أماكن مشتركة مثل غرفة الجلوس ما يبعث رسالة لطفلك بأن القراءة والعائلة يجتمعان معا.</a:t>
            </a:r>
            <a:endParaRPr lang="ar-JO" b="0" dirty="0">
              <a:effectLst/>
            </a:endParaRPr>
          </a:p>
          <a:p>
            <a:pPr algn="r" rtl="1"/>
            <a:br>
              <a:rPr lang="ar-JO" b="0" dirty="0">
                <a:effectLst/>
              </a:rPr>
            </a:br>
            <a:r>
              <a:rPr lang="ar-JO" sz="1200" b="0" i="0" u="none" strike="noStrike" kern="1200" dirty="0">
                <a:solidFill>
                  <a:schemeClr val="tx1"/>
                </a:solidFill>
                <a:effectLst/>
                <a:latin typeface="+mn-lt"/>
                <a:ea typeface="+mn-ea"/>
                <a:cs typeface="+mn-cs"/>
              </a:rPr>
              <a:t>إذا كان طفلك مهتمًا بالسيارات، فيجب عليك شراء الكتب المتعلقة بالسيارات، وإذا كانت طفلتك مهتمة بالأسماك، يمكنك شراء جميع كتب القصص المتعلقة بالأسماك. من الجيد شراء الكتب بناءً على شغف الأـطفال، ولكن من المهم أيضًا تزويدهم بمجموعة متنوعة من الكتب والموضوعات. بالنسبة للأطفال الصغار، يمكنك اختيار الكتب المنتهية بإيقاعات متماثلة والكتب التي تشرح خطوات عمل مهمة معينة والقصص والألوان والحروف الأبجدية وما إلى ذلك. أما بالنسبة للأطفال الأكبر سنًا فيمكنك الحصول على مزيج من كتب القصص ، والخيال ، والعلوم ، والغموض ، والقصص المصورة وما إلى ذلك. وكلما زاد التنوع أمام الطفل ، زاد اهتمامه في القراءة. وعندما يقرأ الأطفال مجموعة متنوعة من الكتب، سيفهمون أيضًا أكثر ما يستمتعون بقراءته. لذا دع طفلك يستكشف أنواعًا مختلفة من الكتب بقدر المستطاع.</a:t>
            </a:r>
            <a:endParaRPr lang="ar-JO" b="0" dirty="0">
              <a:effectLst/>
            </a:endParaRPr>
          </a:p>
          <a:p>
            <a:pPr algn="r" rtl="1"/>
            <a:br>
              <a:rPr lang="ar-JO" b="0" dirty="0">
                <a:effectLst/>
              </a:rPr>
            </a:br>
            <a:r>
              <a:rPr lang="ar-JO" sz="1200" b="0" i="0" u="none" strike="noStrike" kern="1200" dirty="0">
                <a:solidFill>
                  <a:schemeClr val="tx1"/>
                </a:solidFill>
                <a:effectLst/>
                <a:latin typeface="+mn-lt"/>
                <a:ea typeface="+mn-ea"/>
                <a:cs typeface="+mn-cs"/>
              </a:rPr>
              <a:t>وكن جاهزا دائما بحيث لا يبقى طفلك دون كتاب يحفزه على القراءة. لذلك احتفظ بقائمة الكتب المقترحة أو الموصى بها لتشتري له منها عندما ينتهي مما لديه. وتذكر أن تقوم باختيار الكتب بعناية. </a:t>
            </a:r>
            <a:endParaRPr lang="ar-JO" b="0" dirty="0">
              <a:effectLst/>
            </a:endParaRPr>
          </a:p>
          <a:p>
            <a:pPr algn="r"/>
            <a:br>
              <a:rPr lang="ar-JO" dirty="0"/>
            </a:br>
            <a:endParaRPr dirty="0"/>
          </a:p>
        </p:txBody>
      </p:sp>
      <p:sp>
        <p:nvSpPr>
          <p:cNvPr id="128" name="Google Shape;128;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ar-JO"/>
              <a:t>11</a:t>
            </a:fld>
            <a:endParaRPr/>
          </a:p>
        </p:txBody>
      </p:sp>
    </p:spTree>
    <p:extLst>
      <p:ext uri="{BB962C8B-B14F-4D97-AF65-F5344CB8AC3E}">
        <p14:creationId xmlns:p14="http://schemas.microsoft.com/office/powerpoint/2010/main" val="2060018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7" name="Google Shape;127;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gn="r" rtl="1"/>
            <a:r>
              <a:rPr lang="ar-JO" sz="1200" b="0" i="0" u="none" strike="noStrike" kern="1200" dirty="0">
                <a:solidFill>
                  <a:schemeClr val="tx1"/>
                </a:solidFill>
                <a:effectLst/>
                <a:latin typeface="+mn-lt"/>
                <a:ea typeface="+mn-ea"/>
                <a:cs typeface="+mn-cs"/>
              </a:rPr>
              <a:t>كل الأطفال لديهم كتبهم المفضلة، لذلك إذا كان طفلك يحب كتابًا معينًا فلا تشعر بالإحباط إذا أراد منك أن تقرأه له مرارًا وتكرارًا (تذكر، نحن نستمع إلى نفس الأغنية ألف مرة). هذه علامة جيدة لأنها تظهر أن طفلك يفهم الكتاب ويتعلّم كلمات جديدة ويتعلّم الارتباط بقصة. لن تؤدي إعادة قراءة كتاب إلا إلى تعزيز الطلاقة وإتقان فهم حبكة القصة. يحب الأطفال اكتشاف الأشياء التي ربما فاتتهم في القراءة الأولى أو الثانية، ومن خلال إعادة قراءة الكتاب نفسه، يقومون بربط الكلمات التي يرونها بالكلمات في الحياة الواقعية، وعندما يشعرون بالثقة الكافية، سيسألون عما إذا كان بإمكانهم قراءة القصة لك. وعندما يبدأ الطفل بالقراءة بنفسه دعه يكرر قراءة الكتاب أو القصة نفسها مرارا و تكرارا طالما رغب بذلك.</a:t>
            </a:r>
            <a:endParaRPr lang="ar-JO" b="0" dirty="0">
              <a:effectLst/>
            </a:endParaRPr>
          </a:p>
          <a:p>
            <a:pPr algn="r"/>
            <a:br>
              <a:rPr lang="ar-JO" b="0" dirty="0">
                <a:effectLst/>
              </a:rPr>
            </a:br>
            <a:br>
              <a:rPr lang="ar-JO" b="0" dirty="0">
                <a:effectLst/>
              </a:rPr>
            </a:br>
            <a:endParaRPr dirty="0"/>
          </a:p>
        </p:txBody>
      </p:sp>
      <p:sp>
        <p:nvSpPr>
          <p:cNvPr id="128" name="Google Shape;128;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ar-JO"/>
              <a:t>12</a:t>
            </a:fld>
            <a:endParaRPr/>
          </a:p>
        </p:txBody>
      </p:sp>
    </p:spTree>
    <p:extLst>
      <p:ext uri="{BB962C8B-B14F-4D97-AF65-F5344CB8AC3E}">
        <p14:creationId xmlns:p14="http://schemas.microsoft.com/office/powerpoint/2010/main" val="18067613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7" name="Google Shape;127;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gn="r" rtl="1"/>
            <a:r>
              <a:rPr lang="ar-JO" sz="1200" b="0" i="0" u="none" strike="noStrike" kern="1200" dirty="0">
                <a:solidFill>
                  <a:schemeClr val="tx1"/>
                </a:solidFill>
                <a:effectLst/>
                <a:latin typeface="+mn-lt"/>
                <a:ea typeface="+mn-ea"/>
                <a:cs typeface="+mn-cs"/>
              </a:rPr>
              <a:t>تعد المكتبة مكانًا رائعًا لاستكشاف الكتب والمؤلفين الجدد "وفي العديد من الأحيان مجانًا". كما يوجد في العديد من المكتبات ساعات للقصص مع وجود حكواتي أو برامج أخرى مشجعة للأطفال. تمنح الرحلات إلى المكتبة طفلك فرصة لتنمية عادات القراءة الجيدة ورؤية الأطفال الآخرين يفعلون الشيء نفسه. وقد يوفر الاشتراك في مكتبة جيدة فرصة كبيرة لطفلك ليرى جمال هذا العالم وتنوعه وشغف رواده الآخرين.</a:t>
            </a:r>
            <a:endParaRPr lang="ar-JO" b="0" dirty="0">
              <a:effectLst/>
            </a:endParaRPr>
          </a:p>
          <a:p>
            <a:pPr algn="r"/>
            <a:br>
              <a:rPr lang="ar-JO" b="0" dirty="0">
                <a:effectLst/>
              </a:rPr>
            </a:br>
            <a:br>
              <a:rPr lang="ar-JO" b="0" dirty="0">
                <a:effectLst/>
              </a:rPr>
            </a:br>
            <a:endParaRPr dirty="0"/>
          </a:p>
        </p:txBody>
      </p:sp>
      <p:sp>
        <p:nvSpPr>
          <p:cNvPr id="128" name="Google Shape;128;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ar-JO"/>
              <a:t>13</a:t>
            </a:fld>
            <a:endParaRPr/>
          </a:p>
        </p:txBody>
      </p:sp>
    </p:spTree>
    <p:extLst>
      <p:ext uri="{BB962C8B-B14F-4D97-AF65-F5344CB8AC3E}">
        <p14:creationId xmlns:p14="http://schemas.microsoft.com/office/powerpoint/2010/main" val="38117572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7" name="Google Shape;127;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gn="r" rtl="1"/>
            <a:r>
              <a:rPr lang="ar-JO" sz="1200" b="0" i="0" u="none" strike="noStrike" kern="1200" dirty="0">
                <a:solidFill>
                  <a:schemeClr val="tx1"/>
                </a:solidFill>
                <a:effectLst/>
                <a:latin typeface="+mn-lt"/>
                <a:ea typeface="+mn-ea"/>
                <a:cs typeface="+mn-cs"/>
              </a:rPr>
              <a:t>عندما يكون طفلك صغيرا جدا أو رضيعا، قم أنت باختيار كتب طفلك بحذر ووعي اختر كتبًا مع رسوم توضيحية غنية. يستجيب الأطفال الصغار جيدًا للصور والألوان. ثمة كتب رائعة في السوق تحتوي رسومًا توضيحية جيدة، وصورًا أو أصواتًا أو روائح تفاعلية ، وصورًا ثلاثية الأبعاد - هذه الأنواع من الكتب ستكون ممتعة للأطفال وستجعلهم يرغبون في المزيد. تعد الكتب ذات الرسوم الزاهية والنصوص القصيرة الأفضل للقراء الصغار؛ لأن الأطفال الصغار جدًا لا يعرفون كيفية القراءة وسيكونون أكثر اهتمامًا بالصورة. عندما يكبر الطفل، يمكنك طرح أسئلة بناءً على الرسوم التوضيحية، على سبيل المثال: "هل ترى ساعة في الغرفة؟" أو "فوق ماذا تقفز البقرة؟" لن يجعله ذلك يفكر فحسب، بل سيجعله أيضًا يفكر في مفردات، ويساعده على تعلم كلمات جديدة مع كل قراءة.</a:t>
            </a:r>
            <a:endParaRPr lang="ar-JO" b="0" dirty="0">
              <a:effectLst/>
            </a:endParaRPr>
          </a:p>
          <a:p>
            <a:pPr algn="r" rtl="1"/>
            <a:br>
              <a:rPr lang="ar-JO" b="0" dirty="0">
                <a:effectLst/>
              </a:rPr>
            </a:br>
            <a:r>
              <a:rPr lang="ar-JO" sz="1200" b="0" i="0" u="none" strike="noStrike" kern="1200" dirty="0">
                <a:solidFill>
                  <a:schemeClr val="tx1"/>
                </a:solidFill>
                <a:effectLst/>
                <a:latin typeface="+mn-lt"/>
                <a:ea typeface="+mn-ea"/>
                <a:cs typeface="+mn-cs"/>
              </a:rPr>
              <a:t>أما عندما يبدأ الأطفال بالقراءة، على الأهل الأخذ بالحسبان عدد الكلمات بالصفحة وطول الجمل، خاصة عند قيام الطفل بالقراءة الجهرية. قد يشعر الأطفال في هذه المرحلة بالاحباط في حال واجهوا صعوبات باللفظ وكان النص أعلى من المستوى المقبول له، لذلك اعمل على ذلك ببطئ وابدأ بزيادة عدد الكلمات ومستوى الصعوبة تدريجيا.</a:t>
            </a:r>
            <a:endParaRPr lang="ar-JO" b="0" dirty="0">
              <a:effectLst/>
            </a:endParaRPr>
          </a:p>
          <a:p>
            <a:pPr algn="r" rtl="1"/>
            <a:br>
              <a:rPr lang="ar-JO" b="0" dirty="0">
                <a:effectLst/>
              </a:rPr>
            </a:br>
            <a:r>
              <a:rPr lang="ar-JO" sz="1200" b="0" i="0" u="none" strike="noStrike" kern="1200" dirty="0">
                <a:solidFill>
                  <a:schemeClr val="tx1"/>
                </a:solidFill>
                <a:effectLst/>
                <a:latin typeface="+mn-lt"/>
                <a:ea typeface="+mn-ea"/>
                <a:cs typeface="+mn-cs"/>
              </a:rPr>
              <a:t>أما عندما يكبر الأطفال قليلا ويصبحوا متمكنين أكثر من القراءة، دعهم يختارون ما يرودون قراءته. يلتقط الأطفال الكتب التي تبدو ممتعة لهم بصريًا وبعد فترة قد يكونوا اهتماما بنوع معين من القصص أو المواضيع. إذا كان لديك مجموعة متنوعة من الكتب في المنزل ، فدع الطفل يختار ما يريد قراءته. إذا كنت تقوم برحلة إلى مكتبة أو محل لبيع الكتب ، فاطلب من أطفالك التجول في أرجاء المكان واسمح لهم باختيار أكثر ما يعجبهم. سيكون الأطفال أكثر اهتمامًا بقراءة شيء اختاروه بأنفسهم. وليس هذا فحسب، بل سيسمح هذا بتطوير حس الاستقلالية للطفل. ولكن يجدر التنويه هنا أنه وعلى الرغم من أن قيام الأطفال باختيار كتبهم شيئ ايجابي بشكل عام، إلا أن على الأهل الحرص بالقيام بالقرار النهائي فيما إذا كان محتوى الكتاب مناسب لعمر الطفل قبل شراءه.</a:t>
            </a:r>
            <a:endParaRPr lang="ar-JO" b="0" dirty="0">
              <a:effectLst/>
            </a:endParaRPr>
          </a:p>
          <a:p>
            <a:pPr algn="r"/>
            <a:br>
              <a:rPr lang="ar-JO" b="0" dirty="0">
                <a:effectLst/>
              </a:rPr>
            </a:br>
            <a:endParaRPr dirty="0"/>
          </a:p>
        </p:txBody>
      </p:sp>
      <p:sp>
        <p:nvSpPr>
          <p:cNvPr id="128" name="Google Shape;128;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ar-JO"/>
              <a:t>14</a:t>
            </a:fld>
            <a:endParaRPr/>
          </a:p>
        </p:txBody>
      </p:sp>
    </p:spTree>
    <p:extLst>
      <p:ext uri="{BB962C8B-B14F-4D97-AF65-F5344CB8AC3E}">
        <p14:creationId xmlns:p14="http://schemas.microsoft.com/office/powerpoint/2010/main" val="3533631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7" name="Google Shape;127;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gn="r" rtl="1"/>
            <a:r>
              <a:rPr lang="ar-JO" sz="1200" b="0" i="0" u="none" strike="noStrike" kern="1200" dirty="0">
                <a:solidFill>
                  <a:schemeClr val="tx1"/>
                </a:solidFill>
                <a:effectLst/>
                <a:latin typeface="+mn-lt"/>
                <a:ea typeface="+mn-ea"/>
                <a:cs typeface="+mn-cs"/>
              </a:rPr>
              <a:t>نحن نؤمن أن المكافأة النهائية للقراءة هي القراءة نفسها، ويتفق الكثير من الأطفال معنا على ذلك. لكن ثمة قراء آخرون أكثر ترددًا بحيث يحتاجون إلى القليل من التشجيع الإضافي لبدء طريق النجاح في القراءة. قد يشمل هذا بعض التحفيز المادي أو المعنوي، فمثلا يمكنك وضع تحدٍّ معين مع الطفل لقراءة نصف ساعة يوميا ومقابل ذلك قد يحصل على جائزة معينة من اختياره، مثل وجبة مفضلة أو لعبة جديدة أو نزهة خارجية أو وقت للدلال يقضيه مع أحد الوالدين أو وقت إضافي للعب "البلاي ستاشين"...إالخ. حاول أن تقاوم فكرة إعطاء النقود كحافز للقراءة إلا إذا كانت المبالغ رمزية.</a:t>
            </a:r>
            <a:endParaRPr lang="ar-JO" b="0" dirty="0">
              <a:effectLst/>
            </a:endParaRPr>
          </a:p>
          <a:p>
            <a:pPr algn="r"/>
            <a:br>
              <a:rPr lang="ar-JO" b="0" dirty="0">
                <a:effectLst/>
              </a:rPr>
            </a:br>
            <a:br>
              <a:rPr lang="ar-JO" b="0" dirty="0">
                <a:effectLst/>
              </a:rPr>
            </a:br>
            <a:br>
              <a:rPr lang="ar-JO" b="0" dirty="0">
                <a:effectLst/>
              </a:rPr>
            </a:br>
            <a:endParaRPr dirty="0"/>
          </a:p>
        </p:txBody>
      </p:sp>
      <p:sp>
        <p:nvSpPr>
          <p:cNvPr id="128" name="Google Shape;128;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ar-JO"/>
              <a:t>15</a:t>
            </a:fld>
            <a:endParaRPr/>
          </a:p>
        </p:txBody>
      </p:sp>
    </p:spTree>
    <p:extLst>
      <p:ext uri="{BB962C8B-B14F-4D97-AF65-F5344CB8AC3E}">
        <p14:creationId xmlns:p14="http://schemas.microsoft.com/office/powerpoint/2010/main" val="22572967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7" name="Google Shape;127;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gn="r" rtl="1"/>
            <a:r>
              <a:rPr lang="ar-JO" sz="1200" b="0" i="0" u="none" strike="noStrike" kern="1200" dirty="0">
                <a:solidFill>
                  <a:schemeClr val="tx1"/>
                </a:solidFill>
                <a:effectLst/>
                <a:latin typeface="+mn-lt"/>
                <a:ea typeface="+mn-ea"/>
                <a:cs typeface="+mn-cs"/>
              </a:rPr>
              <a:t>و أخيرا: إذا كنت ترغب بإهداء طفلك شيئا ما لأي مناسبة، فإن الكتاب خير هدية. تذكر بأن إهداءه كتابًا سيعزز من حبه للقراءة فيرى أن القراءة والكتب شيء جميل ومحبب. كما يمكنك تشجيع الأقارب والأصدقاء على إهدائه كتبا في عيد ميلاده أو عند تخرجه...إالخ. ويمكنك من باب التنويع إهداؤه كتابا مطبوعا تارة وكتابا مسموعا تارة أخرى، أو يمكنك إهدائه اشتراكا في مكتبة حقيقية أو إلكترونية مثل درب المعرفة التابعة لمكتبة شومان أو حتى اشتراكا في تطبيق للقراءة أو الألعاب اللغوية على الهاتف المحمول أو التابلت مثل تطبيق كريم وجنى في رحلة الحروف هنا: </a:t>
            </a:r>
            <a:r>
              <a:rPr lang="en-US" sz="1200" b="0" i="0" u="sng" strike="noStrike" kern="1200" dirty="0">
                <a:solidFill>
                  <a:schemeClr val="tx1"/>
                </a:solidFill>
                <a:effectLst/>
                <a:latin typeface="+mn-lt"/>
                <a:ea typeface="+mn-ea"/>
                <a:cs typeface="+mn-cs"/>
                <a:hlinkClick r:id="rId3"/>
              </a:rPr>
              <a:t>https://karimandjana.com/journey-letters/</a:t>
            </a:r>
            <a:r>
              <a:rPr lang="en-US" sz="1200" b="0" i="0" u="none" strike="noStrike" kern="1200" dirty="0">
                <a:solidFill>
                  <a:schemeClr val="tx1"/>
                </a:solidFill>
                <a:effectLst/>
                <a:latin typeface="+mn-lt"/>
                <a:ea typeface="+mn-ea"/>
                <a:cs typeface="+mn-cs"/>
              </a:rPr>
              <a:t> </a:t>
            </a:r>
            <a:r>
              <a:rPr lang="ar-JO" sz="1200" b="0" i="0" u="none" strike="noStrike" kern="1200" dirty="0">
                <a:solidFill>
                  <a:schemeClr val="tx1"/>
                </a:solidFill>
                <a:effectLst/>
                <a:latin typeface="+mn-lt"/>
                <a:ea typeface="+mn-ea"/>
                <a:cs typeface="+mn-cs"/>
              </a:rPr>
              <a:t>أما للأطفال الأكبر سنًا فيمكنك تحميل تطبيق عنتر والحروف وكثير من الخيارات الأخرى بالتأكيد. </a:t>
            </a:r>
            <a:endParaRPr lang="ar-JO" b="0" dirty="0">
              <a:effectLst/>
            </a:endParaRPr>
          </a:p>
          <a:p>
            <a:pPr algn="r" rtl="1"/>
            <a:br>
              <a:rPr lang="ar-JO" b="0" dirty="0">
                <a:effectLst/>
              </a:rPr>
            </a:br>
            <a:r>
              <a:rPr lang="ar-JO" sz="1200" b="0" i="0" u="none" strike="noStrike" kern="1200" dirty="0">
                <a:solidFill>
                  <a:schemeClr val="tx1"/>
                </a:solidFill>
                <a:effectLst/>
                <a:latin typeface="+mn-lt"/>
                <a:ea typeface="+mn-ea"/>
                <a:cs typeface="+mn-cs"/>
              </a:rPr>
              <a:t>(يمكنك فتح الموقع وعرضه أمام الحضور)</a:t>
            </a:r>
            <a:endParaRPr lang="ar-JO" b="0" dirty="0">
              <a:effectLst/>
            </a:endParaRPr>
          </a:p>
          <a:p>
            <a:pPr algn="r"/>
            <a:br>
              <a:rPr lang="ar-JO" b="0" dirty="0">
                <a:effectLst/>
              </a:rPr>
            </a:br>
            <a:br>
              <a:rPr lang="ar-JO" b="0" dirty="0">
                <a:effectLst/>
              </a:rPr>
            </a:br>
            <a:br>
              <a:rPr lang="ar-JO" b="0" dirty="0">
                <a:effectLst/>
              </a:rPr>
            </a:br>
            <a:endParaRPr dirty="0"/>
          </a:p>
        </p:txBody>
      </p:sp>
      <p:sp>
        <p:nvSpPr>
          <p:cNvPr id="128" name="Google Shape;128;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ar-JO"/>
              <a:t>16</a:t>
            </a:fld>
            <a:endParaRPr/>
          </a:p>
        </p:txBody>
      </p:sp>
    </p:spTree>
    <p:extLst>
      <p:ext uri="{BB962C8B-B14F-4D97-AF65-F5344CB8AC3E}">
        <p14:creationId xmlns:p14="http://schemas.microsoft.com/office/powerpoint/2010/main" val="17284229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a:solidFill>
                  <a:schemeClr val="tx1"/>
                </a:solidFill>
                <a:effectLst/>
                <a:latin typeface="+mn-lt"/>
                <a:ea typeface="+mn-ea"/>
                <a:cs typeface="+mn-cs"/>
              </a:rPr>
              <a:t>References:</a:t>
            </a:r>
            <a:endParaRPr lang="en-US" b="0">
              <a:effectLst/>
            </a:endParaRPr>
          </a:p>
          <a:p>
            <a:pPr rtl="0"/>
            <a:r>
              <a:rPr lang="en-US" sz="1200" b="0" i="0" u="sng" strike="noStrike" kern="1200">
                <a:solidFill>
                  <a:schemeClr val="tx1"/>
                </a:solidFill>
                <a:effectLst/>
                <a:latin typeface="+mn-lt"/>
                <a:ea typeface="+mn-ea"/>
                <a:cs typeface="+mn-cs"/>
                <a:hlinkClick r:id="rId3"/>
              </a:rPr>
              <a:t>https://educationendowmentfoundation.org.uk/</a:t>
            </a:r>
            <a:endParaRPr lang="en-US" b="0">
              <a:effectLst/>
            </a:endParaRPr>
          </a:p>
          <a:p>
            <a:pPr rtl="0"/>
            <a:r>
              <a:rPr lang="en-US" sz="1200" b="0" i="0" u="sng" strike="noStrike" kern="1200">
                <a:solidFill>
                  <a:schemeClr val="tx1"/>
                </a:solidFill>
                <a:effectLst/>
                <a:latin typeface="+mn-lt"/>
                <a:ea typeface="+mn-ea"/>
                <a:cs typeface="+mn-cs"/>
                <a:hlinkClick r:id="rId4"/>
              </a:rPr>
              <a:t>https://www.oxfordlearning.com/encourage-good-reading-habits/</a:t>
            </a:r>
            <a:endParaRPr lang="en-US" b="0">
              <a:effectLst/>
            </a:endParaRPr>
          </a:p>
          <a:p>
            <a:pPr rtl="0"/>
            <a:r>
              <a:rPr lang="en-US" sz="1200" b="0" i="0" u="sng" strike="noStrike" kern="1200">
                <a:solidFill>
                  <a:schemeClr val="tx1"/>
                </a:solidFill>
                <a:effectLst/>
                <a:latin typeface="+mn-lt"/>
                <a:ea typeface="+mn-ea"/>
                <a:cs typeface="+mn-cs"/>
                <a:hlinkClick r:id="rId5"/>
              </a:rPr>
              <a:t>https://www.understood.org/en/school-learning/learning-at-home/encouraging-reading-writing/8-tips-to-help-young-kids-develop-good-reading-habits</a:t>
            </a:r>
            <a:endParaRPr lang="en-US" b="0">
              <a:effectLst/>
            </a:endParaRPr>
          </a:p>
          <a:p>
            <a:pPr rtl="0"/>
            <a:r>
              <a:rPr lang="en-US" sz="1200" b="0" i="0" u="sng" strike="noStrike" kern="1200">
                <a:solidFill>
                  <a:schemeClr val="tx1"/>
                </a:solidFill>
                <a:effectLst/>
                <a:latin typeface="+mn-lt"/>
                <a:ea typeface="+mn-ea"/>
                <a:cs typeface="+mn-cs"/>
                <a:hlinkClick r:id="rId6"/>
              </a:rPr>
              <a:t>https://www.reading-rewards.com/reading-program/motivate-reading/</a:t>
            </a:r>
            <a:endParaRPr lang="en-US" b="0">
              <a:effectLst/>
            </a:endParaRPr>
          </a:p>
          <a:p>
            <a:pPr rtl="0"/>
            <a:r>
              <a:rPr lang="en-US" sz="1200" b="0" i="0" u="sng" strike="noStrike" kern="1200">
                <a:solidFill>
                  <a:schemeClr val="tx1"/>
                </a:solidFill>
                <a:effectLst/>
                <a:latin typeface="+mn-lt"/>
                <a:ea typeface="+mn-ea"/>
                <a:cs typeface="+mn-cs"/>
                <a:hlinkClick r:id="rId7"/>
              </a:rPr>
              <a:t>http://www.reading-rewards.com/blog/10-ways-to-cultivate-a-reading-habit/</a:t>
            </a:r>
            <a:endParaRPr lang="en-US" b="0">
              <a:effectLst/>
            </a:endParaRPr>
          </a:p>
          <a:p>
            <a:pPr rtl="0"/>
            <a:r>
              <a:rPr lang="en-US" sz="1200" b="0" i="0" u="sng" strike="noStrike" kern="1200">
                <a:solidFill>
                  <a:schemeClr val="tx1"/>
                </a:solidFill>
                <a:effectLst/>
                <a:latin typeface="+mn-lt"/>
                <a:ea typeface="+mn-ea"/>
                <a:cs typeface="+mn-cs"/>
                <a:hlinkClick r:id="rId8"/>
              </a:rPr>
              <a:t>https://www.celerhinaaubrey.com/2019/06/tips-to-nurture-child-reading-habits.html</a:t>
            </a:r>
            <a:endParaRPr lang="en-US" b="0">
              <a:effectLst/>
            </a:endParaRPr>
          </a:p>
          <a:p>
            <a:pPr rtl="0"/>
            <a:r>
              <a:rPr lang="en-US" sz="1200" b="0" i="0" u="sng" strike="noStrike" kern="1200">
                <a:solidFill>
                  <a:schemeClr val="tx1"/>
                </a:solidFill>
                <a:effectLst/>
                <a:latin typeface="+mn-lt"/>
                <a:ea typeface="+mn-ea"/>
                <a:cs typeface="+mn-cs"/>
                <a:hlinkClick r:id="rId9"/>
              </a:rPr>
              <a:t>https://www.momspresso.com/parenting/mommyinme-parenting-for-u/article/12-easy-ways-to-develop-reading-habit-in-kids</a:t>
            </a:r>
            <a:endParaRPr lang="en-US" b="0">
              <a:effectLst/>
            </a:endParaRPr>
          </a:p>
          <a:p>
            <a:pPr rtl="0"/>
            <a:r>
              <a:rPr lang="en-US" sz="1200" b="0" i="0" u="sng" strike="noStrike" kern="1200">
                <a:solidFill>
                  <a:schemeClr val="tx1"/>
                </a:solidFill>
                <a:effectLst/>
                <a:latin typeface="+mn-lt"/>
                <a:ea typeface="+mn-ea"/>
                <a:cs typeface="+mn-cs"/>
                <a:hlinkClick r:id="rId10"/>
              </a:rPr>
              <a:t>https://www.babydestination.com/reading-habits-in-children</a:t>
            </a:r>
            <a:endParaRPr lang="en-US" b="0">
              <a:effectLst/>
            </a:endParaRPr>
          </a:p>
          <a:p>
            <a:pPr rtl="0"/>
            <a:r>
              <a:rPr lang="en-US" sz="1200" b="0" i="0" u="sng" strike="noStrike" kern="1200">
                <a:solidFill>
                  <a:schemeClr val="tx1"/>
                </a:solidFill>
                <a:effectLst/>
                <a:latin typeface="+mn-lt"/>
                <a:ea typeface="+mn-ea"/>
                <a:cs typeface="+mn-cs"/>
                <a:hlinkClick r:id="rId11"/>
              </a:rPr>
              <a:t>https://happilyeverelephants.com/home/raising-readers/develop-reading-habits-in-children</a:t>
            </a:r>
            <a:endParaRPr lang="en-US" b="0">
              <a:effectLst/>
            </a:endParaRPr>
          </a:p>
          <a:p>
            <a:pPr rtl="0"/>
            <a:r>
              <a:rPr lang="en-US" sz="1200" b="0" i="0" u="sng" strike="noStrike" kern="1200">
                <a:solidFill>
                  <a:schemeClr val="tx1"/>
                </a:solidFill>
                <a:effectLst/>
                <a:latin typeface="+mn-lt"/>
                <a:ea typeface="+mn-ea"/>
                <a:cs typeface="+mn-cs"/>
                <a:hlinkClick r:id="rId12"/>
              </a:rPr>
              <a:t>http://parentedge.in/the-habit-of-reading-in-children-is-a-nurtured-one/</a:t>
            </a:r>
            <a:endParaRPr lang="en-US" b="0">
              <a:effectLst/>
            </a:endParaRPr>
          </a:p>
          <a:p>
            <a:br>
              <a:rPr lang="en-US"/>
            </a:br>
            <a:endParaRPr lang="en-US" dirty="0"/>
          </a:p>
        </p:txBody>
      </p:sp>
      <p:sp>
        <p:nvSpPr>
          <p:cNvPr id="4" name="Slide Number Placeholder 3"/>
          <p:cNvSpPr>
            <a:spLocks noGrp="1"/>
          </p:cNvSpPr>
          <p:nvPr>
            <p:ph type="sldNum" sz="quarter" idx="5"/>
          </p:nvPr>
        </p:nvSpPr>
        <p:spPr/>
        <p:txBody>
          <a:bodyPr/>
          <a:lstStyle/>
          <a:p>
            <a:fld id="{C10B3315-6EEB-425E-AFE9-186D37E7CDD6}" type="slidenum">
              <a:rPr lang="en-US" smtClean="0"/>
              <a:t>17</a:t>
            </a:fld>
            <a:endParaRPr lang="en-US"/>
          </a:p>
        </p:txBody>
      </p:sp>
    </p:spTree>
    <p:extLst>
      <p:ext uri="{BB962C8B-B14F-4D97-AF65-F5344CB8AC3E}">
        <p14:creationId xmlns:p14="http://schemas.microsoft.com/office/powerpoint/2010/main" val="22678244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algn="r" rtl="1"/>
            <a:r>
              <a:rPr lang="ar-JO" sz="1200" b="0" i="0" u="none" strike="noStrike" kern="1200" dirty="0">
                <a:solidFill>
                  <a:schemeClr val="tx1"/>
                </a:solidFill>
                <a:effectLst/>
                <a:latin typeface="+mn-lt"/>
                <a:ea typeface="+mn-ea"/>
                <a:cs typeface="+mn-cs"/>
              </a:rPr>
              <a:t>أولا دعونا نسأل أنفسنا لماذا القراءة، لماذا نريد أن نعوّد أطفالنا عليها؟ وما أهميتها؟</a:t>
            </a:r>
            <a:endParaRPr lang="ar-JO" b="0" dirty="0">
              <a:effectLst/>
            </a:endParaRPr>
          </a:p>
          <a:p>
            <a:pPr algn="r" rtl="1"/>
            <a:br>
              <a:rPr lang="ar-JO" b="0" dirty="0">
                <a:effectLst/>
              </a:rPr>
            </a:br>
            <a:r>
              <a:rPr lang="ar-JO" sz="1200" b="0" i="0" u="none" strike="noStrike" kern="1200" dirty="0">
                <a:solidFill>
                  <a:schemeClr val="tx1"/>
                </a:solidFill>
                <a:effectLst/>
                <a:latin typeface="+mn-lt"/>
                <a:ea typeface="+mn-ea"/>
                <a:cs typeface="+mn-cs"/>
              </a:rPr>
              <a:t>على الرغم من وجود العديد من المدارس الفكرية لكن الجميع يتفقون بشكل متماسك على حقيقة أن القراءة عادة تساعد على تحسين التركيز وتساعد على اكتساب معرفة أكثر مما يستطيع المرء من خلال الخبرة الخالصة.</a:t>
            </a:r>
            <a:endParaRPr lang="ar-JO" b="0" dirty="0">
              <a:effectLst/>
            </a:endParaRPr>
          </a:p>
          <a:p>
            <a:pPr algn="r" rtl="1"/>
            <a:br>
              <a:rPr lang="ar-JO" b="0" dirty="0">
                <a:effectLst/>
              </a:rPr>
            </a:br>
            <a:r>
              <a:rPr lang="ar-JO" sz="1200" b="0" i="0" u="none" strike="noStrike" kern="1200" dirty="0">
                <a:solidFill>
                  <a:schemeClr val="tx1"/>
                </a:solidFill>
                <a:effectLst/>
                <a:latin typeface="+mn-lt"/>
                <a:ea typeface="+mn-ea"/>
                <a:cs typeface="+mn-cs"/>
              </a:rPr>
              <a:t>القراءة هي واحدة من أكثر المهارات الأساسية التي يحتاج الأطفال لتعلمها ليكونوا ناجحين في الحياة: لا تفيد مهارات القراءة الجيدة الأطفال أكاديميًا فحسب ، بل إنها أيضًا مهارة مطلوبة للنجاح في معظم مناحي الحياة. فالقراءة تطوّر المفردات وتزيد من فترة الانتباه وتعزز التفكير التحليلي.</a:t>
            </a:r>
            <a:endParaRPr lang="ar-JO" b="0" dirty="0">
              <a:effectLst/>
            </a:endParaRPr>
          </a:p>
          <a:p>
            <a:pPr algn="r" rtl="1"/>
            <a:br>
              <a:rPr lang="ar-JO" b="0" dirty="0">
                <a:effectLst/>
              </a:rPr>
            </a:br>
            <a:r>
              <a:rPr lang="ar-JO" sz="1200" b="0" i="0" u="none" strike="noStrike" kern="1200" dirty="0">
                <a:solidFill>
                  <a:schemeClr val="tx1"/>
                </a:solidFill>
                <a:effectLst/>
                <a:latin typeface="+mn-lt"/>
                <a:ea typeface="+mn-ea"/>
                <a:cs typeface="+mn-cs"/>
              </a:rPr>
              <a:t>أثبتت الدراسات أن الأشخاص الذين يقرأون بشكل معتاد هم أقل عرضة لتشتّت الانتباه بالأنشطة الأخرى. في حين أن أولئك الذين يقرأون من حين لآخر يختارون بسهولة الحياة الاجتماعية والمهام اليومية ووسائل التواصل الاجتماعي وغيرها من مصادر الإلهاء على الكتاب. وهذا ما لا نريده لأطفالنا إن كنا نرغب بتحسين مهاراتهم القرائية وفهمهم القرائي والاستيعابي.</a:t>
            </a:r>
            <a:endParaRPr lang="ar-JO" b="0" dirty="0">
              <a:effectLst/>
            </a:endParaRPr>
          </a:p>
          <a:p>
            <a:pPr algn="r" rtl="1"/>
            <a:br>
              <a:rPr lang="ar-JO" b="0" dirty="0">
                <a:effectLst/>
              </a:rPr>
            </a:br>
            <a:r>
              <a:rPr lang="ar-JO" sz="1200" b="1" i="0" u="none" strike="noStrike" kern="1200" dirty="0">
                <a:solidFill>
                  <a:schemeClr val="tx1"/>
                </a:solidFill>
                <a:effectLst/>
                <a:latin typeface="+mn-lt"/>
                <a:ea typeface="+mn-ea"/>
                <a:cs typeface="+mn-cs"/>
              </a:rPr>
              <a:t>لذلك ساعد طفلك ليجعل من القراءة عادة وليس فقط هواية لملء وقت الفراغ.</a:t>
            </a:r>
            <a:endParaRPr lang="ar-JO" b="0" dirty="0">
              <a:effectLst/>
            </a:endParaRPr>
          </a:p>
          <a:p>
            <a:pPr algn="r"/>
            <a:br>
              <a:rPr lang="ar-JO" b="0" dirty="0">
                <a:effectLst/>
              </a:rPr>
            </a:br>
            <a:endParaRPr dirty="0"/>
          </a:p>
        </p:txBody>
      </p:sp>
      <p:sp>
        <p:nvSpPr>
          <p:cNvPr id="92" name="Google Shape;9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32374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 name="Google Shape;98;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gn="r" rtl="1"/>
            <a:r>
              <a:rPr lang="ar-JO" sz="1200" b="0" i="0" u="none" strike="noStrike" kern="1200" dirty="0">
                <a:solidFill>
                  <a:schemeClr val="tx1"/>
                </a:solidFill>
                <a:effectLst/>
                <a:latin typeface="+mn-lt"/>
                <a:ea typeface="+mn-ea"/>
                <a:cs typeface="+mn-cs"/>
              </a:rPr>
              <a:t>القراءة عادة يجب غرسها لدى الأطفال منذ سن مبكرة. يمكن للأطفال البدء في تطوير عادات القراءة الجيدة في المنزل حتى قبل أن يتعلموا القراءة. </a:t>
            </a:r>
            <a:endParaRPr lang="ar-JO" b="0" dirty="0">
              <a:effectLst/>
            </a:endParaRPr>
          </a:p>
          <a:p>
            <a:pPr algn="r" rtl="1"/>
            <a:br>
              <a:rPr lang="ar-JO" b="0" dirty="0">
                <a:effectLst/>
              </a:rPr>
            </a:br>
            <a:r>
              <a:rPr lang="ar-JO" sz="1200" b="0" i="0" u="none" strike="noStrike" kern="1200" dirty="0">
                <a:solidFill>
                  <a:schemeClr val="tx1"/>
                </a:solidFill>
                <a:effectLst/>
                <a:latin typeface="+mn-lt"/>
                <a:ea typeface="+mn-ea"/>
                <a:cs typeface="+mn-cs"/>
              </a:rPr>
              <a:t>أثبتت الأبحاث والدراسات أن البدء في وقت مبكر عندما يبلغ الطفل 6 أشهر من العمر له أثر كبير على تنمية حب القراءة وجعل القراءة نشاطًا معتادًا ذا أولوية في حياة الطفل، كما أن هذا يساعد الطفل على فهم الكثير حول عالم القراءة ويزيد من مفرداته ويحسّن من قدراته اللغوية. البدء مبكرا يعتبر طريقة جيدة لتقديم عالم الكتب والأدب الرائع للطفل.</a:t>
            </a:r>
            <a:endParaRPr lang="ar-JO" b="0" dirty="0">
              <a:effectLst/>
            </a:endParaRPr>
          </a:p>
          <a:p>
            <a:pPr algn="r" rtl="1"/>
            <a:br>
              <a:rPr lang="ar-JO" b="0" dirty="0">
                <a:effectLst/>
              </a:rPr>
            </a:br>
            <a:r>
              <a:rPr lang="ar-JO" sz="1200" b="0" i="0" u="none" strike="noStrike" kern="1200" dirty="0">
                <a:solidFill>
                  <a:schemeClr val="tx1"/>
                </a:solidFill>
                <a:effectLst/>
                <a:latin typeface="+mn-lt"/>
                <a:ea typeface="+mn-ea"/>
                <a:cs typeface="+mn-cs"/>
              </a:rPr>
              <a:t>كما تجدر الإشارة هنا إلى أن بعض الأهالي يبدأون بالقراءة لأطفالهم وهم أجنة في أرحام أمهاتهم، وثمة دراسات وأبحاث قائمة حاليا لإثبات فوائد ذلك على الأطفال بعد الولادة. </a:t>
            </a:r>
            <a:endParaRPr lang="ar-JO" b="0" dirty="0">
              <a:effectLst/>
            </a:endParaRPr>
          </a:p>
          <a:p>
            <a:pPr algn="r" rtl="1"/>
            <a:br>
              <a:rPr lang="ar-JO" b="0" dirty="0">
                <a:effectLst/>
              </a:rPr>
            </a:br>
            <a:r>
              <a:rPr lang="ar-JO" sz="1200" b="0" i="0" u="none" strike="noStrike" kern="1200" dirty="0">
                <a:solidFill>
                  <a:schemeClr val="tx1"/>
                </a:solidFill>
                <a:effectLst/>
                <a:latin typeface="+mn-lt"/>
                <a:ea typeface="+mn-ea"/>
                <a:cs typeface="+mn-cs"/>
              </a:rPr>
              <a:t>فيما يلي ثمان نصائح بسيطة لمساعدتك على تربية قارئ جيد. يمكنك تطبيقها على طفلك بدأ من عمر الستة أشهر … وتذكّر أنك وإن لم تكن قد بدأت في هذا العمر المبكر، فابدأ الآن... ابدأ متأخرا... ابدأ اليوم لأن الأوان لم يفت بعد.</a:t>
            </a:r>
            <a:endParaRPr lang="ar-JO" b="0" dirty="0">
              <a:effectLst/>
            </a:endParaRPr>
          </a:p>
          <a:p>
            <a:pPr algn="r"/>
            <a:br>
              <a:rPr lang="ar-JO" dirty="0"/>
            </a:br>
            <a:endParaRPr dirty="0"/>
          </a:p>
        </p:txBody>
      </p:sp>
      <p:sp>
        <p:nvSpPr>
          <p:cNvPr id="99" name="Google Shape;99;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ar-JO"/>
              <a:t>3</a:t>
            </a:fld>
            <a:endParaRPr/>
          </a:p>
        </p:txBody>
      </p:sp>
    </p:spTree>
    <p:extLst>
      <p:ext uri="{BB962C8B-B14F-4D97-AF65-F5344CB8AC3E}">
        <p14:creationId xmlns:p14="http://schemas.microsoft.com/office/powerpoint/2010/main" val="11270549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 name="Google Shape;105;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gn="r" rtl="1"/>
            <a:r>
              <a:rPr lang="ar-JO" sz="1200" b="0" i="0" u="none" strike="noStrike" kern="1200" dirty="0">
                <a:solidFill>
                  <a:schemeClr val="tx1"/>
                </a:solidFill>
                <a:effectLst/>
                <a:latin typeface="+mn-lt"/>
                <a:ea typeface="+mn-ea"/>
                <a:cs typeface="+mn-cs"/>
              </a:rPr>
              <a:t>القراءة ليست مجرد الجلوس مع كتاب ومراجعته، القراءة تجربة... تجربة يجب أن تمارس كل يوم حتى تستمتع بها. اجعل القراءة جزءًا أساسيًا من الحياة - تمامًا مثل الاستحمام أو الأكل. لذلك أدخل لحظات القراءة في روتينك وروتين طفلك اليومي. </a:t>
            </a:r>
            <a:endParaRPr lang="ar-JO" b="0" dirty="0">
              <a:effectLst/>
            </a:endParaRPr>
          </a:p>
          <a:p>
            <a:pPr algn="r" rtl="1"/>
            <a:br>
              <a:rPr lang="ar-JO" b="0" dirty="0">
                <a:effectLst/>
              </a:rPr>
            </a:br>
            <a:r>
              <a:rPr lang="ar-JO" sz="1200" b="0" i="0" u="none" strike="noStrike" kern="1200" dirty="0">
                <a:solidFill>
                  <a:schemeClr val="tx1"/>
                </a:solidFill>
                <a:effectLst/>
                <a:latin typeface="+mn-lt"/>
                <a:ea typeface="+mn-ea"/>
                <a:cs typeface="+mn-cs"/>
              </a:rPr>
              <a:t>ما الذي يمكنك فعله لتجعل القراءة عادة؟؟ كيف تحوّل نشاط القراءة أو أي نشاط كان إلى عادة؟ </a:t>
            </a:r>
            <a:endParaRPr lang="ar-JO" b="0" dirty="0">
              <a:effectLst/>
            </a:endParaRPr>
          </a:p>
          <a:p>
            <a:pPr algn="r" rtl="1"/>
            <a:br>
              <a:rPr lang="ar-JO" b="0" dirty="0">
                <a:effectLst/>
              </a:rPr>
            </a:br>
            <a:r>
              <a:rPr lang="ar-JO" sz="1200" b="0" i="0" u="none" strike="noStrike" kern="1200" dirty="0">
                <a:solidFill>
                  <a:schemeClr val="tx1"/>
                </a:solidFill>
                <a:effectLst/>
                <a:latin typeface="+mn-lt"/>
                <a:ea typeface="+mn-ea"/>
                <a:cs typeface="+mn-cs"/>
              </a:rPr>
              <a:t>أولا كلما بدأت أبكر كان أفضل وأسهل. وكما ذكر سابقا يمكن البدء من اليوم الأول في حياة الطفل… وإن بدأت الآن فيمكنك النجاح أيضا. </a:t>
            </a:r>
            <a:endParaRPr lang="ar-JO" b="0" dirty="0">
              <a:effectLst/>
            </a:endParaRPr>
          </a:p>
          <a:p>
            <a:pPr algn="r" rtl="1"/>
            <a:r>
              <a:rPr lang="ar-JO" sz="1200" b="0" i="0" u="none" strike="noStrike" kern="1200" dirty="0">
                <a:solidFill>
                  <a:schemeClr val="tx1"/>
                </a:solidFill>
                <a:effectLst/>
                <a:latin typeface="+mn-lt"/>
                <a:ea typeface="+mn-ea"/>
                <a:cs typeface="+mn-cs"/>
              </a:rPr>
              <a:t>عندما تبدأ، ابدأ بعادة قراءة مصغرة تكون سهلة.... إذا طلبت من طفل أن يقرأ لمدة ساعة كل يوم ، عندما يكون معتادًا على فعل شيء آخر يحبه في ذلك الوقت، فإنه سيشعر أنه  يقدم تضحية كبيرة. بدلاً من ذلك، اتبع النصيحة الحكيمة لستيفن جيز، مؤلف كتاب "عادات صغيرة: عادات أصغر ، نتائج أكبر"، الذي يقترح عليك أن تبدأ بعادة قراءة "صغيرة جدا أفضل من أن تفشل تماما" أو كما يقول الحديث: "قليل دائم خير من كثير منقطع".</a:t>
            </a:r>
            <a:endParaRPr lang="ar-JO" b="0" dirty="0">
              <a:effectLst/>
            </a:endParaRPr>
          </a:p>
          <a:p>
            <a:pPr algn="r" rtl="1"/>
            <a:br>
              <a:rPr lang="ar-JO" b="0" dirty="0">
                <a:effectLst/>
              </a:rPr>
            </a:br>
            <a:r>
              <a:rPr lang="ar-JO" sz="1200" b="0" i="0" u="none" strike="noStrike" kern="1200" dirty="0">
                <a:solidFill>
                  <a:schemeClr val="tx1"/>
                </a:solidFill>
                <a:effectLst/>
                <a:latin typeface="+mn-lt"/>
                <a:ea typeface="+mn-ea"/>
                <a:cs typeface="+mn-cs"/>
              </a:rPr>
              <a:t>هل تريد أن تكون قادرًا على أداء تمارين الضغط كل يوم؟ يقترح </a:t>
            </a:r>
            <a:r>
              <a:rPr lang="en-US" sz="1200" b="0" i="0" u="none" strike="noStrike" kern="1200" dirty="0">
                <a:solidFill>
                  <a:schemeClr val="tx1"/>
                </a:solidFill>
                <a:effectLst/>
                <a:latin typeface="+mn-lt"/>
                <a:ea typeface="+mn-ea"/>
                <a:cs typeface="+mn-cs"/>
              </a:rPr>
              <a:t>Guise </a:t>
            </a:r>
            <a:r>
              <a:rPr lang="ar-JO" sz="1200" b="0" i="0" u="none" strike="noStrike" kern="1200" dirty="0">
                <a:solidFill>
                  <a:schemeClr val="tx1"/>
                </a:solidFill>
                <a:effectLst/>
                <a:latin typeface="+mn-lt"/>
                <a:ea typeface="+mn-ea"/>
                <a:cs typeface="+mn-cs"/>
              </a:rPr>
              <a:t>أن تبدأ بضغطة واحدة يوميًا. بعد ذلك ، بعد ترسيخ هذه العادة ، قم بزيادة العدد الذي تمارسه تدريجيًا. لماذا لا تطبق المنطق ذاته على القراءة؟ اجعل طفلك يقرأ من خمس إلى عشر دقائق كل يوم. بمرور الوقت ، إذا تمكنت من العثور على كتب سيحبها طفلك ، فقد يتخطى وقت القراءة اليومي له كل توقعاتك.</a:t>
            </a:r>
            <a:endParaRPr lang="ar-JO" b="0" dirty="0">
              <a:effectLst/>
            </a:endParaRPr>
          </a:p>
          <a:p>
            <a:pPr algn="r" rtl="1"/>
            <a:br>
              <a:rPr lang="ar-JO" b="0" dirty="0">
                <a:effectLst/>
              </a:rPr>
            </a:br>
            <a:r>
              <a:rPr lang="ar-JO" sz="1200" b="0" i="0" u="none" strike="noStrike" kern="1200" dirty="0">
                <a:solidFill>
                  <a:schemeClr val="tx1"/>
                </a:solidFill>
                <a:effectLst/>
                <a:latin typeface="+mn-lt"/>
                <a:ea typeface="+mn-ea"/>
                <a:cs typeface="+mn-cs"/>
              </a:rPr>
              <a:t>بمجرد أن يكتسب طفلك عادة القراءة المصغرة ، اهدف تدريجياً إلى زيادة الوقت الذي يقضيه الطفل في القراءة في كل جلسة. إذا وجد طفلك في البداية صعوبة في التركيز على القراءة لفترات طويلة ، فحاول تقسيم قراءته اليومية إلى جلسات قراءة متعددة.</a:t>
            </a:r>
            <a:endParaRPr lang="ar-JO" b="0" dirty="0">
              <a:effectLst/>
            </a:endParaRPr>
          </a:p>
          <a:p>
            <a:pPr algn="r" rtl="1"/>
            <a:br>
              <a:rPr lang="ar-JO" b="0" dirty="0">
                <a:effectLst/>
              </a:rPr>
            </a:br>
            <a:r>
              <a:rPr lang="ar-JO" sz="1200" b="0" i="0" u="none" strike="noStrike" kern="1200" dirty="0">
                <a:solidFill>
                  <a:schemeClr val="tx1"/>
                </a:solidFill>
                <a:effectLst/>
                <a:latin typeface="+mn-lt"/>
                <a:ea typeface="+mn-ea"/>
                <a:cs typeface="+mn-cs"/>
              </a:rPr>
              <a:t>وهنا النقطة المفصلية وهي أن تكرر القراءة يوميا وبنفس التوقيت وهذا يعني أن تربط عادة القراءة بوقت أو مكان أو حدث يومي معين. فمثلا يمكن أن تخصص وقت للقراءة قبل النوم، أو عند ساعة معينة يوميا، أو بعد تناول وجبة معينة، أو عند الجلوس في البلكونة. وإذا قمت بتثبيت ذلك لعدة أيام متواصلة فلن يحتاج أطفالك إلى تذكيرهم بذلك بعد أسابيع قليلة. فسيفكر الطفل تلقائيًا في القراءة قبل النوم مثلا.</a:t>
            </a:r>
            <a:endParaRPr lang="ar-JO" b="0" dirty="0">
              <a:effectLst/>
            </a:endParaRPr>
          </a:p>
          <a:p>
            <a:pPr algn="r" rtl="1"/>
            <a:r>
              <a:rPr lang="ar-JO" sz="1200" b="0" i="0" u="none" strike="noStrike" kern="1200" dirty="0">
                <a:solidFill>
                  <a:schemeClr val="tx1"/>
                </a:solidFill>
                <a:effectLst/>
                <a:latin typeface="+mn-lt"/>
                <a:ea typeface="+mn-ea"/>
                <a:cs typeface="+mn-cs"/>
              </a:rPr>
              <a:t>حاول بكل جهدك ألّا تكسر العادة أبدا ويمكنك أن تشجع أطفالك على الالتزام بذلك بوضع رزنامة وجعل الطفل يضع إشارة صح عند اليوم الذي يقرأ فيه. سيشجّعه هذا  على الالتزام وعدم ترك أية أيام دون إشارة على رزنامته. وبمرور وقت قصير على ذلك ستكون هذه الرزنامة مدعاة للفخر لطفلك ودليلًا على إنجازه.</a:t>
            </a:r>
            <a:endParaRPr lang="ar-JO" b="0" dirty="0">
              <a:effectLst/>
            </a:endParaRPr>
          </a:p>
          <a:p>
            <a:pPr algn="r" rtl="1"/>
            <a:br>
              <a:rPr lang="ar-JO" b="0" dirty="0">
                <a:effectLst/>
              </a:rPr>
            </a:br>
            <a:r>
              <a:rPr lang="ar-JO" sz="1200" b="0" i="0" u="none" strike="noStrike" kern="1200" dirty="0">
                <a:solidFill>
                  <a:schemeClr val="tx1"/>
                </a:solidFill>
                <a:effectLst/>
                <a:latin typeface="+mn-lt"/>
                <a:ea typeface="+mn-ea"/>
                <a:cs typeface="+mn-cs"/>
              </a:rPr>
              <a:t>ومع هذا قد يحدث لأي سبب أن تكسر هذه العادة، مثلا عند السفر أو في حالة مرض، أو في حالة وفاة لشخص... إلخ، وهنا يجب أن تكون حريصا على إرجاع الأطفال إلى الروتين في أسرع وقت ممكن - أي فورا بعد العودة من السفر أو انتهاء مراسم العزاء.... إلخ-. وبقدر ما نريد تشجيع أطفالنا على الحفاظ على عادة يومية، فإنه من المهم التركيز على الثبات والاستمرارية بدلاً من الكمال. سيتعطل روتين طفلك حتمًا في مرحلة ما، ليس التعطل بالمهم بل الالتزام بالعودة إلى المسار الصحيح في أسرع وقت ممكن.</a:t>
            </a:r>
            <a:endParaRPr lang="ar-JO" b="0" dirty="0">
              <a:effectLst/>
            </a:endParaRPr>
          </a:p>
          <a:p>
            <a:pPr algn="r" rtl="1"/>
            <a:br>
              <a:rPr lang="ar-JO" b="0" dirty="0">
                <a:effectLst/>
              </a:rPr>
            </a:br>
            <a:r>
              <a:rPr lang="ar-JO" sz="1200" b="0" i="0" u="none" strike="noStrike" kern="1200" dirty="0">
                <a:solidFill>
                  <a:schemeClr val="tx1"/>
                </a:solidFill>
                <a:effectLst/>
                <a:latin typeface="+mn-lt"/>
                <a:ea typeface="+mn-ea"/>
                <a:cs typeface="+mn-cs"/>
              </a:rPr>
              <a:t>ثمة طريقة أخرى لتنشئة عادة القراءة وهي وضع هدف طويل المدى؛ تحدى أطفالك لقراءة عدد محدد من الدقائق أو الكتب خلال الشهر القادم، وفكّر في طرح حافز إضافي ، مثل المكافأة التي يمكن لطفلك أن يكسبها عند تحقيق الهدف.</a:t>
            </a:r>
            <a:endParaRPr lang="ar-JO" b="0" dirty="0">
              <a:effectLst/>
            </a:endParaRPr>
          </a:p>
          <a:p>
            <a:pPr algn="r" rtl="1"/>
            <a:br>
              <a:rPr lang="ar-JO" b="0" dirty="0">
                <a:effectLst/>
              </a:rPr>
            </a:br>
            <a:r>
              <a:rPr lang="ar-JO" sz="1200" b="0" i="0" u="none" strike="noStrike" kern="1200" dirty="0">
                <a:solidFill>
                  <a:schemeClr val="tx1"/>
                </a:solidFill>
                <a:effectLst/>
                <a:latin typeface="+mn-lt"/>
                <a:ea typeface="+mn-ea"/>
                <a:cs typeface="+mn-cs"/>
              </a:rPr>
              <a:t>وأخيرًا ، علم طفلك أن القراءة أكثر من مجرد كتب وأنها جزء من الحياة اليومية. عوّده على قراءة قوائم الطعام وأسماء الأفلام وإشارات المرور وإرشادات اللعبة ووصفات الطعام وقوائم التسوق والمزيد - أظهر لطفلك أنه بحاجة للقراءة في كل مكان. من الذكاء أيضًا الاحتفاظ بالكتاب الذي يقرأه طفلك في متناول يده للأوقات الضائعة خلال الأسبوع، كما يمكنك تشجيعه على أن يحمل كتابًا أو مجلة أو جريدة ليأخذها معه أينما ذهب فيخرجها للقراءة أثناء وقت انتظار الطبيب مثلا أو الجلوس في الحافلة أو غيرها من أوقات الانتظار. يمكن أن تساعد قراءة كتاب جيد كمضاد للملل في تكوين ارتباط إيجابي بالقراءة بشكل عام.</a:t>
            </a:r>
            <a:endParaRPr lang="ar-JO" b="0" dirty="0">
              <a:effectLst/>
            </a:endParaRPr>
          </a:p>
          <a:p>
            <a:pPr algn="r" rtl="1"/>
            <a:br>
              <a:rPr lang="ar-JO" b="0" dirty="0">
                <a:effectLst/>
              </a:rPr>
            </a:br>
            <a:r>
              <a:rPr lang="ar-JO" sz="1200" b="0" i="0" u="none" strike="noStrike" kern="1200" dirty="0">
                <a:solidFill>
                  <a:schemeClr val="tx1"/>
                </a:solidFill>
                <a:effectLst/>
                <a:latin typeface="+mn-lt"/>
                <a:ea typeface="+mn-ea"/>
                <a:cs typeface="+mn-cs"/>
              </a:rPr>
              <a:t>هذه هي أهم النصائح التي تنمي عادة القراءة أو أي عادة بشكل عام. </a:t>
            </a:r>
            <a:endParaRPr lang="ar-JO" b="0" dirty="0">
              <a:effectLst/>
            </a:endParaRPr>
          </a:p>
          <a:p>
            <a:pPr algn="r"/>
            <a:br>
              <a:rPr lang="ar-JO" dirty="0"/>
            </a:br>
            <a:endParaRPr dirty="0"/>
          </a:p>
        </p:txBody>
      </p:sp>
      <p:sp>
        <p:nvSpPr>
          <p:cNvPr id="106" name="Google Shape;106;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ar-JO"/>
              <a:t>4</a:t>
            </a:fld>
            <a:endParaRPr/>
          </a:p>
        </p:txBody>
      </p:sp>
    </p:spTree>
    <p:extLst>
      <p:ext uri="{BB962C8B-B14F-4D97-AF65-F5344CB8AC3E}">
        <p14:creationId xmlns:p14="http://schemas.microsoft.com/office/powerpoint/2010/main" val="16174186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 name="Google Shape;98;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gn="r" rtl="1"/>
            <a:r>
              <a:rPr lang="ar-JO" sz="1200" b="0" i="0" u="none" strike="noStrike" kern="1200" dirty="0">
                <a:solidFill>
                  <a:schemeClr val="tx1"/>
                </a:solidFill>
                <a:effectLst/>
                <a:latin typeface="+mn-lt"/>
                <a:ea typeface="+mn-ea"/>
                <a:cs typeface="+mn-cs"/>
              </a:rPr>
              <a:t>على الرغم من تنمية العادة، ما الذي قد يجعل  بعض الأطفال لا يحبون القراءة؟</a:t>
            </a:r>
            <a:endParaRPr lang="ar-JO" b="0" dirty="0">
              <a:effectLst/>
            </a:endParaRPr>
          </a:p>
          <a:p>
            <a:pPr algn="r" rtl="1"/>
            <a:r>
              <a:rPr lang="ar-JO" sz="1200" b="0" i="0" u="none" strike="noStrike" kern="1200" dirty="0">
                <a:solidFill>
                  <a:schemeClr val="tx1"/>
                </a:solidFill>
                <a:effectLst/>
                <a:latin typeface="+mn-lt"/>
                <a:ea typeface="+mn-ea"/>
                <a:cs typeface="+mn-cs"/>
              </a:rPr>
              <a:t>أثبتت الدراسات أن هذا يعود عادة إلى أحد أو مجموعة من الأسباب الآتية:</a:t>
            </a:r>
            <a:endParaRPr lang="ar-JO" b="0" dirty="0">
              <a:effectLst/>
            </a:endParaRPr>
          </a:p>
          <a:p>
            <a:pPr algn="r" rtl="1"/>
            <a:r>
              <a:rPr lang="ar-JO" sz="1200" b="0" i="0" u="none" strike="noStrike" kern="1200" dirty="0">
                <a:solidFill>
                  <a:schemeClr val="tx1"/>
                </a:solidFill>
                <a:effectLst/>
                <a:latin typeface="+mn-lt"/>
                <a:ea typeface="+mn-ea"/>
                <a:cs typeface="+mn-cs"/>
              </a:rPr>
              <a:t>أن يشعر طفلك أن القراءة واجب</a:t>
            </a:r>
            <a:endParaRPr lang="ar-JO" b="0" dirty="0">
              <a:effectLst/>
            </a:endParaRPr>
          </a:p>
          <a:p>
            <a:pPr algn="r" rtl="1"/>
            <a:r>
              <a:rPr lang="ar-JO" sz="1200" b="0" i="0" u="none" strike="noStrike" kern="1200" dirty="0">
                <a:solidFill>
                  <a:schemeClr val="tx1"/>
                </a:solidFill>
                <a:effectLst/>
                <a:latin typeface="+mn-lt"/>
                <a:ea typeface="+mn-ea"/>
                <a:cs typeface="+mn-cs"/>
              </a:rPr>
              <a:t>أن يشعر طفلك بصعوبة في القراءة</a:t>
            </a:r>
            <a:endParaRPr lang="ar-JO" b="0" dirty="0">
              <a:effectLst/>
            </a:endParaRPr>
          </a:p>
          <a:p>
            <a:pPr algn="r" rtl="1"/>
            <a:r>
              <a:rPr lang="ar-JO" sz="1200" b="0" i="0" u="none" strike="noStrike" kern="1200" dirty="0">
                <a:solidFill>
                  <a:schemeClr val="tx1"/>
                </a:solidFill>
                <a:effectLst/>
                <a:latin typeface="+mn-lt"/>
                <a:ea typeface="+mn-ea"/>
                <a:cs typeface="+mn-cs"/>
              </a:rPr>
              <a:t>أن يشعر طفلك أن القراءة مملة</a:t>
            </a:r>
            <a:endParaRPr lang="ar-JO" b="0" dirty="0">
              <a:effectLst/>
            </a:endParaRPr>
          </a:p>
          <a:p>
            <a:pPr algn="r" rtl="1"/>
            <a:r>
              <a:rPr lang="ar-JO" sz="1200" b="0" i="0" u="none" strike="noStrike" kern="1200" dirty="0">
                <a:solidFill>
                  <a:schemeClr val="tx1"/>
                </a:solidFill>
                <a:effectLst/>
                <a:latin typeface="+mn-lt"/>
                <a:ea typeface="+mn-ea"/>
                <a:cs typeface="+mn-cs"/>
              </a:rPr>
              <a:t>أن لا يعثر طفلك على الكتاب الصحيح.</a:t>
            </a:r>
            <a:endParaRPr lang="ar-JO" b="0" dirty="0">
              <a:effectLst/>
            </a:endParaRPr>
          </a:p>
          <a:p>
            <a:pPr algn="r" rtl="1"/>
            <a:br>
              <a:rPr lang="ar-JO" b="0" dirty="0">
                <a:effectLst/>
              </a:rPr>
            </a:br>
            <a:r>
              <a:rPr lang="ar-JO" sz="1200" b="0" i="0" u="none" strike="noStrike" kern="1200" dirty="0">
                <a:solidFill>
                  <a:schemeClr val="tx1"/>
                </a:solidFill>
                <a:effectLst/>
                <a:latin typeface="+mn-lt"/>
                <a:ea typeface="+mn-ea"/>
                <a:cs typeface="+mn-cs"/>
              </a:rPr>
              <a:t>هذه الأسباب قد تؤدي إلى جعل تجربة القارئ سيئة بشكل عام ما يؤدي إلى رغبته بعدم تكرارها. أما الخبر السار هنا فهو </a:t>
            </a:r>
            <a:r>
              <a:rPr lang="ar-JO" sz="1200" b="1" i="0" u="none" strike="noStrike" kern="1200" dirty="0">
                <a:solidFill>
                  <a:schemeClr val="tx1"/>
                </a:solidFill>
                <a:effectLst/>
                <a:latin typeface="+mn-lt"/>
                <a:ea typeface="+mn-ea"/>
                <a:cs typeface="+mn-cs"/>
              </a:rPr>
              <a:t>أنه متى استطعت التعرف على السبب، يمكنك معالجة المشكلة والبدء في جعل القراءة أكثر إمتاعًا. </a:t>
            </a:r>
            <a:r>
              <a:rPr lang="ar-JO" sz="1200" b="0" i="0" u="none" strike="noStrike" kern="1200" dirty="0">
                <a:solidFill>
                  <a:schemeClr val="tx1"/>
                </a:solidFill>
                <a:effectLst/>
                <a:latin typeface="+mn-lt"/>
                <a:ea typeface="+mn-ea"/>
                <a:cs typeface="+mn-cs"/>
              </a:rPr>
              <a:t>من خلال تعلم جعل القراءة ممتعة ، من المرجح أن يطور طفلك حب القراءة. ومتى اجتمع الحب مع العادة يمكننا النجاح بتحسين مهارات القراءة وجعل التعلم أسهل. </a:t>
            </a:r>
            <a:endParaRPr lang="ar-JO" b="0" dirty="0">
              <a:effectLst/>
            </a:endParaRPr>
          </a:p>
          <a:p>
            <a:pPr algn="r" rtl="1"/>
            <a:br>
              <a:rPr lang="ar-JO" b="0" dirty="0">
                <a:effectLst/>
              </a:rPr>
            </a:br>
            <a:r>
              <a:rPr lang="ar-JO" sz="1200" b="0" i="0" u="none" strike="noStrike" kern="1200" dirty="0">
                <a:solidFill>
                  <a:schemeClr val="tx1"/>
                </a:solidFill>
                <a:effectLst/>
                <a:latin typeface="+mn-lt"/>
                <a:ea typeface="+mn-ea"/>
                <a:cs typeface="+mn-cs"/>
              </a:rPr>
              <a:t>لذلك سننتقل الآن للتحدث حول تنمية حب القراءة بحيث أنه ان اجتمعت العادة بالرغبة سيكون هناك استمرارية لهذا السلوك أو النشاط لمدى العمر. </a:t>
            </a:r>
            <a:endParaRPr lang="ar-JO" b="0" dirty="0">
              <a:effectLst/>
            </a:endParaRPr>
          </a:p>
          <a:p>
            <a:pPr algn="r"/>
            <a:br>
              <a:rPr lang="ar-JO" dirty="0"/>
            </a:br>
            <a:endParaRPr dirty="0"/>
          </a:p>
        </p:txBody>
      </p:sp>
      <p:sp>
        <p:nvSpPr>
          <p:cNvPr id="99" name="Google Shape;99;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ar-JO"/>
              <a:t>5</a:t>
            </a:fld>
            <a:endParaRPr/>
          </a:p>
        </p:txBody>
      </p:sp>
    </p:spTree>
    <p:extLst>
      <p:ext uri="{BB962C8B-B14F-4D97-AF65-F5344CB8AC3E}">
        <p14:creationId xmlns:p14="http://schemas.microsoft.com/office/powerpoint/2010/main" val="15522180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 name="Google Shape;105;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gn="r" rtl="1"/>
            <a:r>
              <a:rPr lang="ar-JO" sz="1200" b="0" i="0" u="none" strike="noStrike" kern="1200" dirty="0">
                <a:solidFill>
                  <a:schemeClr val="tx1"/>
                </a:solidFill>
                <a:effectLst/>
                <a:latin typeface="+mn-lt"/>
                <a:ea typeface="+mn-ea"/>
                <a:cs typeface="+mn-cs"/>
              </a:rPr>
              <a:t>ما هي أهم الأشياء التي يمكنك القيام بها لتغرس حب القراءة في نفوس أطفالك؟؟ </a:t>
            </a:r>
            <a:endParaRPr lang="ar-JO" b="0" dirty="0">
              <a:effectLst/>
            </a:endParaRPr>
          </a:p>
          <a:p>
            <a:pPr algn="r" rtl="1"/>
            <a:r>
              <a:rPr lang="ar-JO" sz="1200" b="0" i="0" u="none" strike="noStrike" kern="1200" dirty="0">
                <a:solidFill>
                  <a:schemeClr val="tx1"/>
                </a:solidFill>
                <a:effectLst/>
                <a:latin typeface="+mn-lt"/>
                <a:ea typeface="+mn-ea"/>
                <a:cs typeface="+mn-cs"/>
              </a:rPr>
              <a:t>سنتطرق الآن لكل واحدة من هذه النقاط بالتفصيل وكيفية تطبيقها بالشكل الأمثل. </a:t>
            </a:r>
            <a:endParaRPr lang="ar-JO" b="0" dirty="0">
              <a:effectLst/>
            </a:endParaRPr>
          </a:p>
          <a:p>
            <a:pPr algn="r"/>
            <a:br>
              <a:rPr lang="ar-JO" b="0" dirty="0">
                <a:effectLst/>
              </a:rPr>
            </a:br>
            <a:br>
              <a:rPr lang="ar-JO" b="0" dirty="0">
                <a:effectLst/>
              </a:rPr>
            </a:br>
            <a:endParaRPr dirty="0"/>
          </a:p>
        </p:txBody>
      </p:sp>
      <p:sp>
        <p:nvSpPr>
          <p:cNvPr id="106" name="Google Shape;106;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ar-JO"/>
              <a:t>6</a:t>
            </a:fld>
            <a:endParaRPr/>
          </a:p>
        </p:txBody>
      </p:sp>
    </p:spTree>
    <p:extLst>
      <p:ext uri="{BB962C8B-B14F-4D97-AF65-F5344CB8AC3E}">
        <p14:creationId xmlns:p14="http://schemas.microsoft.com/office/powerpoint/2010/main" val="21350381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5" name="Google Shape;115;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gn="r" rtl="1"/>
            <a:r>
              <a:rPr lang="ar-JO" sz="1200" b="0" i="0" u="none" strike="noStrike" kern="1200" dirty="0">
                <a:solidFill>
                  <a:schemeClr val="tx1"/>
                </a:solidFill>
                <a:effectLst/>
                <a:latin typeface="+mn-lt"/>
                <a:ea typeface="+mn-ea"/>
                <a:cs typeface="+mn-cs"/>
              </a:rPr>
              <a:t>كن القدوة: دع طفلك يرك تقرأ بنفسك بشكل يومي. إن الأطفال يتأثرون بما يرون أكثر مما يسمعون من أهلهم. وهم يحبون تقليدهم في كل شيء. تذكّر أن القراءة يمكن أن تكون لكتاب أو لمجلة أو لجريدة أو حتى لتقرير يتعلق بالعمل. دعه يرك تفعل ذلك باستمرار. ويمكنك أن تشجع طفلك على الانضمام إليك مع كتابه الخاص أثناء قراءتك.</a:t>
            </a:r>
            <a:endParaRPr lang="ar-JO" b="0" dirty="0">
              <a:effectLst/>
            </a:endParaRPr>
          </a:p>
          <a:p>
            <a:pPr algn="r" rtl="1"/>
            <a:r>
              <a:rPr lang="ar-JO" sz="1200" b="0" i="0" u="none" strike="noStrike" kern="1200" dirty="0">
                <a:solidFill>
                  <a:schemeClr val="tx1"/>
                </a:solidFill>
                <a:effectLst/>
                <a:latin typeface="+mn-lt"/>
                <a:ea typeface="+mn-ea"/>
                <a:cs typeface="+mn-cs"/>
              </a:rPr>
              <a:t>بشكل عام، إذا كنت تريد أطفالًا لطيفين، فعليك أن تكون لطيفًا بنفسك. إذا كنت تريد أطفالًا يشعرون بالامتنان، فمن الأفضل أن تكون نموذجًا في مواقف الامتنان، ينطبق الأمر ذاته على القراءة،  إذا كنت تريد أن يقرأ أطفالك، فتأكد من رؤيتهم لك تقرأ.</a:t>
            </a:r>
            <a:endParaRPr lang="ar-JO" b="0" dirty="0">
              <a:effectLst/>
            </a:endParaRPr>
          </a:p>
          <a:p>
            <a:pPr algn="r" rtl="1"/>
            <a:br>
              <a:rPr lang="ar-JO" b="0" dirty="0">
                <a:effectLst/>
              </a:rPr>
            </a:br>
            <a:r>
              <a:rPr lang="ar-JO" sz="1200" b="0" i="0" u="none" strike="noStrike" kern="1200" dirty="0">
                <a:solidFill>
                  <a:schemeClr val="tx1"/>
                </a:solidFill>
                <a:effectLst/>
                <a:latin typeface="+mn-lt"/>
                <a:ea typeface="+mn-ea"/>
                <a:cs typeface="+mn-cs"/>
              </a:rPr>
              <a:t>ولا تنس أن تظهر حبك وحماستك للقراءة وما تقرأ. فإذا كنت متحمسًا للقراءة ، فمن المرجح أن يلفت ذلك طفلك. قم بإخباره عن كتبك المفضلة واشرح له لماذا تحبها. عندما يرى طفلك شغفك للقراءة فسيفهم أكثر لما تعد القراءة مهمة في هذه الحياة. </a:t>
            </a:r>
            <a:endParaRPr lang="ar-JO" b="0" dirty="0">
              <a:effectLst/>
            </a:endParaRPr>
          </a:p>
          <a:p>
            <a:pPr algn="r"/>
            <a:br>
              <a:rPr lang="ar-JO" b="0" dirty="0">
                <a:effectLst/>
              </a:rPr>
            </a:br>
            <a:endParaRPr dirty="0"/>
          </a:p>
        </p:txBody>
      </p:sp>
      <p:sp>
        <p:nvSpPr>
          <p:cNvPr id="116" name="Google Shape;116;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ar-JO"/>
              <a:t>7</a:t>
            </a:fld>
            <a:endParaRPr/>
          </a:p>
        </p:txBody>
      </p:sp>
    </p:spTree>
    <p:extLst>
      <p:ext uri="{BB962C8B-B14F-4D97-AF65-F5344CB8AC3E}">
        <p14:creationId xmlns:p14="http://schemas.microsoft.com/office/powerpoint/2010/main" val="29073061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7" name="Google Shape;127;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gn="r" rtl="1"/>
            <a:r>
              <a:rPr lang="ar-JO" sz="1200" b="0" i="0" u="none" strike="noStrike" kern="1200" dirty="0">
                <a:solidFill>
                  <a:schemeClr val="tx1"/>
                </a:solidFill>
                <a:effectLst/>
                <a:latin typeface="+mn-lt"/>
                <a:ea typeface="+mn-ea"/>
                <a:cs typeface="+mn-cs"/>
              </a:rPr>
              <a:t>قد يفضّل الكثير من الأطفال عدم إزعاجهم أثناء الغوص في كتاب ممتع، لذلك خصص مساحة لطفلك ليقرأ فيها. من الممكن أن تضع كرسيًا مريحًا أو مجموعة من الوسائد مع بعض الإكسسوارات المرحة ومجموعة متنوعة من الكتب، وبهذا سيحصل طفلك على ركن القراءة المريح الخاص به. لا يجب أن تكون مساحة القراءة لديك كبيرة أو فيها الكثير من رفوف الكتب. يمكن أن يكون زاوية أو مقعد في غرفة الجلوس أو كرسيًا في الغرفة التي ينام فيها طفلك. يمكن أن يساعد اختيار مكان مريح فيه إضاءة كافية ومساحة كافية لحفظ بعض الكتب لطفلك على ربط القراءة بالدفء والراحة. الخيارت في ذلك غير منتهية والمهم هو خلق مكان آمن و مريح ومشجع للقراءة يمكن استخدامه في أي وقت خلال اليوم.</a:t>
            </a:r>
            <a:endParaRPr lang="ar-JO" b="0" dirty="0">
              <a:effectLst/>
            </a:endParaRPr>
          </a:p>
          <a:p>
            <a:pPr algn="r"/>
            <a:br>
              <a:rPr lang="ar-JO" b="0" dirty="0">
                <a:effectLst/>
              </a:rPr>
            </a:br>
            <a:br>
              <a:rPr lang="ar-JO" b="0" dirty="0">
                <a:effectLst/>
              </a:rPr>
            </a:br>
            <a:br>
              <a:rPr lang="ar-JO" b="0" dirty="0">
                <a:effectLst/>
              </a:rPr>
            </a:br>
            <a:br>
              <a:rPr lang="ar-JO" b="0" dirty="0">
                <a:effectLst/>
              </a:rPr>
            </a:br>
            <a:br>
              <a:rPr lang="ar-JO" b="0" dirty="0">
                <a:effectLst/>
              </a:rPr>
            </a:br>
            <a:endParaRPr lang="ar-JO" dirty="0"/>
          </a:p>
        </p:txBody>
      </p:sp>
      <p:sp>
        <p:nvSpPr>
          <p:cNvPr id="128" name="Google Shape;128;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ar-JO"/>
              <a:t>8</a:t>
            </a:fld>
            <a:endParaRPr/>
          </a:p>
        </p:txBody>
      </p:sp>
    </p:spTree>
    <p:extLst>
      <p:ext uri="{BB962C8B-B14F-4D97-AF65-F5344CB8AC3E}">
        <p14:creationId xmlns:p14="http://schemas.microsoft.com/office/powerpoint/2010/main" val="10764967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 name="Google Shape;105;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gn="r" rtl="1"/>
            <a:r>
              <a:rPr lang="ar-JO" sz="1200" b="0" i="0" u="none" strike="noStrike" kern="1200" dirty="0">
                <a:solidFill>
                  <a:schemeClr val="tx1"/>
                </a:solidFill>
                <a:effectLst/>
                <a:latin typeface="+mn-lt"/>
                <a:ea typeface="+mn-ea"/>
                <a:cs typeface="+mn-cs"/>
              </a:rPr>
              <a:t>تعد قراءة كتاب أو قصة للطفل طريقة رائعة وسهلة لتنمية مهارات القراءة والكتابة. يمكن للقراءة بصوت عالٍ أيضًا أن تكون خيارًا جيدًا لمناقشة النصوص التي تتناسب من ناحية الموضوعات مع عمر الطفل ولكن ليس مع معجمه اللغوي بحيث قد تكون صعبة عليه لقراءتها بنفسه. وفي حال كان الوالدان أو مقدمو الرعاية لا يستطيعون القراءة أو لا يجيدون اللغة العربية، فهناك بدائل، مثل استخدام الكتب الصوتية. إن القراءة للأطفال تعرضهم لمفردات أكثر ثراء مما يقرؤونه عادة بأنفسهم أو يسمعونه من البالغين الذين يتحدثون إليهم، ويمكن أن يكون لها تأثيرات إيجابية على لغتهم وذكائهم وتطورهم بالقراءة والكتابة في وقت لاحق.  وتذكر أنه إذا قرأت قصة دون عاطفة أو تعبير، فلن يكون لدى الطفل أي اهتمام بالاستماع. وبدلاً عن ذلك اقرأ لطفلك بطريقة معبرة؛ أصدر أصواتًا مضحكة واختر أصواتًا مختلفة لشخصيات مختلفة في الكتاب. لا تتردد في إصدار أصوات سخيفة مثل "ممممم" و "كواك كواك" و "مياو مياو " و "ههههههه".  ...يحتاج طفلك إلى سماع هذه الأصوات لجعل القصة أكثر إثارة وهذا سوف يوسّع من قدرته على تخيل عالم القصص ورغبته في الغوص فيها أكثر فأكثر. وتذكر أن تقرأ لطفلك ما يحبه هو وليس ما تحبه أنت.</a:t>
            </a:r>
            <a:endParaRPr lang="ar-JO" b="0" dirty="0">
              <a:effectLst/>
            </a:endParaRPr>
          </a:p>
          <a:p>
            <a:pPr algn="r" rtl="1"/>
            <a:br>
              <a:rPr lang="ar-JO" b="0" dirty="0">
                <a:effectLst/>
              </a:rPr>
            </a:br>
            <a:r>
              <a:rPr lang="ar-JO" sz="1200" b="0" i="0" u="none" strike="noStrike" kern="1200" dirty="0">
                <a:solidFill>
                  <a:schemeClr val="tx1"/>
                </a:solidFill>
                <a:effectLst/>
                <a:latin typeface="+mn-lt"/>
                <a:ea typeface="+mn-ea"/>
                <a:cs typeface="+mn-cs"/>
              </a:rPr>
              <a:t>عندما يصبح طفلك جاهزا للقراءة بنفسه، شجعه على القراءة لك، لوالدته، لإخوته... يمكنك تخصيص وقت معين في الأسبوع لذلك حيث تجتمع العائلة معا لتتشارك القراءة معا أو ليشارك طفلك ما أعجبه في كتاب يقرأه أو ليناقش موضوعا قرأه معكم... يمكن أن يرافق هذا التجمع تناول أو شرب شيء يحبه أطفالك  (الفشار، الكوكتيل، الشكولاتة الساخنة... إلخ) أو عندما ينتهي الأطفال من قراءة كتاب تم إنتاجه في فيلم، يمكن عمل الفشار ومشاهدة الفيلم معًا. أما مع الأطفال الأصغر سنًا، فيمكنك الجلوس لرسم شخصيات القصة أو أي شيء عنها. الهدف هو جعل القراءة جزءًا ممتعًا ومنتظما من روتين عائلتك. إذا أعجبهم ذلك سيفعلونه دائما.</a:t>
            </a:r>
            <a:endParaRPr lang="ar-JO" b="0" dirty="0">
              <a:effectLst/>
            </a:endParaRPr>
          </a:p>
          <a:p>
            <a:pPr algn="r" rtl="1"/>
            <a:br>
              <a:rPr lang="ar-JO" b="0" dirty="0">
                <a:effectLst/>
              </a:rPr>
            </a:br>
            <a:r>
              <a:rPr lang="ar-JO" sz="1200" b="0" i="0" u="none" strike="noStrike" kern="1200" dirty="0">
                <a:solidFill>
                  <a:schemeClr val="tx1"/>
                </a:solidFill>
                <a:effectLst/>
                <a:latin typeface="+mn-lt"/>
                <a:ea typeface="+mn-ea"/>
                <a:cs typeface="+mn-cs"/>
              </a:rPr>
              <a:t>عندما تقرأ لطفلك أو عندما يقرأ بنفسه أو لك، يمكنك طرح أسئلة حول النص والتركيز على التنبؤ والتلخيص، ولا تنس أن تبقي الأمر ممتعًا (بتمثيل أجزاء، اللعب بالصوت أو النغمة، إعادة سرد القصة للآخرين (للأم أو الأخ أو الصديق). ويمكنك مساعدة طفلك أكثر من خلال طرح مجموعة من الأسئلة حول الكتاب الذي تقرآنه معًا.)</a:t>
            </a:r>
            <a:br>
              <a:rPr lang="ar-JO" sz="1200" b="0" i="0" u="none" strike="noStrike" kern="1200" dirty="0">
                <a:solidFill>
                  <a:schemeClr val="tx1"/>
                </a:solidFill>
                <a:effectLst/>
                <a:latin typeface="+mn-lt"/>
                <a:ea typeface="+mn-ea"/>
                <a:cs typeface="+mn-cs"/>
              </a:rPr>
            </a:br>
            <a:r>
              <a:rPr lang="ar-JO" sz="1200" b="0" i="0" u="none" strike="noStrike" kern="1200" dirty="0">
                <a:solidFill>
                  <a:schemeClr val="tx1"/>
                </a:solidFill>
                <a:effectLst/>
                <a:latin typeface="+mn-lt"/>
                <a:ea typeface="+mn-ea"/>
                <a:cs typeface="+mn-cs"/>
              </a:rPr>
              <a:t>• يمكن أن تشكل "الأسئلة الخمسة" - من وماذا وأين ومتى ولماذا - مفتاحا مفيدًا للأهالي لبدأ الأسئلة.</a:t>
            </a:r>
            <a:br>
              <a:rPr lang="ar-JO" sz="1200" b="0" i="0" u="none" strike="noStrike" kern="1200" dirty="0">
                <a:solidFill>
                  <a:schemeClr val="tx1"/>
                </a:solidFill>
                <a:effectLst/>
                <a:latin typeface="+mn-lt"/>
                <a:ea typeface="+mn-ea"/>
                <a:cs typeface="+mn-cs"/>
              </a:rPr>
            </a:br>
            <a:r>
              <a:rPr lang="ar-JO" sz="1200" b="0" i="0" u="none" strike="noStrike" kern="1200" dirty="0">
                <a:solidFill>
                  <a:schemeClr val="tx1"/>
                </a:solidFill>
                <a:effectLst/>
                <a:latin typeface="+mn-lt"/>
                <a:ea typeface="+mn-ea"/>
                <a:cs typeface="+mn-cs"/>
              </a:rPr>
              <a:t>• استخدم مزيجًا من الأسئلة المغلقة (التي يمكن الإجابة عليها بكلمة واحدة ، أو بعدد قليل من الكلمات) والأسئلة المفتوحة (التي تتطلب إجابة كاملة).</a:t>
            </a:r>
            <a:br>
              <a:rPr lang="ar-JO" sz="1200" b="0" i="0" u="none" strike="noStrike" kern="1200" dirty="0">
                <a:solidFill>
                  <a:schemeClr val="tx1"/>
                </a:solidFill>
                <a:effectLst/>
                <a:latin typeface="+mn-lt"/>
                <a:ea typeface="+mn-ea"/>
                <a:cs typeface="+mn-cs"/>
              </a:rPr>
            </a:br>
            <a:r>
              <a:rPr lang="ar-JO" sz="1200" b="0" i="0" u="none" strike="noStrike" kern="1200" dirty="0">
                <a:solidFill>
                  <a:schemeClr val="tx1"/>
                </a:solidFill>
                <a:effectLst/>
                <a:latin typeface="+mn-lt"/>
                <a:ea typeface="+mn-ea"/>
                <a:cs typeface="+mn-cs"/>
              </a:rPr>
              <a:t>• يمكنك أن تطلب من الطفل أيضًا تلخيص ما حدث في الكتاب أو القصة حتى لحظة القراءة، والتنبؤ بما سيحدث بعد ذلك. </a:t>
            </a:r>
            <a:endParaRPr lang="ar-JO" b="0" dirty="0">
              <a:effectLst/>
            </a:endParaRPr>
          </a:p>
          <a:p>
            <a:pPr algn="r" rtl="1"/>
            <a:br>
              <a:rPr lang="ar-JO" b="0" dirty="0">
                <a:effectLst/>
              </a:rPr>
            </a:br>
            <a:r>
              <a:rPr lang="ar-JO" sz="1200" b="0" i="0" u="none" strike="noStrike" kern="1200" dirty="0">
                <a:solidFill>
                  <a:schemeClr val="tx1"/>
                </a:solidFill>
                <a:effectLst/>
                <a:latin typeface="+mn-lt"/>
                <a:ea typeface="+mn-ea"/>
                <a:cs typeface="+mn-cs"/>
              </a:rPr>
              <a:t>إنه لمن الرائع أن تقوم بربط القراءة بالعالم الحقيقي. يمكن أن يساعد الربط بين الكتب وتجربة طفلك الخاصة في زيادة اهتمامه بالقراءة، فعلى سبيل المثال إذا كنت تقرأ كتابًا عن ساحرة تساعد أصدقاءها من الحيوانات، فاربطه بكيفية مساعدة طفلك لأصدقائه في أوقات الشدة. إذا كنت تقرأ قصة عن أميرة تنام وتقول ليلة سعيدة للجميع، فاطلب من طفلك أن يقول ليلة سعيدة لجميع أفراد الأسرة والأشياء في أنحاء الغرفة. حاول ربط حبكة الكتاب بمواقف من الحياة الواقعية فإن هذه الطريقة تحبب الأطفال بالقراءة وتساعدهم أيضًا على ربط الكلمات بالقصص.</a:t>
            </a:r>
            <a:endParaRPr lang="ar-JO" b="0" dirty="0">
              <a:effectLst/>
            </a:endParaRPr>
          </a:p>
          <a:p>
            <a:pPr algn="r" rtl="1"/>
            <a:br>
              <a:rPr lang="ar-JO" b="0" dirty="0">
                <a:effectLst/>
              </a:rPr>
            </a:br>
            <a:r>
              <a:rPr lang="ar-JO" sz="1200" b="0" i="0" u="none" strike="noStrike" kern="1200" dirty="0">
                <a:solidFill>
                  <a:schemeClr val="tx1"/>
                </a:solidFill>
                <a:effectLst/>
                <a:latin typeface="+mn-lt"/>
                <a:ea typeface="+mn-ea"/>
                <a:cs typeface="+mn-cs"/>
              </a:rPr>
              <a:t>يعد هذا كله من أدوات القراءة المشتركة (والتي يمكن أن نخصص لها جلسة منفردة للتحدث عنها بالتفصيل) لكن وبشكل ملخص، تتيح القراءة المشتركة للأطفال أن يكونوا قراءً نشطين بدلاً من مستمعين سلبيين (مستقبلين). حيث يمكنهم تطبيق المفاهيم التي تعلموها أثناء القراءة بصوت عالٍ وبالتالي من المرجح أن يتذكروها. علاوة على ذلك، لا تتضمن القراءة المشتركة مجرد نطق الكلمات، بل التفكير في المفاهيم والأحداث وتذكرها. إن تحسين مهارات الفهم القرائي في وقت مبكر سيعدّ الطفل للنجاح في النصوص الأكثر صعوبة لاحقا.</a:t>
            </a:r>
            <a:endParaRPr lang="ar-JO" b="0" dirty="0">
              <a:effectLst/>
            </a:endParaRPr>
          </a:p>
          <a:p>
            <a:pPr algn="r" rtl="1"/>
            <a:br>
              <a:rPr lang="ar-JO" b="0" dirty="0">
                <a:effectLst/>
              </a:rPr>
            </a:br>
            <a:r>
              <a:rPr lang="ar-JO" sz="1200" b="0" i="0" u="none" strike="noStrike" kern="1200" dirty="0">
                <a:solidFill>
                  <a:schemeClr val="tx1"/>
                </a:solidFill>
                <a:effectLst/>
                <a:latin typeface="+mn-lt"/>
                <a:ea typeface="+mn-ea"/>
                <a:cs typeface="+mn-cs"/>
              </a:rPr>
              <a:t>وكما تحدثنا سابقا علينا إيجاد لحظات للقراءة في الحياة اليومية عدا تلك المخصصة أو المجدولة لقراءة الكتب، مثل القراءة أوقات الانتظار أو القراءة البسيطة لإشارات المرور أو قوائم التسوق أو وصفات الطبخ، تعليمات تركيب الألعاب...إلخ.</a:t>
            </a:r>
            <a:endParaRPr lang="ar-JO" b="0" dirty="0">
              <a:effectLst/>
            </a:endParaRPr>
          </a:p>
          <a:p>
            <a:pPr algn="r" rtl="1"/>
            <a:br>
              <a:rPr lang="ar-JO" b="0" dirty="0">
                <a:effectLst/>
              </a:rPr>
            </a:br>
            <a:r>
              <a:rPr lang="ar-JO" sz="1200" b="0" i="0" u="none" strike="noStrike" kern="1200" dirty="0">
                <a:solidFill>
                  <a:schemeClr val="tx1"/>
                </a:solidFill>
                <a:effectLst/>
                <a:latin typeface="+mn-lt"/>
                <a:ea typeface="+mn-ea"/>
                <a:cs typeface="+mn-cs"/>
              </a:rPr>
              <a:t>كما يمكن تنمية وحب عادة  القراءة بجعلها نشاطًا اجتماعيًا، يمكنك إشراك ابنك في نادي كتاب للأطفال حيث سيتم تشجيعه على القراءة بانتظام وسيكافأ بالتجمعات الممتعة لمناقشة الكتاب. كما يمكنك تشجيعه على المشاركة في مسابقات القراءة في المدرسة والمسابقات المحلية والوطنية.</a:t>
            </a:r>
            <a:endParaRPr lang="ar-JO" b="0" dirty="0">
              <a:effectLst/>
            </a:endParaRPr>
          </a:p>
          <a:p>
            <a:pPr algn="r"/>
            <a:br>
              <a:rPr lang="ar-JO" b="0" dirty="0">
                <a:effectLst/>
              </a:rPr>
            </a:br>
            <a:endParaRPr dirty="0"/>
          </a:p>
        </p:txBody>
      </p:sp>
      <p:sp>
        <p:nvSpPr>
          <p:cNvPr id="106" name="Google Shape;106;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ar-JO"/>
              <a:t>9</a:t>
            </a:fld>
            <a:endParaRPr/>
          </a:p>
        </p:txBody>
      </p:sp>
    </p:spTree>
    <p:extLst>
      <p:ext uri="{BB962C8B-B14F-4D97-AF65-F5344CB8AC3E}">
        <p14:creationId xmlns:p14="http://schemas.microsoft.com/office/powerpoint/2010/main" val="29172223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75" name="Text Placeholder 3">
            <a:extLst>
              <a:ext uri="{FF2B5EF4-FFF2-40B4-BE49-F238E27FC236}">
                <a16:creationId xmlns:a16="http://schemas.microsoft.com/office/drawing/2014/main" id="{C70DACDE-76DF-4596-9C62-E27FBBC1F944}"/>
              </a:ext>
            </a:extLst>
          </p:cNvPr>
          <p:cNvSpPr>
            <a:spLocks noGrp="1"/>
          </p:cNvSpPr>
          <p:nvPr>
            <p:ph type="body" sz="half" idx="10" hasCustomPrompt="1"/>
          </p:nvPr>
        </p:nvSpPr>
        <p:spPr>
          <a:xfrm>
            <a:off x="495300" y="2621301"/>
            <a:ext cx="11163300" cy="370819"/>
          </a:xfrm>
          <a:solidFill>
            <a:srgbClr val="59C2AF"/>
          </a:solidFill>
        </p:spPr>
        <p:txBody>
          <a:bodyPr anchor="ctr">
            <a:normAutofit/>
          </a:bodyPr>
          <a:lstStyle>
            <a:lvl1pPr marL="0" indent="0" algn="r" rtl="1">
              <a:buNone/>
              <a:defRPr kumimoji="0" lang="en-US" sz="1800" b="0" i="0" u="none" strike="noStrike" kern="1200" cap="none" spc="0" normalizeH="0" baseline="0" dirty="0">
                <a:ln>
                  <a:noFill/>
                </a:ln>
                <a:solidFill>
                  <a:srgbClr val="3A3A39"/>
                </a:solidFill>
                <a:effectLst/>
                <a:uLnTx/>
                <a:uFillTx/>
                <a:latin typeface="Calibri" panose="020F0502020204030204" pitchFamily="34" charset="0"/>
                <a:ea typeface="Roboto" pitchFamily="2"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ar-JO" b="0" i="0" dirty="0">
                <a:effectLst/>
                <a:latin typeface="Menlo"/>
              </a:rPr>
              <a:t>انقر هنا لإضافة نص</a:t>
            </a:r>
          </a:p>
        </p:txBody>
      </p:sp>
      <p:grpSp>
        <p:nvGrpSpPr>
          <p:cNvPr id="19" name="Group 18">
            <a:extLst>
              <a:ext uri="{FF2B5EF4-FFF2-40B4-BE49-F238E27FC236}">
                <a16:creationId xmlns:a16="http://schemas.microsoft.com/office/drawing/2014/main" id="{8B8AEF13-2E24-4281-96AD-AC3ACA04D4BA}"/>
              </a:ext>
            </a:extLst>
          </p:cNvPr>
          <p:cNvGrpSpPr/>
          <p:nvPr userDrawn="1"/>
        </p:nvGrpSpPr>
        <p:grpSpPr>
          <a:xfrm>
            <a:off x="-620673" y="-475004"/>
            <a:ext cx="1714659" cy="1393165"/>
            <a:chOff x="-1695093" y="-1694912"/>
            <a:chExt cx="3800698" cy="3088077"/>
          </a:xfrm>
        </p:grpSpPr>
        <p:sp>
          <p:nvSpPr>
            <p:cNvPr id="20" name="Freeform: Shape 19">
              <a:extLst>
                <a:ext uri="{FF2B5EF4-FFF2-40B4-BE49-F238E27FC236}">
                  <a16:creationId xmlns:a16="http://schemas.microsoft.com/office/drawing/2014/main" id="{2D73E406-A5A3-406B-BE4D-7B714F56441F}"/>
                </a:ext>
              </a:extLst>
            </p:cNvPr>
            <p:cNvSpPr/>
            <p:nvPr userDrawn="1"/>
          </p:nvSpPr>
          <p:spPr>
            <a:xfrm>
              <a:off x="-1489837" y="-1694912"/>
              <a:ext cx="3158692" cy="2249657"/>
            </a:xfrm>
            <a:custGeom>
              <a:avLst/>
              <a:gdLst>
                <a:gd name="connsiteX0" fmla="*/ 909643 w 3158692"/>
                <a:gd name="connsiteY0" fmla="*/ 0 h 2249657"/>
                <a:gd name="connsiteX1" fmla="*/ 0 w 3158692"/>
                <a:gd name="connsiteY1" fmla="*/ 0 h 2249657"/>
                <a:gd name="connsiteX2" fmla="*/ 2250720 w 3158692"/>
                <a:gd name="connsiteY2" fmla="*/ 2249657 h 2249657"/>
                <a:gd name="connsiteX3" fmla="*/ 3158692 w 3158692"/>
                <a:gd name="connsiteY3" fmla="*/ 2249050 h 2249657"/>
              </a:gdLst>
              <a:ahLst/>
              <a:cxnLst>
                <a:cxn ang="0">
                  <a:pos x="connsiteX0" y="connsiteY0"/>
                </a:cxn>
                <a:cxn ang="0">
                  <a:pos x="connsiteX1" y="connsiteY1"/>
                </a:cxn>
                <a:cxn ang="0">
                  <a:pos x="connsiteX2" y="connsiteY2"/>
                </a:cxn>
                <a:cxn ang="0">
                  <a:pos x="connsiteX3" y="connsiteY3"/>
                </a:cxn>
              </a:cxnLst>
              <a:rect l="l" t="t" r="r" b="b"/>
              <a:pathLst>
                <a:path w="3158692" h="2249657">
                  <a:moveTo>
                    <a:pt x="909643" y="0"/>
                  </a:moveTo>
                  <a:lnTo>
                    <a:pt x="0" y="0"/>
                  </a:lnTo>
                  <a:lnTo>
                    <a:pt x="2250720" y="2249657"/>
                  </a:lnTo>
                  <a:lnTo>
                    <a:pt x="3158692" y="2249050"/>
                  </a:lnTo>
                  <a:close/>
                </a:path>
              </a:pathLst>
            </a:custGeom>
            <a:solidFill>
              <a:srgbClr val="ED288E"/>
            </a:solidFill>
            <a:ln w="15178" cap="flat">
              <a:noFill/>
              <a:prstDash val="solid"/>
              <a:miter/>
            </a:ln>
          </p:spPr>
          <p:txBody>
            <a:bodyPr rtlCol="0" anchor="ctr"/>
            <a:lstStyle/>
            <a:p>
              <a:pPr algn="r" rtl="1"/>
              <a:endParaRPr lang="en-US">
                <a:latin typeface="Calibri" panose="020F0502020204030204" pitchFamily="34" charset="0"/>
                <a:cs typeface="Calibri" panose="020F0502020204030204" pitchFamily="34" charset="0"/>
              </a:endParaRPr>
            </a:p>
          </p:txBody>
        </p:sp>
        <p:sp>
          <p:nvSpPr>
            <p:cNvPr id="21" name="Freeform: Shape 20">
              <a:extLst>
                <a:ext uri="{FF2B5EF4-FFF2-40B4-BE49-F238E27FC236}">
                  <a16:creationId xmlns:a16="http://schemas.microsoft.com/office/drawing/2014/main" id="{B3224241-5B89-4028-933F-BF7373FC919A}"/>
                </a:ext>
              </a:extLst>
            </p:cNvPr>
            <p:cNvSpPr/>
            <p:nvPr userDrawn="1"/>
          </p:nvSpPr>
          <p:spPr>
            <a:xfrm>
              <a:off x="-1015122" y="-829461"/>
              <a:ext cx="3120727" cy="2222626"/>
            </a:xfrm>
            <a:custGeom>
              <a:avLst/>
              <a:gdLst>
                <a:gd name="connsiteX0" fmla="*/ 898557 w 3120727"/>
                <a:gd name="connsiteY0" fmla="*/ 0 h 2222626"/>
                <a:gd name="connsiteX1" fmla="*/ 0 w 3120727"/>
                <a:gd name="connsiteY1" fmla="*/ 0 h 2222626"/>
                <a:gd name="connsiteX2" fmla="*/ 2223537 w 3120727"/>
                <a:gd name="connsiteY2" fmla="*/ 2222626 h 2222626"/>
                <a:gd name="connsiteX3" fmla="*/ 3120728 w 3120727"/>
                <a:gd name="connsiteY3" fmla="*/ 2222019 h 2222626"/>
              </a:gdLst>
              <a:ahLst/>
              <a:cxnLst>
                <a:cxn ang="0">
                  <a:pos x="connsiteX0" y="connsiteY0"/>
                </a:cxn>
                <a:cxn ang="0">
                  <a:pos x="connsiteX1" y="connsiteY1"/>
                </a:cxn>
                <a:cxn ang="0">
                  <a:pos x="connsiteX2" y="connsiteY2"/>
                </a:cxn>
                <a:cxn ang="0">
                  <a:pos x="connsiteX3" y="connsiteY3"/>
                </a:cxn>
              </a:cxnLst>
              <a:rect l="l" t="t" r="r" b="b"/>
              <a:pathLst>
                <a:path w="3120727" h="2222626">
                  <a:moveTo>
                    <a:pt x="898557" y="0"/>
                  </a:moveTo>
                  <a:lnTo>
                    <a:pt x="0" y="0"/>
                  </a:lnTo>
                  <a:lnTo>
                    <a:pt x="2223537" y="2222626"/>
                  </a:lnTo>
                  <a:lnTo>
                    <a:pt x="3120728" y="2222019"/>
                  </a:lnTo>
                  <a:close/>
                </a:path>
              </a:pathLst>
            </a:custGeom>
            <a:solidFill>
              <a:srgbClr val="0A816F"/>
            </a:solidFill>
            <a:ln w="15178" cap="flat">
              <a:noFill/>
              <a:prstDash val="solid"/>
              <a:miter/>
            </a:ln>
          </p:spPr>
          <p:txBody>
            <a:bodyPr rtlCol="0" anchor="ctr"/>
            <a:lstStyle/>
            <a:p>
              <a:pPr algn="r" rtl="1"/>
              <a:endParaRPr lang="en-US">
                <a:latin typeface="Calibri" panose="020F0502020204030204" pitchFamily="34" charset="0"/>
                <a:cs typeface="Calibri" panose="020F0502020204030204" pitchFamily="34" charset="0"/>
              </a:endParaRPr>
            </a:p>
          </p:txBody>
        </p:sp>
        <p:sp>
          <p:nvSpPr>
            <p:cNvPr id="22" name="Freeform: Shape 21">
              <a:extLst>
                <a:ext uri="{FF2B5EF4-FFF2-40B4-BE49-F238E27FC236}">
                  <a16:creationId xmlns:a16="http://schemas.microsoft.com/office/drawing/2014/main" id="{D1F361B2-B078-4E6F-845C-85EB4487B3BA}"/>
                </a:ext>
              </a:extLst>
            </p:cNvPr>
            <p:cNvSpPr/>
            <p:nvPr userDrawn="1"/>
          </p:nvSpPr>
          <p:spPr>
            <a:xfrm>
              <a:off x="-1695093" y="-853227"/>
              <a:ext cx="2565374" cy="1827182"/>
            </a:xfrm>
            <a:custGeom>
              <a:avLst/>
              <a:gdLst>
                <a:gd name="connsiteX0" fmla="*/ 738800 w 2565374"/>
                <a:gd name="connsiteY0" fmla="*/ 0 h 1827182"/>
                <a:gd name="connsiteX1" fmla="*/ 0 w 2565374"/>
                <a:gd name="connsiteY1" fmla="*/ 0 h 1827182"/>
                <a:gd name="connsiteX2" fmla="*/ 1827941 w 2565374"/>
                <a:gd name="connsiteY2" fmla="*/ 1827182 h 1827182"/>
                <a:gd name="connsiteX3" fmla="*/ 2565375 w 2565374"/>
                <a:gd name="connsiteY3" fmla="*/ 1826727 h 1827182"/>
              </a:gdLst>
              <a:ahLst/>
              <a:cxnLst>
                <a:cxn ang="0">
                  <a:pos x="connsiteX0" y="connsiteY0"/>
                </a:cxn>
                <a:cxn ang="0">
                  <a:pos x="connsiteX1" y="connsiteY1"/>
                </a:cxn>
                <a:cxn ang="0">
                  <a:pos x="connsiteX2" y="connsiteY2"/>
                </a:cxn>
                <a:cxn ang="0">
                  <a:pos x="connsiteX3" y="connsiteY3"/>
                </a:cxn>
              </a:cxnLst>
              <a:rect l="l" t="t" r="r" b="b"/>
              <a:pathLst>
                <a:path w="2565374" h="1827182">
                  <a:moveTo>
                    <a:pt x="738800" y="0"/>
                  </a:moveTo>
                  <a:lnTo>
                    <a:pt x="0" y="0"/>
                  </a:lnTo>
                  <a:lnTo>
                    <a:pt x="1827941" y="1827182"/>
                  </a:lnTo>
                  <a:lnTo>
                    <a:pt x="2565375" y="1826727"/>
                  </a:lnTo>
                  <a:close/>
                </a:path>
              </a:pathLst>
            </a:custGeom>
            <a:solidFill>
              <a:srgbClr val="59C2AF"/>
            </a:solidFill>
            <a:ln w="15178" cap="flat">
              <a:noFill/>
              <a:prstDash val="solid"/>
              <a:miter/>
            </a:ln>
          </p:spPr>
          <p:txBody>
            <a:bodyPr rtlCol="0" anchor="ctr"/>
            <a:lstStyle/>
            <a:p>
              <a:pPr algn="r" rtl="1"/>
              <a:endParaRPr lang="en-US">
                <a:latin typeface="Calibri" panose="020F0502020204030204" pitchFamily="34" charset="0"/>
                <a:cs typeface="Calibri" panose="020F0502020204030204" pitchFamily="34" charset="0"/>
              </a:endParaRPr>
            </a:p>
          </p:txBody>
        </p:sp>
      </p:grpSp>
      <p:grpSp>
        <p:nvGrpSpPr>
          <p:cNvPr id="23" name="Group 22">
            <a:extLst>
              <a:ext uri="{FF2B5EF4-FFF2-40B4-BE49-F238E27FC236}">
                <a16:creationId xmlns:a16="http://schemas.microsoft.com/office/drawing/2014/main" id="{B7982BA2-E527-4949-AB63-779E03EEBF71}"/>
              </a:ext>
            </a:extLst>
          </p:cNvPr>
          <p:cNvGrpSpPr/>
          <p:nvPr userDrawn="1"/>
        </p:nvGrpSpPr>
        <p:grpSpPr>
          <a:xfrm>
            <a:off x="11326495" y="6329216"/>
            <a:ext cx="1731010" cy="1101893"/>
            <a:chOff x="10355857" y="5801035"/>
            <a:chExt cx="3203562" cy="2039261"/>
          </a:xfrm>
        </p:grpSpPr>
        <p:sp>
          <p:nvSpPr>
            <p:cNvPr id="24" name="Freeform: Shape 23">
              <a:extLst>
                <a:ext uri="{FF2B5EF4-FFF2-40B4-BE49-F238E27FC236}">
                  <a16:creationId xmlns:a16="http://schemas.microsoft.com/office/drawing/2014/main" id="{DE817CDB-263E-4B2E-B00B-D6C74A0145C2}"/>
                </a:ext>
              </a:extLst>
            </p:cNvPr>
            <p:cNvSpPr/>
            <p:nvPr userDrawn="1"/>
          </p:nvSpPr>
          <p:spPr>
            <a:xfrm>
              <a:off x="11139868" y="6117045"/>
              <a:ext cx="2419551" cy="1723251"/>
            </a:xfrm>
            <a:custGeom>
              <a:avLst/>
              <a:gdLst>
                <a:gd name="connsiteX0" fmla="*/ 696762 w 2419551"/>
                <a:gd name="connsiteY0" fmla="*/ 0 h 1723251"/>
                <a:gd name="connsiteX1" fmla="*/ 0 w 2419551"/>
                <a:gd name="connsiteY1" fmla="*/ 0 h 1723251"/>
                <a:gd name="connsiteX2" fmla="*/ 1724023 w 2419551"/>
                <a:gd name="connsiteY2" fmla="*/ 1723252 h 1723251"/>
                <a:gd name="connsiteX3" fmla="*/ 2419551 w 2419551"/>
                <a:gd name="connsiteY3" fmla="*/ 1722789 h 1723251"/>
              </a:gdLst>
              <a:ahLst/>
              <a:cxnLst>
                <a:cxn ang="0">
                  <a:pos x="connsiteX0" y="connsiteY0"/>
                </a:cxn>
                <a:cxn ang="0">
                  <a:pos x="connsiteX1" y="connsiteY1"/>
                </a:cxn>
                <a:cxn ang="0">
                  <a:pos x="connsiteX2" y="connsiteY2"/>
                </a:cxn>
                <a:cxn ang="0">
                  <a:pos x="connsiteX3" y="connsiteY3"/>
                </a:cxn>
              </a:cxnLst>
              <a:rect l="l" t="t" r="r" b="b"/>
              <a:pathLst>
                <a:path w="2419551" h="1723251">
                  <a:moveTo>
                    <a:pt x="696762" y="0"/>
                  </a:moveTo>
                  <a:lnTo>
                    <a:pt x="0" y="0"/>
                  </a:lnTo>
                  <a:lnTo>
                    <a:pt x="1724023" y="1723252"/>
                  </a:lnTo>
                  <a:lnTo>
                    <a:pt x="2419551" y="1722789"/>
                  </a:lnTo>
                  <a:close/>
                </a:path>
              </a:pathLst>
            </a:custGeom>
            <a:solidFill>
              <a:srgbClr val="ED288E"/>
            </a:solidFill>
            <a:ln w="15407" cap="flat">
              <a:noFill/>
              <a:prstDash val="solid"/>
              <a:miter/>
            </a:ln>
          </p:spPr>
          <p:txBody>
            <a:bodyPr rtlCol="0" anchor="ctr"/>
            <a:lstStyle/>
            <a:p>
              <a:pPr algn="r" rtl="1"/>
              <a:endParaRPr lang="en-US">
                <a:latin typeface="Calibri" panose="020F0502020204030204" pitchFamily="34" charset="0"/>
                <a:cs typeface="Calibri" panose="020F0502020204030204" pitchFamily="34" charset="0"/>
              </a:endParaRPr>
            </a:p>
          </p:txBody>
        </p:sp>
        <p:sp>
          <p:nvSpPr>
            <p:cNvPr id="25" name="Freeform: Shape 24">
              <a:extLst>
                <a:ext uri="{FF2B5EF4-FFF2-40B4-BE49-F238E27FC236}">
                  <a16:creationId xmlns:a16="http://schemas.microsoft.com/office/drawing/2014/main" id="{93D476F1-1999-4056-9BEE-25742411CEDC}"/>
                </a:ext>
              </a:extLst>
            </p:cNvPr>
            <p:cNvSpPr/>
            <p:nvPr userDrawn="1"/>
          </p:nvSpPr>
          <p:spPr>
            <a:xfrm>
              <a:off x="10355857" y="5801035"/>
              <a:ext cx="1989161" cy="1416645"/>
            </a:xfrm>
            <a:custGeom>
              <a:avLst/>
              <a:gdLst>
                <a:gd name="connsiteX0" fmla="*/ 572825 w 1989161"/>
                <a:gd name="connsiteY0" fmla="*/ 0 h 1416645"/>
                <a:gd name="connsiteX1" fmla="*/ 0 w 1989161"/>
                <a:gd name="connsiteY1" fmla="*/ 0 h 1416645"/>
                <a:gd name="connsiteX2" fmla="*/ 1417263 w 1989161"/>
                <a:gd name="connsiteY2" fmla="*/ 1416646 h 1416645"/>
                <a:gd name="connsiteX3" fmla="*/ 1989162 w 1989161"/>
                <a:gd name="connsiteY3" fmla="*/ 1416183 h 1416645"/>
              </a:gdLst>
              <a:ahLst/>
              <a:cxnLst>
                <a:cxn ang="0">
                  <a:pos x="connsiteX0" y="connsiteY0"/>
                </a:cxn>
                <a:cxn ang="0">
                  <a:pos x="connsiteX1" y="connsiteY1"/>
                </a:cxn>
                <a:cxn ang="0">
                  <a:pos x="connsiteX2" y="connsiteY2"/>
                </a:cxn>
                <a:cxn ang="0">
                  <a:pos x="connsiteX3" y="connsiteY3"/>
                </a:cxn>
              </a:cxnLst>
              <a:rect l="l" t="t" r="r" b="b"/>
              <a:pathLst>
                <a:path w="1989161" h="1416645">
                  <a:moveTo>
                    <a:pt x="572825" y="0"/>
                  </a:moveTo>
                  <a:lnTo>
                    <a:pt x="0" y="0"/>
                  </a:lnTo>
                  <a:lnTo>
                    <a:pt x="1417263" y="1416646"/>
                  </a:lnTo>
                  <a:lnTo>
                    <a:pt x="1989162" y="1416183"/>
                  </a:lnTo>
                  <a:close/>
                </a:path>
              </a:pathLst>
            </a:custGeom>
            <a:solidFill>
              <a:srgbClr val="ECA9BE"/>
            </a:solidFill>
            <a:ln w="15407" cap="flat">
              <a:noFill/>
              <a:prstDash val="solid"/>
              <a:miter/>
            </a:ln>
          </p:spPr>
          <p:txBody>
            <a:bodyPr rtlCol="0" anchor="ctr"/>
            <a:lstStyle/>
            <a:p>
              <a:pPr algn="r" rtl="1"/>
              <a:endParaRPr lang="en-US" dirty="0">
                <a:latin typeface="Calibri" panose="020F0502020204030204" pitchFamily="34" charset="0"/>
                <a:cs typeface="Calibri" panose="020F0502020204030204" pitchFamily="34" charset="0"/>
              </a:endParaRPr>
            </a:p>
          </p:txBody>
        </p:sp>
      </p:grpSp>
      <p:sp>
        <p:nvSpPr>
          <p:cNvPr id="15" name="Text Placeholder 3">
            <a:extLst>
              <a:ext uri="{FF2B5EF4-FFF2-40B4-BE49-F238E27FC236}">
                <a16:creationId xmlns:a16="http://schemas.microsoft.com/office/drawing/2014/main" id="{7E03CF60-9CF3-4446-AD0A-168674595860}"/>
              </a:ext>
            </a:extLst>
          </p:cNvPr>
          <p:cNvSpPr>
            <a:spLocks noGrp="1"/>
          </p:cNvSpPr>
          <p:nvPr>
            <p:ph type="body" sz="half" idx="2" hasCustomPrompt="1"/>
          </p:nvPr>
        </p:nvSpPr>
        <p:spPr>
          <a:xfrm>
            <a:off x="495300" y="1830045"/>
            <a:ext cx="11163300" cy="303555"/>
          </a:xfrm>
        </p:spPr>
        <p:txBody>
          <a:bodyPr>
            <a:noAutofit/>
          </a:bodyPr>
          <a:lstStyle>
            <a:lvl1pPr marL="0" indent="0" algn="r" rtl="1">
              <a:buNone/>
              <a:defRPr lang="ar-JO" sz="1800" b="0" i="1" smtClean="0">
                <a:solidFill>
                  <a:schemeClr val="tx1">
                    <a:lumMod val="50000"/>
                    <a:lumOff val="50000"/>
                  </a:schemeClr>
                </a:solidFill>
                <a:effectLst/>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ar-JO" b="0" i="0" dirty="0">
                <a:effectLst/>
                <a:latin typeface="Menlo"/>
              </a:rPr>
              <a:t>انقر هنا لإضافة نص</a:t>
            </a:r>
          </a:p>
        </p:txBody>
      </p:sp>
      <p:sp>
        <p:nvSpPr>
          <p:cNvPr id="16" name="Title 1">
            <a:extLst>
              <a:ext uri="{FF2B5EF4-FFF2-40B4-BE49-F238E27FC236}">
                <a16:creationId xmlns:a16="http://schemas.microsoft.com/office/drawing/2014/main" id="{5038C65A-9465-4709-9978-540A7010E504}"/>
              </a:ext>
            </a:extLst>
          </p:cNvPr>
          <p:cNvSpPr>
            <a:spLocks noGrp="1"/>
          </p:cNvSpPr>
          <p:nvPr>
            <p:ph type="title" hasCustomPrompt="1"/>
          </p:nvPr>
        </p:nvSpPr>
        <p:spPr>
          <a:xfrm>
            <a:off x="495300" y="970891"/>
            <a:ext cx="11163300" cy="761999"/>
          </a:xfrm>
        </p:spPr>
        <p:txBody>
          <a:bodyPr anchor="t">
            <a:normAutofit/>
          </a:bodyPr>
          <a:lstStyle>
            <a:lvl1pPr algn="r" rtl="1">
              <a:lnSpc>
                <a:spcPct val="80000"/>
              </a:lnSpc>
              <a:defRPr lang="en-US" sz="3200" i="1" kern="1200" dirty="0">
                <a:solidFill>
                  <a:srgbClr val="FF1493"/>
                </a:solidFill>
                <a:latin typeface="Calibri" panose="020F0502020204030204" pitchFamily="34" charset="0"/>
                <a:ea typeface="+mj-ea"/>
                <a:cs typeface="Calibri" panose="020F0502020204030204" pitchFamily="34" charset="0"/>
              </a:defRPr>
            </a:lvl1pPr>
          </a:lstStyle>
          <a:p>
            <a:r>
              <a:rPr lang="ar-JO" b="0" i="0" dirty="0">
                <a:effectLst/>
                <a:latin typeface="Menlo"/>
              </a:rPr>
              <a:t>انقر لإضافة عنوان</a:t>
            </a:r>
            <a:endParaRPr lang="en-US" dirty="0"/>
          </a:p>
        </p:txBody>
      </p:sp>
      <p:sp>
        <p:nvSpPr>
          <p:cNvPr id="13" name="Text Placeholder 2">
            <a:extLst>
              <a:ext uri="{FF2B5EF4-FFF2-40B4-BE49-F238E27FC236}">
                <a16:creationId xmlns:a16="http://schemas.microsoft.com/office/drawing/2014/main" id="{6FA5F0FB-7479-4F49-AA44-0D70F7F47DFB}"/>
              </a:ext>
            </a:extLst>
          </p:cNvPr>
          <p:cNvSpPr>
            <a:spLocks noGrp="1"/>
          </p:cNvSpPr>
          <p:nvPr>
            <p:ph idx="1" hasCustomPrompt="1"/>
          </p:nvPr>
        </p:nvSpPr>
        <p:spPr>
          <a:xfrm>
            <a:off x="495300" y="3177309"/>
            <a:ext cx="11182350" cy="3019303"/>
          </a:xfrm>
          <a:prstGeom prst="rect">
            <a:avLst/>
          </a:prstGeom>
        </p:spPr>
        <p:txBody>
          <a:bodyPr vert="horz" lIns="91440" tIns="45720" rIns="91440" bIns="45720" rtlCol="0">
            <a:normAutofit/>
          </a:bodyPr>
          <a:lstStyle>
            <a:lvl1pPr marL="0" indent="0" algn="r" rtl="1">
              <a:buNone/>
              <a:defRPr sz="1600">
                <a:solidFill>
                  <a:schemeClr val="bg1">
                    <a:lumMod val="50000"/>
                  </a:schemeClr>
                </a:solidFill>
              </a:defRPr>
            </a:lvl1pPr>
          </a:lstStyle>
          <a:p>
            <a:pPr lvl="0"/>
            <a:r>
              <a:rPr lang="ar-JO" dirty="0"/>
              <a:t>انقر هنا لإضافة النص</a:t>
            </a:r>
            <a:endParaRPr lang="en-US" dirty="0"/>
          </a:p>
        </p:txBody>
      </p:sp>
    </p:spTree>
    <p:extLst>
      <p:ext uri="{BB962C8B-B14F-4D97-AF65-F5344CB8AC3E}">
        <p14:creationId xmlns:p14="http://schemas.microsoft.com/office/powerpoint/2010/main" val="6485517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Header (4)">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81C1F0E6-CEA3-4C5D-9864-C1FBB65D7501}"/>
              </a:ext>
            </a:extLst>
          </p:cNvPr>
          <p:cNvSpPr/>
          <p:nvPr userDrawn="1"/>
        </p:nvSpPr>
        <p:spPr>
          <a:xfrm flipH="1">
            <a:off x="0" y="0"/>
            <a:ext cx="12192000" cy="6858000"/>
          </a:xfrm>
          <a:prstGeom prst="rect">
            <a:avLst/>
          </a:prstGeom>
          <a:solidFill>
            <a:srgbClr val="ECA9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endParaRPr lang="en-US" dirty="0">
              <a:latin typeface="Calibri" panose="020F0502020204030204" pitchFamily="34" charset="0"/>
              <a:cs typeface="Calibri" panose="020F0502020204030204" pitchFamily="34" charset="0"/>
            </a:endParaRPr>
          </a:p>
        </p:txBody>
      </p:sp>
      <p:grpSp>
        <p:nvGrpSpPr>
          <p:cNvPr id="12" name="Group 11">
            <a:extLst>
              <a:ext uri="{FF2B5EF4-FFF2-40B4-BE49-F238E27FC236}">
                <a16:creationId xmlns:a16="http://schemas.microsoft.com/office/drawing/2014/main" id="{ECFA76D5-9F26-4BE2-BFF8-8A0227065492}"/>
              </a:ext>
            </a:extLst>
          </p:cNvPr>
          <p:cNvGrpSpPr/>
          <p:nvPr userDrawn="1"/>
        </p:nvGrpSpPr>
        <p:grpSpPr>
          <a:xfrm flipH="1">
            <a:off x="906160" y="-2132329"/>
            <a:ext cx="7872992" cy="6396827"/>
            <a:chOff x="-1695093" y="-1694912"/>
            <a:chExt cx="3800698" cy="3088077"/>
          </a:xfrm>
        </p:grpSpPr>
        <p:sp>
          <p:nvSpPr>
            <p:cNvPr id="13" name="Freeform: Shape 12">
              <a:extLst>
                <a:ext uri="{FF2B5EF4-FFF2-40B4-BE49-F238E27FC236}">
                  <a16:creationId xmlns:a16="http://schemas.microsoft.com/office/drawing/2014/main" id="{2D594959-F579-4E7E-B531-679394C56CF1}"/>
                </a:ext>
              </a:extLst>
            </p:cNvPr>
            <p:cNvSpPr/>
            <p:nvPr userDrawn="1"/>
          </p:nvSpPr>
          <p:spPr>
            <a:xfrm>
              <a:off x="-1489837" y="-1694912"/>
              <a:ext cx="3158692" cy="2249657"/>
            </a:xfrm>
            <a:custGeom>
              <a:avLst/>
              <a:gdLst>
                <a:gd name="connsiteX0" fmla="*/ 909643 w 3158692"/>
                <a:gd name="connsiteY0" fmla="*/ 0 h 2249657"/>
                <a:gd name="connsiteX1" fmla="*/ 0 w 3158692"/>
                <a:gd name="connsiteY1" fmla="*/ 0 h 2249657"/>
                <a:gd name="connsiteX2" fmla="*/ 2250720 w 3158692"/>
                <a:gd name="connsiteY2" fmla="*/ 2249657 h 2249657"/>
                <a:gd name="connsiteX3" fmla="*/ 3158692 w 3158692"/>
                <a:gd name="connsiteY3" fmla="*/ 2249050 h 2249657"/>
              </a:gdLst>
              <a:ahLst/>
              <a:cxnLst>
                <a:cxn ang="0">
                  <a:pos x="connsiteX0" y="connsiteY0"/>
                </a:cxn>
                <a:cxn ang="0">
                  <a:pos x="connsiteX1" y="connsiteY1"/>
                </a:cxn>
                <a:cxn ang="0">
                  <a:pos x="connsiteX2" y="connsiteY2"/>
                </a:cxn>
                <a:cxn ang="0">
                  <a:pos x="connsiteX3" y="connsiteY3"/>
                </a:cxn>
              </a:cxnLst>
              <a:rect l="l" t="t" r="r" b="b"/>
              <a:pathLst>
                <a:path w="3158692" h="2249657">
                  <a:moveTo>
                    <a:pt x="909643" y="0"/>
                  </a:moveTo>
                  <a:lnTo>
                    <a:pt x="0" y="0"/>
                  </a:lnTo>
                  <a:lnTo>
                    <a:pt x="2250720" y="2249657"/>
                  </a:lnTo>
                  <a:lnTo>
                    <a:pt x="3158692" y="2249050"/>
                  </a:lnTo>
                  <a:close/>
                </a:path>
              </a:pathLst>
            </a:custGeom>
            <a:solidFill>
              <a:srgbClr val="F2C6D4"/>
            </a:solidFill>
            <a:ln w="15178" cap="flat">
              <a:noFill/>
              <a:prstDash val="solid"/>
              <a:miter/>
            </a:ln>
          </p:spPr>
          <p:txBody>
            <a:bodyPr rtlCol="0" anchor="ctr"/>
            <a:lstStyle/>
            <a:p>
              <a:pPr algn="r" rtl="1"/>
              <a:endParaRPr lang="en-US" dirty="0">
                <a:latin typeface="Calibri" panose="020F0502020204030204" pitchFamily="34" charset="0"/>
                <a:cs typeface="Calibri" panose="020F0502020204030204" pitchFamily="34" charset="0"/>
              </a:endParaRPr>
            </a:p>
          </p:txBody>
        </p:sp>
        <p:sp>
          <p:nvSpPr>
            <p:cNvPr id="15" name="Freeform: Shape 14">
              <a:extLst>
                <a:ext uri="{FF2B5EF4-FFF2-40B4-BE49-F238E27FC236}">
                  <a16:creationId xmlns:a16="http://schemas.microsoft.com/office/drawing/2014/main" id="{4393B8AD-4A83-441D-8530-69ECC3CFDC3E}"/>
                </a:ext>
              </a:extLst>
            </p:cNvPr>
            <p:cNvSpPr/>
            <p:nvPr userDrawn="1"/>
          </p:nvSpPr>
          <p:spPr>
            <a:xfrm>
              <a:off x="-1695093" y="-853227"/>
              <a:ext cx="2565374" cy="1827182"/>
            </a:xfrm>
            <a:custGeom>
              <a:avLst/>
              <a:gdLst>
                <a:gd name="connsiteX0" fmla="*/ 738800 w 2565374"/>
                <a:gd name="connsiteY0" fmla="*/ 0 h 1827182"/>
                <a:gd name="connsiteX1" fmla="*/ 0 w 2565374"/>
                <a:gd name="connsiteY1" fmla="*/ 0 h 1827182"/>
                <a:gd name="connsiteX2" fmla="*/ 1827941 w 2565374"/>
                <a:gd name="connsiteY2" fmla="*/ 1827182 h 1827182"/>
                <a:gd name="connsiteX3" fmla="*/ 2565375 w 2565374"/>
                <a:gd name="connsiteY3" fmla="*/ 1826727 h 1827182"/>
              </a:gdLst>
              <a:ahLst/>
              <a:cxnLst>
                <a:cxn ang="0">
                  <a:pos x="connsiteX0" y="connsiteY0"/>
                </a:cxn>
                <a:cxn ang="0">
                  <a:pos x="connsiteX1" y="connsiteY1"/>
                </a:cxn>
                <a:cxn ang="0">
                  <a:pos x="connsiteX2" y="connsiteY2"/>
                </a:cxn>
                <a:cxn ang="0">
                  <a:pos x="connsiteX3" y="connsiteY3"/>
                </a:cxn>
              </a:cxnLst>
              <a:rect l="l" t="t" r="r" b="b"/>
              <a:pathLst>
                <a:path w="2565374" h="1827182">
                  <a:moveTo>
                    <a:pt x="738800" y="0"/>
                  </a:moveTo>
                  <a:lnTo>
                    <a:pt x="0" y="0"/>
                  </a:lnTo>
                  <a:lnTo>
                    <a:pt x="1827941" y="1827182"/>
                  </a:lnTo>
                  <a:lnTo>
                    <a:pt x="2565375" y="1826727"/>
                  </a:lnTo>
                  <a:close/>
                </a:path>
              </a:pathLst>
            </a:custGeom>
            <a:solidFill>
              <a:srgbClr val="59C2AF"/>
            </a:solidFill>
            <a:ln w="15178" cap="flat">
              <a:noFill/>
              <a:prstDash val="solid"/>
              <a:miter/>
            </a:ln>
          </p:spPr>
          <p:txBody>
            <a:bodyPr rtlCol="0" anchor="ctr"/>
            <a:lstStyle/>
            <a:p>
              <a:pPr algn="r" rtl="1"/>
              <a:endParaRPr lang="en-US" dirty="0">
                <a:latin typeface="Calibri" panose="020F0502020204030204" pitchFamily="34" charset="0"/>
                <a:cs typeface="Calibri" panose="020F0502020204030204" pitchFamily="34" charset="0"/>
              </a:endParaRPr>
            </a:p>
          </p:txBody>
        </p:sp>
        <p:sp>
          <p:nvSpPr>
            <p:cNvPr id="16" name="Freeform: Shape 15">
              <a:extLst>
                <a:ext uri="{FF2B5EF4-FFF2-40B4-BE49-F238E27FC236}">
                  <a16:creationId xmlns:a16="http://schemas.microsoft.com/office/drawing/2014/main" id="{93BCB21E-2420-47B0-ABF8-A0CF0B1AD749}"/>
                </a:ext>
              </a:extLst>
            </p:cNvPr>
            <p:cNvSpPr/>
            <p:nvPr userDrawn="1"/>
          </p:nvSpPr>
          <p:spPr>
            <a:xfrm>
              <a:off x="-1015122" y="-829461"/>
              <a:ext cx="3120727" cy="2222626"/>
            </a:xfrm>
            <a:custGeom>
              <a:avLst/>
              <a:gdLst>
                <a:gd name="connsiteX0" fmla="*/ 898557 w 3120727"/>
                <a:gd name="connsiteY0" fmla="*/ 0 h 2222626"/>
                <a:gd name="connsiteX1" fmla="*/ 0 w 3120727"/>
                <a:gd name="connsiteY1" fmla="*/ 0 h 2222626"/>
                <a:gd name="connsiteX2" fmla="*/ 2223537 w 3120727"/>
                <a:gd name="connsiteY2" fmla="*/ 2222626 h 2222626"/>
                <a:gd name="connsiteX3" fmla="*/ 3120728 w 3120727"/>
                <a:gd name="connsiteY3" fmla="*/ 2222019 h 2222626"/>
              </a:gdLst>
              <a:ahLst/>
              <a:cxnLst>
                <a:cxn ang="0">
                  <a:pos x="connsiteX0" y="connsiteY0"/>
                </a:cxn>
                <a:cxn ang="0">
                  <a:pos x="connsiteX1" y="connsiteY1"/>
                </a:cxn>
                <a:cxn ang="0">
                  <a:pos x="connsiteX2" y="connsiteY2"/>
                </a:cxn>
                <a:cxn ang="0">
                  <a:pos x="connsiteX3" y="connsiteY3"/>
                </a:cxn>
              </a:cxnLst>
              <a:rect l="l" t="t" r="r" b="b"/>
              <a:pathLst>
                <a:path w="3120727" h="2222626">
                  <a:moveTo>
                    <a:pt x="898557" y="0"/>
                  </a:moveTo>
                  <a:lnTo>
                    <a:pt x="0" y="0"/>
                  </a:lnTo>
                  <a:lnTo>
                    <a:pt x="2223537" y="2222626"/>
                  </a:lnTo>
                  <a:lnTo>
                    <a:pt x="3120728" y="2222019"/>
                  </a:lnTo>
                  <a:close/>
                </a:path>
              </a:pathLst>
            </a:custGeom>
            <a:solidFill>
              <a:srgbClr val="ED288E"/>
            </a:solidFill>
            <a:ln w="15178" cap="flat">
              <a:noFill/>
              <a:prstDash val="solid"/>
              <a:miter/>
            </a:ln>
          </p:spPr>
          <p:txBody>
            <a:bodyPr rtlCol="0" anchor="ctr"/>
            <a:lstStyle/>
            <a:p>
              <a:pPr algn="r" rtl="1"/>
              <a:endParaRPr lang="en-US">
                <a:latin typeface="Calibri" panose="020F0502020204030204" pitchFamily="34" charset="0"/>
                <a:cs typeface="Calibri" panose="020F0502020204030204" pitchFamily="34" charset="0"/>
              </a:endParaRPr>
            </a:p>
          </p:txBody>
        </p:sp>
      </p:grpSp>
      <p:grpSp>
        <p:nvGrpSpPr>
          <p:cNvPr id="17" name="Group 16">
            <a:extLst>
              <a:ext uri="{FF2B5EF4-FFF2-40B4-BE49-F238E27FC236}">
                <a16:creationId xmlns:a16="http://schemas.microsoft.com/office/drawing/2014/main" id="{0DABE49A-4F0A-4BD0-8FA2-298FAA724B62}"/>
              </a:ext>
            </a:extLst>
          </p:cNvPr>
          <p:cNvGrpSpPr/>
          <p:nvPr userDrawn="1"/>
        </p:nvGrpSpPr>
        <p:grpSpPr>
          <a:xfrm flipH="1">
            <a:off x="-2761008" y="4713932"/>
            <a:ext cx="6938782" cy="4416956"/>
            <a:chOff x="10355857" y="5801035"/>
            <a:chExt cx="3203562" cy="2039261"/>
          </a:xfrm>
        </p:grpSpPr>
        <p:sp>
          <p:nvSpPr>
            <p:cNvPr id="18" name="Freeform: Shape 17">
              <a:extLst>
                <a:ext uri="{FF2B5EF4-FFF2-40B4-BE49-F238E27FC236}">
                  <a16:creationId xmlns:a16="http://schemas.microsoft.com/office/drawing/2014/main" id="{B4E9B638-9389-40D6-8DC7-7027429E9D02}"/>
                </a:ext>
              </a:extLst>
            </p:cNvPr>
            <p:cNvSpPr/>
            <p:nvPr userDrawn="1"/>
          </p:nvSpPr>
          <p:spPr>
            <a:xfrm>
              <a:off x="11139868" y="6117045"/>
              <a:ext cx="2419551" cy="1723251"/>
            </a:xfrm>
            <a:custGeom>
              <a:avLst/>
              <a:gdLst>
                <a:gd name="connsiteX0" fmla="*/ 696762 w 2419551"/>
                <a:gd name="connsiteY0" fmla="*/ 0 h 1723251"/>
                <a:gd name="connsiteX1" fmla="*/ 0 w 2419551"/>
                <a:gd name="connsiteY1" fmla="*/ 0 h 1723251"/>
                <a:gd name="connsiteX2" fmla="*/ 1724023 w 2419551"/>
                <a:gd name="connsiteY2" fmla="*/ 1723252 h 1723251"/>
                <a:gd name="connsiteX3" fmla="*/ 2419551 w 2419551"/>
                <a:gd name="connsiteY3" fmla="*/ 1722789 h 1723251"/>
              </a:gdLst>
              <a:ahLst/>
              <a:cxnLst>
                <a:cxn ang="0">
                  <a:pos x="connsiteX0" y="connsiteY0"/>
                </a:cxn>
                <a:cxn ang="0">
                  <a:pos x="connsiteX1" y="connsiteY1"/>
                </a:cxn>
                <a:cxn ang="0">
                  <a:pos x="connsiteX2" y="connsiteY2"/>
                </a:cxn>
                <a:cxn ang="0">
                  <a:pos x="connsiteX3" y="connsiteY3"/>
                </a:cxn>
              </a:cxnLst>
              <a:rect l="l" t="t" r="r" b="b"/>
              <a:pathLst>
                <a:path w="2419551" h="1723251">
                  <a:moveTo>
                    <a:pt x="696762" y="0"/>
                  </a:moveTo>
                  <a:lnTo>
                    <a:pt x="0" y="0"/>
                  </a:lnTo>
                  <a:lnTo>
                    <a:pt x="1724023" y="1723252"/>
                  </a:lnTo>
                  <a:lnTo>
                    <a:pt x="2419551" y="1722789"/>
                  </a:lnTo>
                  <a:close/>
                </a:path>
              </a:pathLst>
            </a:custGeom>
            <a:solidFill>
              <a:srgbClr val="0A816F"/>
            </a:solidFill>
            <a:ln w="15407" cap="flat">
              <a:noFill/>
              <a:prstDash val="solid"/>
              <a:miter/>
            </a:ln>
          </p:spPr>
          <p:txBody>
            <a:bodyPr rtlCol="0" anchor="ctr"/>
            <a:lstStyle/>
            <a:p>
              <a:pPr algn="r" rtl="1"/>
              <a:endParaRPr lang="en-US">
                <a:latin typeface="Calibri" panose="020F0502020204030204" pitchFamily="34" charset="0"/>
                <a:cs typeface="Calibri" panose="020F0502020204030204" pitchFamily="34" charset="0"/>
              </a:endParaRPr>
            </a:p>
          </p:txBody>
        </p:sp>
        <p:sp>
          <p:nvSpPr>
            <p:cNvPr id="19" name="Freeform: Shape 18">
              <a:extLst>
                <a:ext uri="{FF2B5EF4-FFF2-40B4-BE49-F238E27FC236}">
                  <a16:creationId xmlns:a16="http://schemas.microsoft.com/office/drawing/2014/main" id="{0C37FAAA-7D0B-4078-8A79-87FFD023DB5D}"/>
                </a:ext>
              </a:extLst>
            </p:cNvPr>
            <p:cNvSpPr/>
            <p:nvPr userDrawn="1"/>
          </p:nvSpPr>
          <p:spPr>
            <a:xfrm>
              <a:off x="10355857" y="5801035"/>
              <a:ext cx="1989161" cy="1416645"/>
            </a:xfrm>
            <a:custGeom>
              <a:avLst/>
              <a:gdLst>
                <a:gd name="connsiteX0" fmla="*/ 572825 w 1989161"/>
                <a:gd name="connsiteY0" fmla="*/ 0 h 1416645"/>
                <a:gd name="connsiteX1" fmla="*/ 0 w 1989161"/>
                <a:gd name="connsiteY1" fmla="*/ 0 h 1416645"/>
                <a:gd name="connsiteX2" fmla="*/ 1417263 w 1989161"/>
                <a:gd name="connsiteY2" fmla="*/ 1416646 h 1416645"/>
                <a:gd name="connsiteX3" fmla="*/ 1989162 w 1989161"/>
                <a:gd name="connsiteY3" fmla="*/ 1416183 h 1416645"/>
              </a:gdLst>
              <a:ahLst/>
              <a:cxnLst>
                <a:cxn ang="0">
                  <a:pos x="connsiteX0" y="connsiteY0"/>
                </a:cxn>
                <a:cxn ang="0">
                  <a:pos x="connsiteX1" y="connsiteY1"/>
                </a:cxn>
                <a:cxn ang="0">
                  <a:pos x="connsiteX2" y="connsiteY2"/>
                </a:cxn>
                <a:cxn ang="0">
                  <a:pos x="connsiteX3" y="connsiteY3"/>
                </a:cxn>
              </a:cxnLst>
              <a:rect l="l" t="t" r="r" b="b"/>
              <a:pathLst>
                <a:path w="1989161" h="1416645">
                  <a:moveTo>
                    <a:pt x="572825" y="0"/>
                  </a:moveTo>
                  <a:lnTo>
                    <a:pt x="0" y="0"/>
                  </a:lnTo>
                  <a:lnTo>
                    <a:pt x="1417263" y="1416646"/>
                  </a:lnTo>
                  <a:lnTo>
                    <a:pt x="1989162" y="1416183"/>
                  </a:lnTo>
                  <a:close/>
                </a:path>
              </a:pathLst>
            </a:custGeom>
            <a:solidFill>
              <a:srgbClr val="59C2AF"/>
            </a:solidFill>
            <a:ln w="15407" cap="flat">
              <a:noFill/>
              <a:prstDash val="solid"/>
              <a:miter/>
            </a:ln>
          </p:spPr>
          <p:txBody>
            <a:bodyPr rtlCol="0" anchor="ctr"/>
            <a:lstStyle/>
            <a:p>
              <a:pPr algn="r" rtl="1"/>
              <a:endParaRPr lang="en-US" dirty="0">
                <a:latin typeface="Calibri" panose="020F0502020204030204" pitchFamily="34" charset="0"/>
                <a:cs typeface="Calibri" panose="020F0502020204030204" pitchFamily="34" charset="0"/>
              </a:endParaRPr>
            </a:p>
          </p:txBody>
        </p:sp>
      </p:grpSp>
      <p:sp>
        <p:nvSpPr>
          <p:cNvPr id="20" name="Text Placeholder 3">
            <a:extLst>
              <a:ext uri="{FF2B5EF4-FFF2-40B4-BE49-F238E27FC236}">
                <a16:creationId xmlns:a16="http://schemas.microsoft.com/office/drawing/2014/main" id="{1C156620-A6B8-439B-8DC2-2396DB86B34B}"/>
              </a:ext>
            </a:extLst>
          </p:cNvPr>
          <p:cNvSpPr>
            <a:spLocks noGrp="1"/>
          </p:cNvSpPr>
          <p:nvPr>
            <p:ph type="body" sz="half" idx="2" hasCustomPrompt="1"/>
          </p:nvPr>
        </p:nvSpPr>
        <p:spPr>
          <a:xfrm flipH="1">
            <a:off x="4072015" y="5973742"/>
            <a:ext cx="7624685" cy="303555"/>
          </a:xfrm>
        </p:spPr>
        <p:txBody>
          <a:bodyPr>
            <a:noAutofit/>
          </a:bodyPr>
          <a:lstStyle>
            <a:lvl1pPr marL="0" indent="0" algn="r" rtl="1">
              <a:buNone/>
              <a:defRPr lang="ar-JO" sz="2000" b="0" i="0" smtClean="0">
                <a:solidFill>
                  <a:srgbClr val="ED288E"/>
                </a:solidFill>
                <a:effectLst/>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ar-JO" b="0" i="0" dirty="0">
                <a:effectLst/>
                <a:latin typeface="Menlo"/>
              </a:rPr>
              <a:t>انقر هنا لإضافة نص</a:t>
            </a:r>
          </a:p>
        </p:txBody>
      </p:sp>
      <p:sp>
        <p:nvSpPr>
          <p:cNvPr id="21" name="Title 1">
            <a:extLst>
              <a:ext uri="{FF2B5EF4-FFF2-40B4-BE49-F238E27FC236}">
                <a16:creationId xmlns:a16="http://schemas.microsoft.com/office/drawing/2014/main" id="{20778DEC-24B0-4CA2-B7F4-748E9AEAEA17}"/>
              </a:ext>
            </a:extLst>
          </p:cNvPr>
          <p:cNvSpPr>
            <a:spLocks noGrp="1"/>
          </p:cNvSpPr>
          <p:nvPr>
            <p:ph type="title" hasCustomPrompt="1"/>
          </p:nvPr>
        </p:nvSpPr>
        <p:spPr>
          <a:xfrm flipH="1">
            <a:off x="6210300" y="3326509"/>
            <a:ext cx="5486400" cy="2458109"/>
          </a:xfrm>
        </p:spPr>
        <p:txBody>
          <a:bodyPr anchor="b">
            <a:normAutofit/>
          </a:bodyPr>
          <a:lstStyle>
            <a:lvl1pPr algn="r" rtl="1">
              <a:lnSpc>
                <a:spcPct val="100000"/>
              </a:lnSpc>
              <a:defRPr lang="en-US" sz="6000" i="1" kern="1200" dirty="0">
                <a:solidFill>
                  <a:srgbClr val="0A816F"/>
                </a:solidFill>
                <a:latin typeface="Calibri" panose="020F0502020204030204" pitchFamily="34" charset="0"/>
                <a:ea typeface="+mj-ea"/>
                <a:cs typeface="Calibri" panose="020F0502020204030204" pitchFamily="34" charset="0"/>
              </a:defRPr>
            </a:lvl1pPr>
          </a:lstStyle>
          <a:p>
            <a:r>
              <a:rPr lang="ar-JO" b="0" i="0" dirty="0">
                <a:effectLst/>
                <a:latin typeface="Menlo"/>
              </a:rPr>
              <a:t>انقر لإضافة عنوان</a:t>
            </a:r>
            <a:endParaRPr lang="en-US" dirty="0"/>
          </a:p>
        </p:txBody>
      </p:sp>
    </p:spTree>
    <p:extLst>
      <p:ext uri="{BB962C8B-B14F-4D97-AF65-F5344CB8AC3E}">
        <p14:creationId xmlns:p14="http://schemas.microsoft.com/office/powerpoint/2010/main" val="25720254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Header (5)">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81C1F0E6-CEA3-4C5D-9864-C1FBB65D7501}"/>
              </a:ext>
            </a:extLst>
          </p:cNvPr>
          <p:cNvSpPr/>
          <p:nvPr userDrawn="1"/>
        </p:nvSpPr>
        <p:spPr>
          <a:xfrm>
            <a:off x="0" y="0"/>
            <a:ext cx="12192000" cy="6858000"/>
          </a:xfrm>
          <a:prstGeom prst="rect">
            <a:avLst/>
          </a:prstGeom>
          <a:solidFill>
            <a:srgbClr val="59C2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endParaRPr lang="en-US" dirty="0">
              <a:latin typeface="Calibri" panose="020F0502020204030204" pitchFamily="34" charset="0"/>
              <a:cs typeface="Calibri" panose="020F0502020204030204" pitchFamily="34" charset="0"/>
            </a:endParaRPr>
          </a:p>
        </p:txBody>
      </p:sp>
      <p:grpSp>
        <p:nvGrpSpPr>
          <p:cNvPr id="12" name="Group 11">
            <a:extLst>
              <a:ext uri="{FF2B5EF4-FFF2-40B4-BE49-F238E27FC236}">
                <a16:creationId xmlns:a16="http://schemas.microsoft.com/office/drawing/2014/main" id="{3BAF970E-DA1F-42AD-BD9A-58279080A9AA}"/>
              </a:ext>
            </a:extLst>
          </p:cNvPr>
          <p:cNvGrpSpPr/>
          <p:nvPr userDrawn="1"/>
        </p:nvGrpSpPr>
        <p:grpSpPr>
          <a:xfrm flipH="1">
            <a:off x="906160" y="-2132329"/>
            <a:ext cx="7872992" cy="6396827"/>
            <a:chOff x="-1695093" y="-1694912"/>
            <a:chExt cx="3800698" cy="3088077"/>
          </a:xfrm>
        </p:grpSpPr>
        <p:sp>
          <p:nvSpPr>
            <p:cNvPr id="13" name="Freeform: Shape 12">
              <a:extLst>
                <a:ext uri="{FF2B5EF4-FFF2-40B4-BE49-F238E27FC236}">
                  <a16:creationId xmlns:a16="http://schemas.microsoft.com/office/drawing/2014/main" id="{CE502DEA-7301-4BBE-9DDB-CBEAA9C95C0C}"/>
                </a:ext>
              </a:extLst>
            </p:cNvPr>
            <p:cNvSpPr/>
            <p:nvPr userDrawn="1"/>
          </p:nvSpPr>
          <p:spPr>
            <a:xfrm>
              <a:off x="-1489837" y="-1694912"/>
              <a:ext cx="3158692" cy="2249657"/>
            </a:xfrm>
            <a:custGeom>
              <a:avLst/>
              <a:gdLst>
                <a:gd name="connsiteX0" fmla="*/ 909643 w 3158692"/>
                <a:gd name="connsiteY0" fmla="*/ 0 h 2249657"/>
                <a:gd name="connsiteX1" fmla="*/ 0 w 3158692"/>
                <a:gd name="connsiteY1" fmla="*/ 0 h 2249657"/>
                <a:gd name="connsiteX2" fmla="*/ 2250720 w 3158692"/>
                <a:gd name="connsiteY2" fmla="*/ 2249657 h 2249657"/>
                <a:gd name="connsiteX3" fmla="*/ 3158692 w 3158692"/>
                <a:gd name="connsiteY3" fmla="*/ 2249050 h 2249657"/>
              </a:gdLst>
              <a:ahLst/>
              <a:cxnLst>
                <a:cxn ang="0">
                  <a:pos x="connsiteX0" y="connsiteY0"/>
                </a:cxn>
                <a:cxn ang="0">
                  <a:pos x="connsiteX1" y="connsiteY1"/>
                </a:cxn>
                <a:cxn ang="0">
                  <a:pos x="connsiteX2" y="connsiteY2"/>
                </a:cxn>
                <a:cxn ang="0">
                  <a:pos x="connsiteX3" y="connsiteY3"/>
                </a:cxn>
              </a:cxnLst>
              <a:rect l="l" t="t" r="r" b="b"/>
              <a:pathLst>
                <a:path w="3158692" h="2249657">
                  <a:moveTo>
                    <a:pt x="909643" y="0"/>
                  </a:moveTo>
                  <a:lnTo>
                    <a:pt x="0" y="0"/>
                  </a:lnTo>
                  <a:lnTo>
                    <a:pt x="2250720" y="2249657"/>
                  </a:lnTo>
                  <a:lnTo>
                    <a:pt x="3158692" y="2249050"/>
                  </a:lnTo>
                  <a:close/>
                </a:path>
              </a:pathLst>
            </a:custGeom>
            <a:solidFill>
              <a:srgbClr val="F2C6D4"/>
            </a:solidFill>
            <a:ln w="15178" cap="flat">
              <a:noFill/>
              <a:prstDash val="solid"/>
              <a:miter/>
            </a:ln>
          </p:spPr>
          <p:txBody>
            <a:bodyPr rtlCol="0" anchor="ctr"/>
            <a:lstStyle/>
            <a:p>
              <a:pPr algn="r" rtl="1"/>
              <a:endParaRPr lang="en-US" dirty="0">
                <a:latin typeface="Calibri" panose="020F0502020204030204" pitchFamily="34" charset="0"/>
                <a:cs typeface="Calibri" panose="020F0502020204030204" pitchFamily="34" charset="0"/>
              </a:endParaRPr>
            </a:p>
          </p:txBody>
        </p:sp>
        <p:sp>
          <p:nvSpPr>
            <p:cNvPr id="15" name="Freeform: Shape 14">
              <a:extLst>
                <a:ext uri="{FF2B5EF4-FFF2-40B4-BE49-F238E27FC236}">
                  <a16:creationId xmlns:a16="http://schemas.microsoft.com/office/drawing/2014/main" id="{921E6121-76F3-445E-92BE-329C96770FEC}"/>
                </a:ext>
              </a:extLst>
            </p:cNvPr>
            <p:cNvSpPr/>
            <p:nvPr userDrawn="1"/>
          </p:nvSpPr>
          <p:spPr>
            <a:xfrm>
              <a:off x="-1695093" y="-853227"/>
              <a:ext cx="2565374" cy="1827182"/>
            </a:xfrm>
            <a:custGeom>
              <a:avLst/>
              <a:gdLst>
                <a:gd name="connsiteX0" fmla="*/ 738800 w 2565374"/>
                <a:gd name="connsiteY0" fmla="*/ 0 h 1827182"/>
                <a:gd name="connsiteX1" fmla="*/ 0 w 2565374"/>
                <a:gd name="connsiteY1" fmla="*/ 0 h 1827182"/>
                <a:gd name="connsiteX2" fmla="*/ 1827941 w 2565374"/>
                <a:gd name="connsiteY2" fmla="*/ 1827182 h 1827182"/>
                <a:gd name="connsiteX3" fmla="*/ 2565375 w 2565374"/>
                <a:gd name="connsiteY3" fmla="*/ 1826727 h 1827182"/>
              </a:gdLst>
              <a:ahLst/>
              <a:cxnLst>
                <a:cxn ang="0">
                  <a:pos x="connsiteX0" y="connsiteY0"/>
                </a:cxn>
                <a:cxn ang="0">
                  <a:pos x="connsiteX1" y="connsiteY1"/>
                </a:cxn>
                <a:cxn ang="0">
                  <a:pos x="connsiteX2" y="connsiteY2"/>
                </a:cxn>
                <a:cxn ang="0">
                  <a:pos x="connsiteX3" y="connsiteY3"/>
                </a:cxn>
              </a:cxnLst>
              <a:rect l="l" t="t" r="r" b="b"/>
              <a:pathLst>
                <a:path w="2565374" h="1827182">
                  <a:moveTo>
                    <a:pt x="738800" y="0"/>
                  </a:moveTo>
                  <a:lnTo>
                    <a:pt x="0" y="0"/>
                  </a:lnTo>
                  <a:lnTo>
                    <a:pt x="1827941" y="1827182"/>
                  </a:lnTo>
                  <a:lnTo>
                    <a:pt x="2565375" y="1826727"/>
                  </a:lnTo>
                  <a:close/>
                </a:path>
              </a:pathLst>
            </a:custGeom>
            <a:solidFill>
              <a:srgbClr val="0A816F"/>
            </a:solidFill>
            <a:ln w="15178" cap="flat">
              <a:noFill/>
              <a:prstDash val="solid"/>
              <a:miter/>
            </a:ln>
          </p:spPr>
          <p:txBody>
            <a:bodyPr rtlCol="0" anchor="ctr"/>
            <a:lstStyle/>
            <a:p>
              <a:pPr algn="r" rtl="1"/>
              <a:endParaRPr lang="en-US" dirty="0">
                <a:latin typeface="Calibri" panose="020F0502020204030204" pitchFamily="34" charset="0"/>
                <a:cs typeface="Calibri" panose="020F0502020204030204" pitchFamily="34" charset="0"/>
              </a:endParaRPr>
            </a:p>
          </p:txBody>
        </p:sp>
        <p:sp>
          <p:nvSpPr>
            <p:cNvPr id="16" name="Freeform: Shape 15">
              <a:extLst>
                <a:ext uri="{FF2B5EF4-FFF2-40B4-BE49-F238E27FC236}">
                  <a16:creationId xmlns:a16="http://schemas.microsoft.com/office/drawing/2014/main" id="{000B0828-2AFB-4D7B-9083-99D07CA26DFE}"/>
                </a:ext>
              </a:extLst>
            </p:cNvPr>
            <p:cNvSpPr/>
            <p:nvPr userDrawn="1"/>
          </p:nvSpPr>
          <p:spPr>
            <a:xfrm>
              <a:off x="-1015122" y="-829461"/>
              <a:ext cx="3120727" cy="2222626"/>
            </a:xfrm>
            <a:custGeom>
              <a:avLst/>
              <a:gdLst>
                <a:gd name="connsiteX0" fmla="*/ 898557 w 3120727"/>
                <a:gd name="connsiteY0" fmla="*/ 0 h 2222626"/>
                <a:gd name="connsiteX1" fmla="*/ 0 w 3120727"/>
                <a:gd name="connsiteY1" fmla="*/ 0 h 2222626"/>
                <a:gd name="connsiteX2" fmla="*/ 2223537 w 3120727"/>
                <a:gd name="connsiteY2" fmla="*/ 2222626 h 2222626"/>
                <a:gd name="connsiteX3" fmla="*/ 3120728 w 3120727"/>
                <a:gd name="connsiteY3" fmla="*/ 2222019 h 2222626"/>
              </a:gdLst>
              <a:ahLst/>
              <a:cxnLst>
                <a:cxn ang="0">
                  <a:pos x="connsiteX0" y="connsiteY0"/>
                </a:cxn>
                <a:cxn ang="0">
                  <a:pos x="connsiteX1" y="connsiteY1"/>
                </a:cxn>
                <a:cxn ang="0">
                  <a:pos x="connsiteX2" y="connsiteY2"/>
                </a:cxn>
                <a:cxn ang="0">
                  <a:pos x="connsiteX3" y="connsiteY3"/>
                </a:cxn>
              </a:cxnLst>
              <a:rect l="l" t="t" r="r" b="b"/>
              <a:pathLst>
                <a:path w="3120727" h="2222626">
                  <a:moveTo>
                    <a:pt x="898557" y="0"/>
                  </a:moveTo>
                  <a:lnTo>
                    <a:pt x="0" y="0"/>
                  </a:lnTo>
                  <a:lnTo>
                    <a:pt x="2223537" y="2222626"/>
                  </a:lnTo>
                  <a:lnTo>
                    <a:pt x="3120728" y="2222019"/>
                  </a:lnTo>
                  <a:close/>
                </a:path>
              </a:pathLst>
            </a:custGeom>
            <a:solidFill>
              <a:srgbClr val="ED288E"/>
            </a:solidFill>
            <a:ln w="15178" cap="flat">
              <a:noFill/>
              <a:prstDash val="solid"/>
              <a:miter/>
            </a:ln>
          </p:spPr>
          <p:txBody>
            <a:bodyPr rtlCol="0" anchor="ctr"/>
            <a:lstStyle/>
            <a:p>
              <a:pPr algn="r" rtl="1"/>
              <a:endParaRPr lang="en-US">
                <a:latin typeface="Calibri" panose="020F0502020204030204" pitchFamily="34" charset="0"/>
                <a:cs typeface="Calibri" panose="020F0502020204030204" pitchFamily="34" charset="0"/>
              </a:endParaRPr>
            </a:p>
          </p:txBody>
        </p:sp>
      </p:grpSp>
      <p:grpSp>
        <p:nvGrpSpPr>
          <p:cNvPr id="17" name="Group 16">
            <a:extLst>
              <a:ext uri="{FF2B5EF4-FFF2-40B4-BE49-F238E27FC236}">
                <a16:creationId xmlns:a16="http://schemas.microsoft.com/office/drawing/2014/main" id="{5A8CE8B9-A7EF-477F-90F0-7CA0379CAC13}"/>
              </a:ext>
            </a:extLst>
          </p:cNvPr>
          <p:cNvGrpSpPr/>
          <p:nvPr userDrawn="1"/>
        </p:nvGrpSpPr>
        <p:grpSpPr>
          <a:xfrm flipH="1">
            <a:off x="-2761008" y="4713932"/>
            <a:ext cx="6938782" cy="4416956"/>
            <a:chOff x="10355857" y="5801035"/>
            <a:chExt cx="3203562" cy="2039261"/>
          </a:xfrm>
        </p:grpSpPr>
        <p:sp>
          <p:nvSpPr>
            <p:cNvPr id="18" name="Freeform: Shape 17">
              <a:extLst>
                <a:ext uri="{FF2B5EF4-FFF2-40B4-BE49-F238E27FC236}">
                  <a16:creationId xmlns:a16="http://schemas.microsoft.com/office/drawing/2014/main" id="{EC7E6E31-FD5B-41D1-8F02-39C8A2D02097}"/>
                </a:ext>
              </a:extLst>
            </p:cNvPr>
            <p:cNvSpPr/>
            <p:nvPr userDrawn="1"/>
          </p:nvSpPr>
          <p:spPr>
            <a:xfrm>
              <a:off x="11139868" y="6117045"/>
              <a:ext cx="2419551" cy="1723251"/>
            </a:xfrm>
            <a:custGeom>
              <a:avLst/>
              <a:gdLst>
                <a:gd name="connsiteX0" fmla="*/ 696762 w 2419551"/>
                <a:gd name="connsiteY0" fmla="*/ 0 h 1723251"/>
                <a:gd name="connsiteX1" fmla="*/ 0 w 2419551"/>
                <a:gd name="connsiteY1" fmla="*/ 0 h 1723251"/>
                <a:gd name="connsiteX2" fmla="*/ 1724023 w 2419551"/>
                <a:gd name="connsiteY2" fmla="*/ 1723252 h 1723251"/>
                <a:gd name="connsiteX3" fmla="*/ 2419551 w 2419551"/>
                <a:gd name="connsiteY3" fmla="*/ 1722789 h 1723251"/>
              </a:gdLst>
              <a:ahLst/>
              <a:cxnLst>
                <a:cxn ang="0">
                  <a:pos x="connsiteX0" y="connsiteY0"/>
                </a:cxn>
                <a:cxn ang="0">
                  <a:pos x="connsiteX1" y="connsiteY1"/>
                </a:cxn>
                <a:cxn ang="0">
                  <a:pos x="connsiteX2" y="connsiteY2"/>
                </a:cxn>
                <a:cxn ang="0">
                  <a:pos x="connsiteX3" y="connsiteY3"/>
                </a:cxn>
              </a:cxnLst>
              <a:rect l="l" t="t" r="r" b="b"/>
              <a:pathLst>
                <a:path w="2419551" h="1723251">
                  <a:moveTo>
                    <a:pt x="696762" y="0"/>
                  </a:moveTo>
                  <a:lnTo>
                    <a:pt x="0" y="0"/>
                  </a:lnTo>
                  <a:lnTo>
                    <a:pt x="1724023" y="1723252"/>
                  </a:lnTo>
                  <a:lnTo>
                    <a:pt x="2419551" y="1722789"/>
                  </a:lnTo>
                  <a:close/>
                </a:path>
              </a:pathLst>
            </a:custGeom>
            <a:solidFill>
              <a:srgbClr val="0A816F"/>
            </a:solidFill>
            <a:ln w="15407" cap="flat">
              <a:noFill/>
              <a:prstDash val="solid"/>
              <a:miter/>
            </a:ln>
          </p:spPr>
          <p:txBody>
            <a:bodyPr rtlCol="0" anchor="ctr"/>
            <a:lstStyle/>
            <a:p>
              <a:pPr algn="r" rtl="1"/>
              <a:endParaRPr lang="en-US">
                <a:latin typeface="Calibri" panose="020F0502020204030204" pitchFamily="34" charset="0"/>
                <a:cs typeface="Calibri" panose="020F0502020204030204" pitchFamily="34" charset="0"/>
              </a:endParaRPr>
            </a:p>
          </p:txBody>
        </p:sp>
        <p:sp>
          <p:nvSpPr>
            <p:cNvPr id="19" name="Freeform: Shape 18">
              <a:extLst>
                <a:ext uri="{FF2B5EF4-FFF2-40B4-BE49-F238E27FC236}">
                  <a16:creationId xmlns:a16="http://schemas.microsoft.com/office/drawing/2014/main" id="{9A805269-6644-4D14-BAA9-A25623AF2AEB}"/>
                </a:ext>
              </a:extLst>
            </p:cNvPr>
            <p:cNvSpPr/>
            <p:nvPr userDrawn="1"/>
          </p:nvSpPr>
          <p:spPr>
            <a:xfrm>
              <a:off x="10355857" y="5801035"/>
              <a:ext cx="1989161" cy="1416645"/>
            </a:xfrm>
            <a:custGeom>
              <a:avLst/>
              <a:gdLst>
                <a:gd name="connsiteX0" fmla="*/ 572825 w 1989161"/>
                <a:gd name="connsiteY0" fmla="*/ 0 h 1416645"/>
                <a:gd name="connsiteX1" fmla="*/ 0 w 1989161"/>
                <a:gd name="connsiteY1" fmla="*/ 0 h 1416645"/>
                <a:gd name="connsiteX2" fmla="*/ 1417263 w 1989161"/>
                <a:gd name="connsiteY2" fmla="*/ 1416646 h 1416645"/>
                <a:gd name="connsiteX3" fmla="*/ 1989162 w 1989161"/>
                <a:gd name="connsiteY3" fmla="*/ 1416183 h 1416645"/>
              </a:gdLst>
              <a:ahLst/>
              <a:cxnLst>
                <a:cxn ang="0">
                  <a:pos x="connsiteX0" y="connsiteY0"/>
                </a:cxn>
                <a:cxn ang="0">
                  <a:pos x="connsiteX1" y="connsiteY1"/>
                </a:cxn>
                <a:cxn ang="0">
                  <a:pos x="connsiteX2" y="connsiteY2"/>
                </a:cxn>
                <a:cxn ang="0">
                  <a:pos x="connsiteX3" y="connsiteY3"/>
                </a:cxn>
              </a:cxnLst>
              <a:rect l="l" t="t" r="r" b="b"/>
              <a:pathLst>
                <a:path w="1989161" h="1416645">
                  <a:moveTo>
                    <a:pt x="572825" y="0"/>
                  </a:moveTo>
                  <a:lnTo>
                    <a:pt x="0" y="0"/>
                  </a:lnTo>
                  <a:lnTo>
                    <a:pt x="1417263" y="1416646"/>
                  </a:lnTo>
                  <a:lnTo>
                    <a:pt x="1989162" y="1416183"/>
                  </a:lnTo>
                  <a:close/>
                </a:path>
              </a:pathLst>
            </a:custGeom>
            <a:solidFill>
              <a:srgbClr val="ECA9BE"/>
            </a:solidFill>
            <a:ln w="15407" cap="flat">
              <a:noFill/>
              <a:prstDash val="solid"/>
              <a:miter/>
            </a:ln>
          </p:spPr>
          <p:txBody>
            <a:bodyPr rtlCol="0" anchor="ctr"/>
            <a:lstStyle/>
            <a:p>
              <a:pPr algn="r" rtl="1"/>
              <a:endParaRPr lang="en-US" dirty="0">
                <a:latin typeface="Calibri" panose="020F0502020204030204" pitchFamily="34" charset="0"/>
                <a:cs typeface="Calibri" panose="020F0502020204030204" pitchFamily="34" charset="0"/>
              </a:endParaRPr>
            </a:p>
          </p:txBody>
        </p:sp>
      </p:grpSp>
      <p:sp>
        <p:nvSpPr>
          <p:cNvPr id="20" name="Text Placeholder 3">
            <a:extLst>
              <a:ext uri="{FF2B5EF4-FFF2-40B4-BE49-F238E27FC236}">
                <a16:creationId xmlns:a16="http://schemas.microsoft.com/office/drawing/2014/main" id="{FEBFB477-D1E1-4190-9616-EAF30B139C50}"/>
              </a:ext>
            </a:extLst>
          </p:cNvPr>
          <p:cNvSpPr>
            <a:spLocks noGrp="1"/>
          </p:cNvSpPr>
          <p:nvPr>
            <p:ph type="body" sz="half" idx="2" hasCustomPrompt="1"/>
          </p:nvPr>
        </p:nvSpPr>
        <p:spPr>
          <a:xfrm flipH="1">
            <a:off x="4072015" y="5973742"/>
            <a:ext cx="7624685" cy="303555"/>
          </a:xfrm>
        </p:spPr>
        <p:txBody>
          <a:bodyPr>
            <a:noAutofit/>
          </a:bodyPr>
          <a:lstStyle>
            <a:lvl1pPr marL="0" indent="0" algn="r" rtl="1">
              <a:buNone/>
              <a:defRPr lang="ar-JO" sz="2000" b="0" i="0" smtClean="0">
                <a:solidFill>
                  <a:srgbClr val="ED288E"/>
                </a:solidFill>
                <a:effectLst/>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ar-JO" b="0" i="0" dirty="0">
                <a:effectLst/>
                <a:latin typeface="Menlo"/>
              </a:rPr>
              <a:t>انقر هنا لإضافة نص</a:t>
            </a:r>
          </a:p>
        </p:txBody>
      </p:sp>
      <p:sp>
        <p:nvSpPr>
          <p:cNvPr id="21" name="Title 1">
            <a:extLst>
              <a:ext uri="{FF2B5EF4-FFF2-40B4-BE49-F238E27FC236}">
                <a16:creationId xmlns:a16="http://schemas.microsoft.com/office/drawing/2014/main" id="{DD112CF9-7FF5-4C1F-A6F4-7156DA75B3E6}"/>
              </a:ext>
            </a:extLst>
          </p:cNvPr>
          <p:cNvSpPr>
            <a:spLocks noGrp="1"/>
          </p:cNvSpPr>
          <p:nvPr>
            <p:ph type="title" hasCustomPrompt="1"/>
          </p:nvPr>
        </p:nvSpPr>
        <p:spPr>
          <a:xfrm flipH="1">
            <a:off x="6210300" y="3326509"/>
            <a:ext cx="5486400" cy="2458109"/>
          </a:xfrm>
        </p:spPr>
        <p:txBody>
          <a:bodyPr anchor="b">
            <a:normAutofit/>
          </a:bodyPr>
          <a:lstStyle>
            <a:lvl1pPr algn="r" rtl="1">
              <a:lnSpc>
                <a:spcPct val="100000"/>
              </a:lnSpc>
              <a:defRPr lang="en-US" sz="6000" i="1" kern="1200" dirty="0">
                <a:solidFill>
                  <a:schemeClr val="bg1"/>
                </a:solidFill>
                <a:latin typeface="Calibri" panose="020F0502020204030204" pitchFamily="34" charset="0"/>
                <a:ea typeface="+mj-ea"/>
                <a:cs typeface="Calibri" panose="020F0502020204030204" pitchFamily="34" charset="0"/>
              </a:defRPr>
            </a:lvl1pPr>
          </a:lstStyle>
          <a:p>
            <a:r>
              <a:rPr lang="ar-JO" b="0" i="0" dirty="0">
                <a:effectLst/>
                <a:latin typeface="Menlo"/>
              </a:rPr>
              <a:t>انقر لإضافة عنوان</a:t>
            </a:r>
            <a:endParaRPr lang="en-US" dirty="0"/>
          </a:p>
        </p:txBody>
      </p:sp>
    </p:spTree>
    <p:extLst>
      <p:ext uri="{BB962C8B-B14F-4D97-AF65-F5344CB8AC3E}">
        <p14:creationId xmlns:p14="http://schemas.microsoft.com/office/powerpoint/2010/main" val="10367992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 text">
    <p:spTree>
      <p:nvGrpSpPr>
        <p:cNvPr id="1" name=""/>
        <p:cNvGrpSpPr/>
        <p:nvPr/>
      </p:nvGrpSpPr>
      <p:grpSpPr>
        <a:xfrm>
          <a:off x="0" y="0"/>
          <a:ext cx="0" cy="0"/>
          <a:chOff x="0" y="0"/>
          <a:chExt cx="0" cy="0"/>
        </a:xfrm>
      </p:grpSpPr>
      <p:sp>
        <p:nvSpPr>
          <p:cNvPr id="875" name="Text Placeholder 3">
            <a:extLst>
              <a:ext uri="{FF2B5EF4-FFF2-40B4-BE49-F238E27FC236}">
                <a16:creationId xmlns:a16="http://schemas.microsoft.com/office/drawing/2014/main" id="{C70DACDE-76DF-4596-9C62-E27FBBC1F944}"/>
              </a:ext>
            </a:extLst>
          </p:cNvPr>
          <p:cNvSpPr>
            <a:spLocks noGrp="1"/>
          </p:cNvSpPr>
          <p:nvPr>
            <p:ph type="body" sz="half" idx="10" hasCustomPrompt="1"/>
          </p:nvPr>
        </p:nvSpPr>
        <p:spPr>
          <a:xfrm>
            <a:off x="495300" y="2621301"/>
            <a:ext cx="5480050" cy="370819"/>
          </a:xfrm>
          <a:solidFill>
            <a:srgbClr val="59C2AF"/>
          </a:solidFill>
        </p:spPr>
        <p:txBody>
          <a:bodyPr anchor="ctr">
            <a:normAutofit/>
          </a:bodyPr>
          <a:lstStyle>
            <a:lvl1pPr marL="0" indent="0" algn="r" rtl="1">
              <a:buNone/>
              <a:defRPr kumimoji="0" lang="en-US" sz="1800" b="0" i="0" u="none" strike="noStrike" kern="1200" cap="none" spc="0" normalizeH="0" baseline="0" dirty="0">
                <a:ln>
                  <a:noFill/>
                </a:ln>
                <a:solidFill>
                  <a:srgbClr val="3A3A39"/>
                </a:solidFill>
                <a:effectLst/>
                <a:uLnTx/>
                <a:uFillTx/>
                <a:latin typeface="Calibri" panose="020F0502020204030204" pitchFamily="34" charset="0"/>
                <a:ea typeface="Roboto" pitchFamily="2"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ar-JO" b="0" i="0" dirty="0">
                <a:effectLst/>
                <a:latin typeface="Menlo"/>
              </a:rPr>
              <a:t>انقر هنا لإضافة نص</a:t>
            </a:r>
          </a:p>
        </p:txBody>
      </p:sp>
      <p:sp>
        <p:nvSpPr>
          <p:cNvPr id="15" name="Text Placeholder 3">
            <a:extLst>
              <a:ext uri="{FF2B5EF4-FFF2-40B4-BE49-F238E27FC236}">
                <a16:creationId xmlns:a16="http://schemas.microsoft.com/office/drawing/2014/main" id="{2C85EB14-A427-4831-836A-35B58FA1DD7E}"/>
              </a:ext>
            </a:extLst>
          </p:cNvPr>
          <p:cNvSpPr>
            <a:spLocks noGrp="1"/>
          </p:cNvSpPr>
          <p:nvPr>
            <p:ph type="body" sz="half" idx="12" hasCustomPrompt="1"/>
          </p:nvPr>
        </p:nvSpPr>
        <p:spPr>
          <a:xfrm>
            <a:off x="6178550" y="2621301"/>
            <a:ext cx="5480050" cy="370819"/>
          </a:xfrm>
          <a:solidFill>
            <a:srgbClr val="59C2AF"/>
          </a:solidFill>
        </p:spPr>
        <p:txBody>
          <a:bodyPr anchor="ctr">
            <a:normAutofit/>
          </a:bodyPr>
          <a:lstStyle>
            <a:lvl1pPr marL="0" indent="0" algn="r" rtl="1">
              <a:buNone/>
              <a:defRPr kumimoji="0" lang="en-US" sz="1800" b="0" i="0" u="none" strike="noStrike" kern="1200" cap="none" spc="0" normalizeH="0" baseline="0" dirty="0">
                <a:ln>
                  <a:noFill/>
                </a:ln>
                <a:solidFill>
                  <a:srgbClr val="3A3A39"/>
                </a:solidFill>
                <a:effectLst/>
                <a:uLnTx/>
                <a:uFillTx/>
                <a:latin typeface="Calibri" panose="020F0502020204030204" pitchFamily="34" charset="0"/>
                <a:ea typeface="Roboto" pitchFamily="2"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ar-JO" b="0" i="0" dirty="0">
                <a:effectLst/>
                <a:latin typeface="Menlo"/>
              </a:rPr>
              <a:t>انقر هنا لإضافة نص</a:t>
            </a:r>
          </a:p>
        </p:txBody>
      </p:sp>
      <p:grpSp>
        <p:nvGrpSpPr>
          <p:cNvPr id="17" name="Group 16">
            <a:extLst>
              <a:ext uri="{FF2B5EF4-FFF2-40B4-BE49-F238E27FC236}">
                <a16:creationId xmlns:a16="http://schemas.microsoft.com/office/drawing/2014/main" id="{0D96EC00-3BE5-4D3C-A283-6023511FBAF2}"/>
              </a:ext>
            </a:extLst>
          </p:cNvPr>
          <p:cNvGrpSpPr/>
          <p:nvPr userDrawn="1"/>
        </p:nvGrpSpPr>
        <p:grpSpPr>
          <a:xfrm>
            <a:off x="-620673" y="-475004"/>
            <a:ext cx="1714659" cy="1393165"/>
            <a:chOff x="-1695093" y="-1694912"/>
            <a:chExt cx="3800698" cy="3088077"/>
          </a:xfrm>
        </p:grpSpPr>
        <p:sp>
          <p:nvSpPr>
            <p:cNvPr id="18" name="Freeform: Shape 17">
              <a:extLst>
                <a:ext uri="{FF2B5EF4-FFF2-40B4-BE49-F238E27FC236}">
                  <a16:creationId xmlns:a16="http://schemas.microsoft.com/office/drawing/2014/main" id="{895A1446-5D97-458F-B7DD-30E73DFB25B9}"/>
                </a:ext>
              </a:extLst>
            </p:cNvPr>
            <p:cNvSpPr/>
            <p:nvPr userDrawn="1"/>
          </p:nvSpPr>
          <p:spPr>
            <a:xfrm>
              <a:off x="-1489837" y="-1694912"/>
              <a:ext cx="3158692" cy="2249657"/>
            </a:xfrm>
            <a:custGeom>
              <a:avLst/>
              <a:gdLst>
                <a:gd name="connsiteX0" fmla="*/ 909643 w 3158692"/>
                <a:gd name="connsiteY0" fmla="*/ 0 h 2249657"/>
                <a:gd name="connsiteX1" fmla="*/ 0 w 3158692"/>
                <a:gd name="connsiteY1" fmla="*/ 0 h 2249657"/>
                <a:gd name="connsiteX2" fmla="*/ 2250720 w 3158692"/>
                <a:gd name="connsiteY2" fmla="*/ 2249657 h 2249657"/>
                <a:gd name="connsiteX3" fmla="*/ 3158692 w 3158692"/>
                <a:gd name="connsiteY3" fmla="*/ 2249050 h 2249657"/>
              </a:gdLst>
              <a:ahLst/>
              <a:cxnLst>
                <a:cxn ang="0">
                  <a:pos x="connsiteX0" y="connsiteY0"/>
                </a:cxn>
                <a:cxn ang="0">
                  <a:pos x="connsiteX1" y="connsiteY1"/>
                </a:cxn>
                <a:cxn ang="0">
                  <a:pos x="connsiteX2" y="connsiteY2"/>
                </a:cxn>
                <a:cxn ang="0">
                  <a:pos x="connsiteX3" y="connsiteY3"/>
                </a:cxn>
              </a:cxnLst>
              <a:rect l="l" t="t" r="r" b="b"/>
              <a:pathLst>
                <a:path w="3158692" h="2249657">
                  <a:moveTo>
                    <a:pt x="909643" y="0"/>
                  </a:moveTo>
                  <a:lnTo>
                    <a:pt x="0" y="0"/>
                  </a:lnTo>
                  <a:lnTo>
                    <a:pt x="2250720" y="2249657"/>
                  </a:lnTo>
                  <a:lnTo>
                    <a:pt x="3158692" y="2249050"/>
                  </a:lnTo>
                  <a:close/>
                </a:path>
              </a:pathLst>
            </a:custGeom>
            <a:solidFill>
              <a:srgbClr val="ED288E"/>
            </a:solidFill>
            <a:ln w="15178" cap="flat">
              <a:noFill/>
              <a:prstDash val="solid"/>
              <a:miter/>
            </a:ln>
          </p:spPr>
          <p:txBody>
            <a:bodyPr rtlCol="0" anchor="ctr"/>
            <a:lstStyle/>
            <a:p>
              <a:pPr algn="r" rtl="1"/>
              <a:endParaRPr lang="en-US">
                <a:latin typeface="Calibri" panose="020F0502020204030204" pitchFamily="34" charset="0"/>
                <a:cs typeface="Calibri" panose="020F0502020204030204" pitchFamily="34" charset="0"/>
              </a:endParaRPr>
            </a:p>
          </p:txBody>
        </p:sp>
        <p:sp>
          <p:nvSpPr>
            <p:cNvPr id="19" name="Freeform: Shape 18">
              <a:extLst>
                <a:ext uri="{FF2B5EF4-FFF2-40B4-BE49-F238E27FC236}">
                  <a16:creationId xmlns:a16="http://schemas.microsoft.com/office/drawing/2014/main" id="{56307BD9-6DE3-4599-AB18-C52E1B115668}"/>
                </a:ext>
              </a:extLst>
            </p:cNvPr>
            <p:cNvSpPr/>
            <p:nvPr userDrawn="1"/>
          </p:nvSpPr>
          <p:spPr>
            <a:xfrm>
              <a:off x="-1015122" y="-829461"/>
              <a:ext cx="3120727" cy="2222626"/>
            </a:xfrm>
            <a:custGeom>
              <a:avLst/>
              <a:gdLst>
                <a:gd name="connsiteX0" fmla="*/ 898557 w 3120727"/>
                <a:gd name="connsiteY0" fmla="*/ 0 h 2222626"/>
                <a:gd name="connsiteX1" fmla="*/ 0 w 3120727"/>
                <a:gd name="connsiteY1" fmla="*/ 0 h 2222626"/>
                <a:gd name="connsiteX2" fmla="*/ 2223537 w 3120727"/>
                <a:gd name="connsiteY2" fmla="*/ 2222626 h 2222626"/>
                <a:gd name="connsiteX3" fmla="*/ 3120728 w 3120727"/>
                <a:gd name="connsiteY3" fmla="*/ 2222019 h 2222626"/>
              </a:gdLst>
              <a:ahLst/>
              <a:cxnLst>
                <a:cxn ang="0">
                  <a:pos x="connsiteX0" y="connsiteY0"/>
                </a:cxn>
                <a:cxn ang="0">
                  <a:pos x="connsiteX1" y="connsiteY1"/>
                </a:cxn>
                <a:cxn ang="0">
                  <a:pos x="connsiteX2" y="connsiteY2"/>
                </a:cxn>
                <a:cxn ang="0">
                  <a:pos x="connsiteX3" y="connsiteY3"/>
                </a:cxn>
              </a:cxnLst>
              <a:rect l="l" t="t" r="r" b="b"/>
              <a:pathLst>
                <a:path w="3120727" h="2222626">
                  <a:moveTo>
                    <a:pt x="898557" y="0"/>
                  </a:moveTo>
                  <a:lnTo>
                    <a:pt x="0" y="0"/>
                  </a:lnTo>
                  <a:lnTo>
                    <a:pt x="2223537" y="2222626"/>
                  </a:lnTo>
                  <a:lnTo>
                    <a:pt x="3120728" y="2222019"/>
                  </a:lnTo>
                  <a:close/>
                </a:path>
              </a:pathLst>
            </a:custGeom>
            <a:solidFill>
              <a:srgbClr val="0A816F"/>
            </a:solidFill>
            <a:ln w="15178" cap="flat">
              <a:noFill/>
              <a:prstDash val="solid"/>
              <a:miter/>
            </a:ln>
          </p:spPr>
          <p:txBody>
            <a:bodyPr rtlCol="0" anchor="ctr"/>
            <a:lstStyle/>
            <a:p>
              <a:pPr algn="r" rtl="1"/>
              <a:endParaRPr lang="en-US">
                <a:latin typeface="Calibri" panose="020F0502020204030204" pitchFamily="34" charset="0"/>
                <a:cs typeface="Calibri" panose="020F0502020204030204" pitchFamily="34" charset="0"/>
              </a:endParaRPr>
            </a:p>
          </p:txBody>
        </p:sp>
        <p:sp>
          <p:nvSpPr>
            <p:cNvPr id="20" name="Freeform: Shape 19">
              <a:extLst>
                <a:ext uri="{FF2B5EF4-FFF2-40B4-BE49-F238E27FC236}">
                  <a16:creationId xmlns:a16="http://schemas.microsoft.com/office/drawing/2014/main" id="{27492AC5-BCD0-48DD-8015-1753B78506D4}"/>
                </a:ext>
              </a:extLst>
            </p:cNvPr>
            <p:cNvSpPr/>
            <p:nvPr userDrawn="1"/>
          </p:nvSpPr>
          <p:spPr>
            <a:xfrm>
              <a:off x="-1695093" y="-853227"/>
              <a:ext cx="2565374" cy="1827182"/>
            </a:xfrm>
            <a:custGeom>
              <a:avLst/>
              <a:gdLst>
                <a:gd name="connsiteX0" fmla="*/ 738800 w 2565374"/>
                <a:gd name="connsiteY0" fmla="*/ 0 h 1827182"/>
                <a:gd name="connsiteX1" fmla="*/ 0 w 2565374"/>
                <a:gd name="connsiteY1" fmla="*/ 0 h 1827182"/>
                <a:gd name="connsiteX2" fmla="*/ 1827941 w 2565374"/>
                <a:gd name="connsiteY2" fmla="*/ 1827182 h 1827182"/>
                <a:gd name="connsiteX3" fmla="*/ 2565375 w 2565374"/>
                <a:gd name="connsiteY3" fmla="*/ 1826727 h 1827182"/>
              </a:gdLst>
              <a:ahLst/>
              <a:cxnLst>
                <a:cxn ang="0">
                  <a:pos x="connsiteX0" y="connsiteY0"/>
                </a:cxn>
                <a:cxn ang="0">
                  <a:pos x="connsiteX1" y="connsiteY1"/>
                </a:cxn>
                <a:cxn ang="0">
                  <a:pos x="connsiteX2" y="connsiteY2"/>
                </a:cxn>
                <a:cxn ang="0">
                  <a:pos x="connsiteX3" y="connsiteY3"/>
                </a:cxn>
              </a:cxnLst>
              <a:rect l="l" t="t" r="r" b="b"/>
              <a:pathLst>
                <a:path w="2565374" h="1827182">
                  <a:moveTo>
                    <a:pt x="738800" y="0"/>
                  </a:moveTo>
                  <a:lnTo>
                    <a:pt x="0" y="0"/>
                  </a:lnTo>
                  <a:lnTo>
                    <a:pt x="1827941" y="1827182"/>
                  </a:lnTo>
                  <a:lnTo>
                    <a:pt x="2565375" y="1826727"/>
                  </a:lnTo>
                  <a:close/>
                </a:path>
              </a:pathLst>
            </a:custGeom>
            <a:solidFill>
              <a:srgbClr val="59C2AF"/>
            </a:solidFill>
            <a:ln w="15178" cap="flat">
              <a:noFill/>
              <a:prstDash val="solid"/>
              <a:miter/>
            </a:ln>
          </p:spPr>
          <p:txBody>
            <a:bodyPr rtlCol="0" anchor="ctr"/>
            <a:lstStyle/>
            <a:p>
              <a:pPr algn="r" rtl="1"/>
              <a:endParaRPr lang="en-US">
                <a:latin typeface="Calibri" panose="020F0502020204030204" pitchFamily="34" charset="0"/>
                <a:cs typeface="Calibri" panose="020F0502020204030204" pitchFamily="34" charset="0"/>
              </a:endParaRPr>
            </a:p>
          </p:txBody>
        </p:sp>
      </p:grpSp>
      <p:grpSp>
        <p:nvGrpSpPr>
          <p:cNvPr id="21" name="Group 20">
            <a:extLst>
              <a:ext uri="{FF2B5EF4-FFF2-40B4-BE49-F238E27FC236}">
                <a16:creationId xmlns:a16="http://schemas.microsoft.com/office/drawing/2014/main" id="{B70F12B2-C615-4B02-896B-24953ED30F29}"/>
              </a:ext>
            </a:extLst>
          </p:cNvPr>
          <p:cNvGrpSpPr/>
          <p:nvPr userDrawn="1"/>
        </p:nvGrpSpPr>
        <p:grpSpPr>
          <a:xfrm>
            <a:off x="11326495" y="6329216"/>
            <a:ext cx="1731010" cy="1101893"/>
            <a:chOff x="10355857" y="5801035"/>
            <a:chExt cx="3203562" cy="2039261"/>
          </a:xfrm>
        </p:grpSpPr>
        <p:sp>
          <p:nvSpPr>
            <p:cNvPr id="22" name="Freeform: Shape 21">
              <a:extLst>
                <a:ext uri="{FF2B5EF4-FFF2-40B4-BE49-F238E27FC236}">
                  <a16:creationId xmlns:a16="http://schemas.microsoft.com/office/drawing/2014/main" id="{B371E9F3-9EDA-41B6-84B5-7C80D327B958}"/>
                </a:ext>
              </a:extLst>
            </p:cNvPr>
            <p:cNvSpPr/>
            <p:nvPr userDrawn="1"/>
          </p:nvSpPr>
          <p:spPr>
            <a:xfrm>
              <a:off x="11139868" y="6117045"/>
              <a:ext cx="2419551" cy="1723251"/>
            </a:xfrm>
            <a:custGeom>
              <a:avLst/>
              <a:gdLst>
                <a:gd name="connsiteX0" fmla="*/ 696762 w 2419551"/>
                <a:gd name="connsiteY0" fmla="*/ 0 h 1723251"/>
                <a:gd name="connsiteX1" fmla="*/ 0 w 2419551"/>
                <a:gd name="connsiteY1" fmla="*/ 0 h 1723251"/>
                <a:gd name="connsiteX2" fmla="*/ 1724023 w 2419551"/>
                <a:gd name="connsiteY2" fmla="*/ 1723252 h 1723251"/>
                <a:gd name="connsiteX3" fmla="*/ 2419551 w 2419551"/>
                <a:gd name="connsiteY3" fmla="*/ 1722789 h 1723251"/>
              </a:gdLst>
              <a:ahLst/>
              <a:cxnLst>
                <a:cxn ang="0">
                  <a:pos x="connsiteX0" y="connsiteY0"/>
                </a:cxn>
                <a:cxn ang="0">
                  <a:pos x="connsiteX1" y="connsiteY1"/>
                </a:cxn>
                <a:cxn ang="0">
                  <a:pos x="connsiteX2" y="connsiteY2"/>
                </a:cxn>
                <a:cxn ang="0">
                  <a:pos x="connsiteX3" y="connsiteY3"/>
                </a:cxn>
              </a:cxnLst>
              <a:rect l="l" t="t" r="r" b="b"/>
              <a:pathLst>
                <a:path w="2419551" h="1723251">
                  <a:moveTo>
                    <a:pt x="696762" y="0"/>
                  </a:moveTo>
                  <a:lnTo>
                    <a:pt x="0" y="0"/>
                  </a:lnTo>
                  <a:lnTo>
                    <a:pt x="1724023" y="1723252"/>
                  </a:lnTo>
                  <a:lnTo>
                    <a:pt x="2419551" y="1722789"/>
                  </a:lnTo>
                  <a:close/>
                </a:path>
              </a:pathLst>
            </a:custGeom>
            <a:solidFill>
              <a:srgbClr val="ED288E"/>
            </a:solidFill>
            <a:ln w="15407" cap="flat">
              <a:noFill/>
              <a:prstDash val="solid"/>
              <a:miter/>
            </a:ln>
          </p:spPr>
          <p:txBody>
            <a:bodyPr rtlCol="0" anchor="ctr"/>
            <a:lstStyle/>
            <a:p>
              <a:pPr algn="r" rtl="1"/>
              <a:endParaRPr lang="en-US">
                <a:latin typeface="Calibri" panose="020F0502020204030204" pitchFamily="34" charset="0"/>
                <a:cs typeface="Calibri" panose="020F0502020204030204" pitchFamily="34" charset="0"/>
              </a:endParaRPr>
            </a:p>
          </p:txBody>
        </p:sp>
        <p:sp>
          <p:nvSpPr>
            <p:cNvPr id="23" name="Freeform: Shape 22">
              <a:extLst>
                <a:ext uri="{FF2B5EF4-FFF2-40B4-BE49-F238E27FC236}">
                  <a16:creationId xmlns:a16="http://schemas.microsoft.com/office/drawing/2014/main" id="{C10DD0EF-A5C3-40D1-ADE1-789DBE4E0C88}"/>
                </a:ext>
              </a:extLst>
            </p:cNvPr>
            <p:cNvSpPr/>
            <p:nvPr userDrawn="1"/>
          </p:nvSpPr>
          <p:spPr>
            <a:xfrm>
              <a:off x="10355857" y="5801035"/>
              <a:ext cx="1989161" cy="1416645"/>
            </a:xfrm>
            <a:custGeom>
              <a:avLst/>
              <a:gdLst>
                <a:gd name="connsiteX0" fmla="*/ 572825 w 1989161"/>
                <a:gd name="connsiteY0" fmla="*/ 0 h 1416645"/>
                <a:gd name="connsiteX1" fmla="*/ 0 w 1989161"/>
                <a:gd name="connsiteY1" fmla="*/ 0 h 1416645"/>
                <a:gd name="connsiteX2" fmla="*/ 1417263 w 1989161"/>
                <a:gd name="connsiteY2" fmla="*/ 1416646 h 1416645"/>
                <a:gd name="connsiteX3" fmla="*/ 1989162 w 1989161"/>
                <a:gd name="connsiteY3" fmla="*/ 1416183 h 1416645"/>
              </a:gdLst>
              <a:ahLst/>
              <a:cxnLst>
                <a:cxn ang="0">
                  <a:pos x="connsiteX0" y="connsiteY0"/>
                </a:cxn>
                <a:cxn ang="0">
                  <a:pos x="connsiteX1" y="connsiteY1"/>
                </a:cxn>
                <a:cxn ang="0">
                  <a:pos x="connsiteX2" y="connsiteY2"/>
                </a:cxn>
                <a:cxn ang="0">
                  <a:pos x="connsiteX3" y="connsiteY3"/>
                </a:cxn>
              </a:cxnLst>
              <a:rect l="l" t="t" r="r" b="b"/>
              <a:pathLst>
                <a:path w="1989161" h="1416645">
                  <a:moveTo>
                    <a:pt x="572825" y="0"/>
                  </a:moveTo>
                  <a:lnTo>
                    <a:pt x="0" y="0"/>
                  </a:lnTo>
                  <a:lnTo>
                    <a:pt x="1417263" y="1416646"/>
                  </a:lnTo>
                  <a:lnTo>
                    <a:pt x="1989162" y="1416183"/>
                  </a:lnTo>
                  <a:close/>
                </a:path>
              </a:pathLst>
            </a:custGeom>
            <a:solidFill>
              <a:srgbClr val="ECA9BE"/>
            </a:solidFill>
            <a:ln w="15407" cap="flat">
              <a:noFill/>
              <a:prstDash val="solid"/>
              <a:miter/>
            </a:ln>
          </p:spPr>
          <p:txBody>
            <a:bodyPr rtlCol="0" anchor="ctr"/>
            <a:lstStyle/>
            <a:p>
              <a:pPr algn="r" rtl="1"/>
              <a:endParaRPr lang="en-US" dirty="0">
                <a:latin typeface="Calibri" panose="020F0502020204030204" pitchFamily="34" charset="0"/>
                <a:cs typeface="Calibri" panose="020F0502020204030204" pitchFamily="34" charset="0"/>
              </a:endParaRPr>
            </a:p>
          </p:txBody>
        </p:sp>
      </p:grpSp>
      <p:sp>
        <p:nvSpPr>
          <p:cNvPr id="24" name="Text Placeholder 3">
            <a:extLst>
              <a:ext uri="{FF2B5EF4-FFF2-40B4-BE49-F238E27FC236}">
                <a16:creationId xmlns:a16="http://schemas.microsoft.com/office/drawing/2014/main" id="{82216FD2-9880-457D-B68E-E86921C94A75}"/>
              </a:ext>
            </a:extLst>
          </p:cNvPr>
          <p:cNvSpPr>
            <a:spLocks noGrp="1"/>
          </p:cNvSpPr>
          <p:nvPr>
            <p:ph type="body" sz="half" idx="2" hasCustomPrompt="1"/>
          </p:nvPr>
        </p:nvSpPr>
        <p:spPr>
          <a:xfrm>
            <a:off x="495300" y="1830045"/>
            <a:ext cx="11163300" cy="303555"/>
          </a:xfrm>
        </p:spPr>
        <p:txBody>
          <a:bodyPr>
            <a:noAutofit/>
          </a:bodyPr>
          <a:lstStyle>
            <a:lvl1pPr marL="0" indent="0" algn="r" rtl="1">
              <a:buNone/>
              <a:defRPr lang="ar-JO" sz="1800" b="0" i="1" smtClean="0">
                <a:solidFill>
                  <a:schemeClr val="tx1">
                    <a:lumMod val="50000"/>
                    <a:lumOff val="50000"/>
                  </a:schemeClr>
                </a:solidFill>
                <a:effectLst/>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ar-JO" b="0" i="0" dirty="0">
                <a:effectLst/>
                <a:latin typeface="Menlo"/>
              </a:rPr>
              <a:t>انقر هنا لإضافة نص</a:t>
            </a:r>
          </a:p>
        </p:txBody>
      </p:sp>
      <p:sp>
        <p:nvSpPr>
          <p:cNvPr id="25" name="Title 1">
            <a:extLst>
              <a:ext uri="{FF2B5EF4-FFF2-40B4-BE49-F238E27FC236}">
                <a16:creationId xmlns:a16="http://schemas.microsoft.com/office/drawing/2014/main" id="{52FA3F90-3B77-4912-BD78-DCF3B85F2DCF}"/>
              </a:ext>
            </a:extLst>
          </p:cNvPr>
          <p:cNvSpPr>
            <a:spLocks noGrp="1"/>
          </p:cNvSpPr>
          <p:nvPr>
            <p:ph type="title" hasCustomPrompt="1"/>
          </p:nvPr>
        </p:nvSpPr>
        <p:spPr>
          <a:xfrm>
            <a:off x="495300" y="970891"/>
            <a:ext cx="11163300" cy="761999"/>
          </a:xfrm>
        </p:spPr>
        <p:txBody>
          <a:bodyPr anchor="t">
            <a:normAutofit/>
          </a:bodyPr>
          <a:lstStyle>
            <a:lvl1pPr algn="r" rtl="1">
              <a:lnSpc>
                <a:spcPct val="80000"/>
              </a:lnSpc>
              <a:defRPr lang="en-US" sz="3200" i="1" kern="1200" dirty="0">
                <a:solidFill>
                  <a:srgbClr val="FF1493"/>
                </a:solidFill>
                <a:latin typeface="Calibri" panose="020F0502020204030204" pitchFamily="34" charset="0"/>
                <a:ea typeface="+mj-ea"/>
                <a:cs typeface="Calibri" panose="020F0502020204030204" pitchFamily="34" charset="0"/>
              </a:defRPr>
            </a:lvl1pPr>
          </a:lstStyle>
          <a:p>
            <a:r>
              <a:rPr lang="ar-JO" b="0" i="0" dirty="0">
                <a:effectLst/>
                <a:latin typeface="Menlo"/>
              </a:rPr>
              <a:t>انقر لإضافة عنوان</a:t>
            </a:r>
            <a:endParaRPr lang="en-US" dirty="0"/>
          </a:p>
        </p:txBody>
      </p:sp>
      <p:sp>
        <p:nvSpPr>
          <p:cNvPr id="26" name="Text Placeholder 2">
            <a:extLst>
              <a:ext uri="{FF2B5EF4-FFF2-40B4-BE49-F238E27FC236}">
                <a16:creationId xmlns:a16="http://schemas.microsoft.com/office/drawing/2014/main" id="{6BC7912E-6F28-4984-81A9-FFA096A37B24}"/>
              </a:ext>
            </a:extLst>
          </p:cNvPr>
          <p:cNvSpPr>
            <a:spLocks noGrp="1"/>
          </p:cNvSpPr>
          <p:nvPr>
            <p:ph idx="1" hasCustomPrompt="1"/>
          </p:nvPr>
        </p:nvSpPr>
        <p:spPr>
          <a:xfrm>
            <a:off x="6178550" y="3177309"/>
            <a:ext cx="5499100" cy="3019303"/>
          </a:xfrm>
          <a:prstGeom prst="rect">
            <a:avLst/>
          </a:prstGeom>
        </p:spPr>
        <p:txBody>
          <a:bodyPr vert="horz" lIns="91440" tIns="45720" rIns="91440" bIns="45720" rtlCol="0">
            <a:normAutofit/>
          </a:bodyPr>
          <a:lstStyle>
            <a:lvl1pPr marL="0" indent="0" algn="r" rtl="1">
              <a:buNone/>
              <a:defRPr sz="1600">
                <a:solidFill>
                  <a:schemeClr val="bg1">
                    <a:lumMod val="50000"/>
                  </a:schemeClr>
                </a:solidFill>
              </a:defRPr>
            </a:lvl1pPr>
          </a:lstStyle>
          <a:p>
            <a:pPr lvl="0"/>
            <a:r>
              <a:rPr lang="ar-JO" dirty="0"/>
              <a:t>انقر هنا لإضافة النص</a:t>
            </a:r>
            <a:endParaRPr lang="en-US" dirty="0"/>
          </a:p>
        </p:txBody>
      </p:sp>
      <p:sp>
        <p:nvSpPr>
          <p:cNvPr id="27" name="Text Placeholder 2">
            <a:extLst>
              <a:ext uri="{FF2B5EF4-FFF2-40B4-BE49-F238E27FC236}">
                <a16:creationId xmlns:a16="http://schemas.microsoft.com/office/drawing/2014/main" id="{C30C2EE5-07C4-4AA9-9D1E-C26CA3032594}"/>
              </a:ext>
            </a:extLst>
          </p:cNvPr>
          <p:cNvSpPr>
            <a:spLocks noGrp="1"/>
          </p:cNvSpPr>
          <p:nvPr>
            <p:ph idx="13" hasCustomPrompt="1"/>
          </p:nvPr>
        </p:nvSpPr>
        <p:spPr>
          <a:xfrm>
            <a:off x="475673" y="3177309"/>
            <a:ext cx="5499100" cy="3019303"/>
          </a:xfrm>
          <a:prstGeom prst="rect">
            <a:avLst/>
          </a:prstGeom>
        </p:spPr>
        <p:txBody>
          <a:bodyPr vert="horz" lIns="91440" tIns="45720" rIns="91440" bIns="45720" rtlCol="0">
            <a:normAutofit/>
          </a:bodyPr>
          <a:lstStyle>
            <a:lvl1pPr marL="0" indent="0" algn="r" rtl="1">
              <a:buNone/>
              <a:defRPr sz="1600">
                <a:solidFill>
                  <a:schemeClr val="bg1">
                    <a:lumMod val="50000"/>
                  </a:schemeClr>
                </a:solidFill>
              </a:defRPr>
            </a:lvl1pPr>
          </a:lstStyle>
          <a:p>
            <a:pPr lvl="0"/>
            <a:r>
              <a:rPr lang="ar-JO" dirty="0"/>
              <a:t>انقر هنا لإضافة النص</a:t>
            </a:r>
            <a:endParaRPr lang="en-US" dirty="0"/>
          </a:p>
        </p:txBody>
      </p:sp>
    </p:spTree>
    <p:extLst>
      <p:ext uri="{BB962C8B-B14F-4D97-AF65-F5344CB8AC3E}">
        <p14:creationId xmlns:p14="http://schemas.microsoft.com/office/powerpoint/2010/main" val="7901713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 Picture">
    <p:spTree>
      <p:nvGrpSpPr>
        <p:cNvPr id="1" name=""/>
        <p:cNvGrpSpPr/>
        <p:nvPr/>
      </p:nvGrpSpPr>
      <p:grpSpPr>
        <a:xfrm>
          <a:off x="0" y="0"/>
          <a:ext cx="0" cy="0"/>
          <a:chOff x="0" y="0"/>
          <a:chExt cx="0" cy="0"/>
        </a:xfrm>
      </p:grpSpPr>
      <p:sp>
        <p:nvSpPr>
          <p:cNvPr id="15" name="Text Placeholder 3">
            <a:extLst>
              <a:ext uri="{FF2B5EF4-FFF2-40B4-BE49-F238E27FC236}">
                <a16:creationId xmlns:a16="http://schemas.microsoft.com/office/drawing/2014/main" id="{2C85EB14-A427-4831-836A-35B58FA1DD7E}"/>
              </a:ext>
            </a:extLst>
          </p:cNvPr>
          <p:cNvSpPr>
            <a:spLocks noGrp="1"/>
          </p:cNvSpPr>
          <p:nvPr>
            <p:ph type="body" sz="half" idx="12" hasCustomPrompt="1"/>
          </p:nvPr>
        </p:nvSpPr>
        <p:spPr>
          <a:xfrm flipH="1">
            <a:off x="533400" y="2621301"/>
            <a:ext cx="5480050" cy="370819"/>
          </a:xfrm>
          <a:solidFill>
            <a:srgbClr val="59C2AF"/>
          </a:solidFill>
        </p:spPr>
        <p:txBody>
          <a:bodyPr anchor="ctr">
            <a:normAutofit/>
          </a:bodyPr>
          <a:lstStyle>
            <a:lvl1pPr marL="0" indent="0" algn="r" rtl="1">
              <a:buNone/>
              <a:defRPr kumimoji="0" lang="en-US" sz="1800" b="0" i="0" u="none" strike="noStrike" kern="1200" cap="none" spc="0" normalizeH="0" baseline="0" dirty="0">
                <a:ln>
                  <a:noFill/>
                </a:ln>
                <a:solidFill>
                  <a:srgbClr val="3A3A39"/>
                </a:solidFill>
                <a:effectLst/>
                <a:uLnTx/>
                <a:uFillTx/>
                <a:latin typeface="Calibri" panose="020F0502020204030204" pitchFamily="34" charset="0"/>
                <a:ea typeface="Roboto" pitchFamily="2"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ar-JO" b="0" i="0" dirty="0">
                <a:effectLst/>
                <a:latin typeface="Menlo"/>
              </a:rPr>
              <a:t>انقر هنا لإضافة نص</a:t>
            </a:r>
          </a:p>
        </p:txBody>
      </p:sp>
      <p:sp>
        <p:nvSpPr>
          <p:cNvPr id="3" name="Picture Placeholder 2">
            <a:extLst>
              <a:ext uri="{FF2B5EF4-FFF2-40B4-BE49-F238E27FC236}">
                <a16:creationId xmlns:a16="http://schemas.microsoft.com/office/drawing/2014/main" id="{D6788BE3-3B6E-468F-BE27-AE9BD9735416}"/>
              </a:ext>
            </a:extLst>
          </p:cNvPr>
          <p:cNvSpPr>
            <a:spLocks noGrp="1"/>
          </p:cNvSpPr>
          <p:nvPr>
            <p:ph type="pic" sz="quarter" idx="14" hasCustomPrompt="1"/>
          </p:nvPr>
        </p:nvSpPr>
        <p:spPr>
          <a:xfrm flipH="1">
            <a:off x="6197599" y="2621301"/>
            <a:ext cx="5286375" cy="3258884"/>
          </a:xfrm>
          <a:solidFill>
            <a:schemeClr val="bg1">
              <a:lumMod val="85000"/>
            </a:schemeClr>
          </a:solidFill>
        </p:spPr>
        <p:txBody>
          <a:bodyPr/>
          <a:lstStyle>
            <a:lvl1pPr algn="r" rtl="1">
              <a:defRPr>
                <a:latin typeface="Calibri" panose="020F0502020204030204" pitchFamily="34" charset="0"/>
                <a:cs typeface="Calibri" panose="020F0502020204030204" pitchFamily="34" charset="0"/>
              </a:defRPr>
            </a:lvl1pPr>
          </a:lstStyle>
          <a:p>
            <a:r>
              <a:rPr lang="ar-JO" dirty="0"/>
              <a:t>انقر الأيقونة لإضافة صورة</a:t>
            </a:r>
            <a:endParaRPr lang="en-US" dirty="0"/>
          </a:p>
        </p:txBody>
      </p:sp>
      <p:sp>
        <p:nvSpPr>
          <p:cNvPr id="17" name="Text Placeholder 3">
            <a:extLst>
              <a:ext uri="{FF2B5EF4-FFF2-40B4-BE49-F238E27FC236}">
                <a16:creationId xmlns:a16="http://schemas.microsoft.com/office/drawing/2014/main" id="{E862C1F8-ACB9-477A-B840-BE3A36281472}"/>
              </a:ext>
            </a:extLst>
          </p:cNvPr>
          <p:cNvSpPr>
            <a:spLocks noGrp="1"/>
          </p:cNvSpPr>
          <p:nvPr>
            <p:ph type="body" sz="half" idx="15" hasCustomPrompt="1"/>
          </p:nvPr>
        </p:nvSpPr>
        <p:spPr>
          <a:xfrm flipH="1">
            <a:off x="6197599" y="5994400"/>
            <a:ext cx="5286375" cy="230827"/>
          </a:xfrm>
        </p:spPr>
        <p:txBody>
          <a:bodyPr>
            <a:noAutofit/>
          </a:bodyPr>
          <a:lstStyle>
            <a:lvl1pPr marL="0" indent="0" algn="r" rtl="1">
              <a:buNone/>
              <a:defRPr sz="1050" i="1">
                <a:solidFill>
                  <a:schemeClr val="tx1">
                    <a:lumMod val="50000"/>
                    <a:lumOff val="50000"/>
                  </a:schemeClr>
                </a:solidFill>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ar-JO" b="0" i="0" dirty="0">
                <a:effectLst/>
                <a:latin typeface="Menlo"/>
              </a:rPr>
              <a:t>انقر هنا لإضافة نص</a:t>
            </a:r>
          </a:p>
        </p:txBody>
      </p:sp>
      <p:grpSp>
        <p:nvGrpSpPr>
          <p:cNvPr id="18" name="Group 17">
            <a:extLst>
              <a:ext uri="{FF2B5EF4-FFF2-40B4-BE49-F238E27FC236}">
                <a16:creationId xmlns:a16="http://schemas.microsoft.com/office/drawing/2014/main" id="{6B35EAF8-C946-4AB2-861B-9795DA67A803}"/>
              </a:ext>
            </a:extLst>
          </p:cNvPr>
          <p:cNvGrpSpPr/>
          <p:nvPr userDrawn="1"/>
        </p:nvGrpSpPr>
        <p:grpSpPr>
          <a:xfrm>
            <a:off x="-620673" y="-475004"/>
            <a:ext cx="1714659" cy="1393165"/>
            <a:chOff x="-1695093" y="-1694912"/>
            <a:chExt cx="3800698" cy="3088077"/>
          </a:xfrm>
        </p:grpSpPr>
        <p:sp>
          <p:nvSpPr>
            <p:cNvPr id="19" name="Freeform: Shape 18">
              <a:extLst>
                <a:ext uri="{FF2B5EF4-FFF2-40B4-BE49-F238E27FC236}">
                  <a16:creationId xmlns:a16="http://schemas.microsoft.com/office/drawing/2014/main" id="{59C13ABC-A8EA-4CC3-9C0D-2C9E7359F3D3}"/>
                </a:ext>
              </a:extLst>
            </p:cNvPr>
            <p:cNvSpPr/>
            <p:nvPr userDrawn="1"/>
          </p:nvSpPr>
          <p:spPr>
            <a:xfrm>
              <a:off x="-1489837" y="-1694912"/>
              <a:ext cx="3158692" cy="2249657"/>
            </a:xfrm>
            <a:custGeom>
              <a:avLst/>
              <a:gdLst>
                <a:gd name="connsiteX0" fmla="*/ 909643 w 3158692"/>
                <a:gd name="connsiteY0" fmla="*/ 0 h 2249657"/>
                <a:gd name="connsiteX1" fmla="*/ 0 w 3158692"/>
                <a:gd name="connsiteY1" fmla="*/ 0 h 2249657"/>
                <a:gd name="connsiteX2" fmla="*/ 2250720 w 3158692"/>
                <a:gd name="connsiteY2" fmla="*/ 2249657 h 2249657"/>
                <a:gd name="connsiteX3" fmla="*/ 3158692 w 3158692"/>
                <a:gd name="connsiteY3" fmla="*/ 2249050 h 2249657"/>
              </a:gdLst>
              <a:ahLst/>
              <a:cxnLst>
                <a:cxn ang="0">
                  <a:pos x="connsiteX0" y="connsiteY0"/>
                </a:cxn>
                <a:cxn ang="0">
                  <a:pos x="connsiteX1" y="connsiteY1"/>
                </a:cxn>
                <a:cxn ang="0">
                  <a:pos x="connsiteX2" y="connsiteY2"/>
                </a:cxn>
                <a:cxn ang="0">
                  <a:pos x="connsiteX3" y="connsiteY3"/>
                </a:cxn>
              </a:cxnLst>
              <a:rect l="l" t="t" r="r" b="b"/>
              <a:pathLst>
                <a:path w="3158692" h="2249657">
                  <a:moveTo>
                    <a:pt x="909643" y="0"/>
                  </a:moveTo>
                  <a:lnTo>
                    <a:pt x="0" y="0"/>
                  </a:lnTo>
                  <a:lnTo>
                    <a:pt x="2250720" y="2249657"/>
                  </a:lnTo>
                  <a:lnTo>
                    <a:pt x="3158692" y="2249050"/>
                  </a:lnTo>
                  <a:close/>
                </a:path>
              </a:pathLst>
            </a:custGeom>
            <a:solidFill>
              <a:srgbClr val="ED288E"/>
            </a:solidFill>
            <a:ln w="15178" cap="flat">
              <a:noFill/>
              <a:prstDash val="solid"/>
              <a:miter/>
            </a:ln>
          </p:spPr>
          <p:txBody>
            <a:bodyPr rtlCol="0" anchor="ctr"/>
            <a:lstStyle/>
            <a:p>
              <a:pPr algn="r" rtl="1"/>
              <a:endParaRPr lang="en-US">
                <a:latin typeface="Calibri" panose="020F0502020204030204" pitchFamily="34" charset="0"/>
                <a:cs typeface="Calibri" panose="020F0502020204030204" pitchFamily="34" charset="0"/>
              </a:endParaRPr>
            </a:p>
          </p:txBody>
        </p:sp>
        <p:sp>
          <p:nvSpPr>
            <p:cNvPr id="20" name="Freeform: Shape 19">
              <a:extLst>
                <a:ext uri="{FF2B5EF4-FFF2-40B4-BE49-F238E27FC236}">
                  <a16:creationId xmlns:a16="http://schemas.microsoft.com/office/drawing/2014/main" id="{F6EC1058-E0B8-4103-95D1-820941C69020}"/>
                </a:ext>
              </a:extLst>
            </p:cNvPr>
            <p:cNvSpPr/>
            <p:nvPr userDrawn="1"/>
          </p:nvSpPr>
          <p:spPr>
            <a:xfrm>
              <a:off x="-1015122" y="-829461"/>
              <a:ext cx="3120727" cy="2222626"/>
            </a:xfrm>
            <a:custGeom>
              <a:avLst/>
              <a:gdLst>
                <a:gd name="connsiteX0" fmla="*/ 898557 w 3120727"/>
                <a:gd name="connsiteY0" fmla="*/ 0 h 2222626"/>
                <a:gd name="connsiteX1" fmla="*/ 0 w 3120727"/>
                <a:gd name="connsiteY1" fmla="*/ 0 h 2222626"/>
                <a:gd name="connsiteX2" fmla="*/ 2223537 w 3120727"/>
                <a:gd name="connsiteY2" fmla="*/ 2222626 h 2222626"/>
                <a:gd name="connsiteX3" fmla="*/ 3120728 w 3120727"/>
                <a:gd name="connsiteY3" fmla="*/ 2222019 h 2222626"/>
              </a:gdLst>
              <a:ahLst/>
              <a:cxnLst>
                <a:cxn ang="0">
                  <a:pos x="connsiteX0" y="connsiteY0"/>
                </a:cxn>
                <a:cxn ang="0">
                  <a:pos x="connsiteX1" y="connsiteY1"/>
                </a:cxn>
                <a:cxn ang="0">
                  <a:pos x="connsiteX2" y="connsiteY2"/>
                </a:cxn>
                <a:cxn ang="0">
                  <a:pos x="connsiteX3" y="connsiteY3"/>
                </a:cxn>
              </a:cxnLst>
              <a:rect l="l" t="t" r="r" b="b"/>
              <a:pathLst>
                <a:path w="3120727" h="2222626">
                  <a:moveTo>
                    <a:pt x="898557" y="0"/>
                  </a:moveTo>
                  <a:lnTo>
                    <a:pt x="0" y="0"/>
                  </a:lnTo>
                  <a:lnTo>
                    <a:pt x="2223537" y="2222626"/>
                  </a:lnTo>
                  <a:lnTo>
                    <a:pt x="3120728" y="2222019"/>
                  </a:lnTo>
                  <a:close/>
                </a:path>
              </a:pathLst>
            </a:custGeom>
            <a:solidFill>
              <a:srgbClr val="0A816F"/>
            </a:solidFill>
            <a:ln w="15178" cap="flat">
              <a:noFill/>
              <a:prstDash val="solid"/>
              <a:miter/>
            </a:ln>
          </p:spPr>
          <p:txBody>
            <a:bodyPr rtlCol="0" anchor="ctr"/>
            <a:lstStyle/>
            <a:p>
              <a:pPr algn="r" rtl="1"/>
              <a:endParaRPr lang="en-US">
                <a:latin typeface="Calibri" panose="020F0502020204030204" pitchFamily="34" charset="0"/>
                <a:cs typeface="Calibri" panose="020F0502020204030204" pitchFamily="34" charset="0"/>
              </a:endParaRPr>
            </a:p>
          </p:txBody>
        </p:sp>
        <p:sp>
          <p:nvSpPr>
            <p:cNvPr id="21" name="Freeform: Shape 20">
              <a:extLst>
                <a:ext uri="{FF2B5EF4-FFF2-40B4-BE49-F238E27FC236}">
                  <a16:creationId xmlns:a16="http://schemas.microsoft.com/office/drawing/2014/main" id="{BE5875BF-775A-42C1-9EAA-E65D126F72EE}"/>
                </a:ext>
              </a:extLst>
            </p:cNvPr>
            <p:cNvSpPr/>
            <p:nvPr userDrawn="1"/>
          </p:nvSpPr>
          <p:spPr>
            <a:xfrm>
              <a:off x="-1695093" y="-853227"/>
              <a:ext cx="2565374" cy="1827182"/>
            </a:xfrm>
            <a:custGeom>
              <a:avLst/>
              <a:gdLst>
                <a:gd name="connsiteX0" fmla="*/ 738800 w 2565374"/>
                <a:gd name="connsiteY0" fmla="*/ 0 h 1827182"/>
                <a:gd name="connsiteX1" fmla="*/ 0 w 2565374"/>
                <a:gd name="connsiteY1" fmla="*/ 0 h 1827182"/>
                <a:gd name="connsiteX2" fmla="*/ 1827941 w 2565374"/>
                <a:gd name="connsiteY2" fmla="*/ 1827182 h 1827182"/>
                <a:gd name="connsiteX3" fmla="*/ 2565375 w 2565374"/>
                <a:gd name="connsiteY3" fmla="*/ 1826727 h 1827182"/>
              </a:gdLst>
              <a:ahLst/>
              <a:cxnLst>
                <a:cxn ang="0">
                  <a:pos x="connsiteX0" y="connsiteY0"/>
                </a:cxn>
                <a:cxn ang="0">
                  <a:pos x="connsiteX1" y="connsiteY1"/>
                </a:cxn>
                <a:cxn ang="0">
                  <a:pos x="connsiteX2" y="connsiteY2"/>
                </a:cxn>
                <a:cxn ang="0">
                  <a:pos x="connsiteX3" y="connsiteY3"/>
                </a:cxn>
              </a:cxnLst>
              <a:rect l="l" t="t" r="r" b="b"/>
              <a:pathLst>
                <a:path w="2565374" h="1827182">
                  <a:moveTo>
                    <a:pt x="738800" y="0"/>
                  </a:moveTo>
                  <a:lnTo>
                    <a:pt x="0" y="0"/>
                  </a:lnTo>
                  <a:lnTo>
                    <a:pt x="1827941" y="1827182"/>
                  </a:lnTo>
                  <a:lnTo>
                    <a:pt x="2565375" y="1826727"/>
                  </a:lnTo>
                  <a:close/>
                </a:path>
              </a:pathLst>
            </a:custGeom>
            <a:solidFill>
              <a:srgbClr val="59C2AF"/>
            </a:solidFill>
            <a:ln w="15178" cap="flat">
              <a:noFill/>
              <a:prstDash val="solid"/>
              <a:miter/>
            </a:ln>
          </p:spPr>
          <p:txBody>
            <a:bodyPr rtlCol="0" anchor="ctr"/>
            <a:lstStyle/>
            <a:p>
              <a:pPr algn="r" rtl="1"/>
              <a:endParaRPr lang="en-US">
                <a:latin typeface="Calibri" panose="020F0502020204030204" pitchFamily="34" charset="0"/>
                <a:cs typeface="Calibri" panose="020F0502020204030204" pitchFamily="34" charset="0"/>
              </a:endParaRPr>
            </a:p>
          </p:txBody>
        </p:sp>
      </p:grpSp>
      <p:grpSp>
        <p:nvGrpSpPr>
          <p:cNvPr id="22" name="Group 21">
            <a:extLst>
              <a:ext uri="{FF2B5EF4-FFF2-40B4-BE49-F238E27FC236}">
                <a16:creationId xmlns:a16="http://schemas.microsoft.com/office/drawing/2014/main" id="{50444D31-84FE-489E-81BC-D078535F9433}"/>
              </a:ext>
            </a:extLst>
          </p:cNvPr>
          <p:cNvGrpSpPr/>
          <p:nvPr userDrawn="1"/>
        </p:nvGrpSpPr>
        <p:grpSpPr>
          <a:xfrm>
            <a:off x="11326495" y="6329216"/>
            <a:ext cx="1731010" cy="1101893"/>
            <a:chOff x="10355857" y="5801035"/>
            <a:chExt cx="3203562" cy="2039261"/>
          </a:xfrm>
        </p:grpSpPr>
        <p:sp>
          <p:nvSpPr>
            <p:cNvPr id="23" name="Freeform: Shape 22">
              <a:extLst>
                <a:ext uri="{FF2B5EF4-FFF2-40B4-BE49-F238E27FC236}">
                  <a16:creationId xmlns:a16="http://schemas.microsoft.com/office/drawing/2014/main" id="{B23F1582-CCD8-4F7E-A62A-E4C9748C103A}"/>
                </a:ext>
              </a:extLst>
            </p:cNvPr>
            <p:cNvSpPr/>
            <p:nvPr userDrawn="1"/>
          </p:nvSpPr>
          <p:spPr>
            <a:xfrm>
              <a:off x="11139868" y="6117045"/>
              <a:ext cx="2419551" cy="1723251"/>
            </a:xfrm>
            <a:custGeom>
              <a:avLst/>
              <a:gdLst>
                <a:gd name="connsiteX0" fmla="*/ 696762 w 2419551"/>
                <a:gd name="connsiteY0" fmla="*/ 0 h 1723251"/>
                <a:gd name="connsiteX1" fmla="*/ 0 w 2419551"/>
                <a:gd name="connsiteY1" fmla="*/ 0 h 1723251"/>
                <a:gd name="connsiteX2" fmla="*/ 1724023 w 2419551"/>
                <a:gd name="connsiteY2" fmla="*/ 1723252 h 1723251"/>
                <a:gd name="connsiteX3" fmla="*/ 2419551 w 2419551"/>
                <a:gd name="connsiteY3" fmla="*/ 1722789 h 1723251"/>
              </a:gdLst>
              <a:ahLst/>
              <a:cxnLst>
                <a:cxn ang="0">
                  <a:pos x="connsiteX0" y="connsiteY0"/>
                </a:cxn>
                <a:cxn ang="0">
                  <a:pos x="connsiteX1" y="connsiteY1"/>
                </a:cxn>
                <a:cxn ang="0">
                  <a:pos x="connsiteX2" y="connsiteY2"/>
                </a:cxn>
                <a:cxn ang="0">
                  <a:pos x="connsiteX3" y="connsiteY3"/>
                </a:cxn>
              </a:cxnLst>
              <a:rect l="l" t="t" r="r" b="b"/>
              <a:pathLst>
                <a:path w="2419551" h="1723251">
                  <a:moveTo>
                    <a:pt x="696762" y="0"/>
                  </a:moveTo>
                  <a:lnTo>
                    <a:pt x="0" y="0"/>
                  </a:lnTo>
                  <a:lnTo>
                    <a:pt x="1724023" y="1723252"/>
                  </a:lnTo>
                  <a:lnTo>
                    <a:pt x="2419551" y="1722789"/>
                  </a:lnTo>
                  <a:close/>
                </a:path>
              </a:pathLst>
            </a:custGeom>
            <a:solidFill>
              <a:srgbClr val="ED288E"/>
            </a:solidFill>
            <a:ln w="15407" cap="flat">
              <a:noFill/>
              <a:prstDash val="solid"/>
              <a:miter/>
            </a:ln>
          </p:spPr>
          <p:txBody>
            <a:bodyPr rtlCol="0" anchor="ctr"/>
            <a:lstStyle/>
            <a:p>
              <a:pPr algn="r" rtl="1"/>
              <a:endParaRPr lang="en-US">
                <a:latin typeface="Calibri" panose="020F0502020204030204" pitchFamily="34" charset="0"/>
                <a:cs typeface="Calibri" panose="020F0502020204030204" pitchFamily="34" charset="0"/>
              </a:endParaRPr>
            </a:p>
          </p:txBody>
        </p:sp>
        <p:sp>
          <p:nvSpPr>
            <p:cNvPr id="24" name="Freeform: Shape 23">
              <a:extLst>
                <a:ext uri="{FF2B5EF4-FFF2-40B4-BE49-F238E27FC236}">
                  <a16:creationId xmlns:a16="http://schemas.microsoft.com/office/drawing/2014/main" id="{B3598943-0252-475C-8C40-FE08CC7C3756}"/>
                </a:ext>
              </a:extLst>
            </p:cNvPr>
            <p:cNvSpPr/>
            <p:nvPr userDrawn="1"/>
          </p:nvSpPr>
          <p:spPr>
            <a:xfrm>
              <a:off x="10355857" y="5801035"/>
              <a:ext cx="1989161" cy="1416645"/>
            </a:xfrm>
            <a:custGeom>
              <a:avLst/>
              <a:gdLst>
                <a:gd name="connsiteX0" fmla="*/ 572825 w 1989161"/>
                <a:gd name="connsiteY0" fmla="*/ 0 h 1416645"/>
                <a:gd name="connsiteX1" fmla="*/ 0 w 1989161"/>
                <a:gd name="connsiteY1" fmla="*/ 0 h 1416645"/>
                <a:gd name="connsiteX2" fmla="*/ 1417263 w 1989161"/>
                <a:gd name="connsiteY2" fmla="*/ 1416646 h 1416645"/>
                <a:gd name="connsiteX3" fmla="*/ 1989162 w 1989161"/>
                <a:gd name="connsiteY3" fmla="*/ 1416183 h 1416645"/>
              </a:gdLst>
              <a:ahLst/>
              <a:cxnLst>
                <a:cxn ang="0">
                  <a:pos x="connsiteX0" y="connsiteY0"/>
                </a:cxn>
                <a:cxn ang="0">
                  <a:pos x="connsiteX1" y="connsiteY1"/>
                </a:cxn>
                <a:cxn ang="0">
                  <a:pos x="connsiteX2" y="connsiteY2"/>
                </a:cxn>
                <a:cxn ang="0">
                  <a:pos x="connsiteX3" y="connsiteY3"/>
                </a:cxn>
              </a:cxnLst>
              <a:rect l="l" t="t" r="r" b="b"/>
              <a:pathLst>
                <a:path w="1989161" h="1416645">
                  <a:moveTo>
                    <a:pt x="572825" y="0"/>
                  </a:moveTo>
                  <a:lnTo>
                    <a:pt x="0" y="0"/>
                  </a:lnTo>
                  <a:lnTo>
                    <a:pt x="1417263" y="1416646"/>
                  </a:lnTo>
                  <a:lnTo>
                    <a:pt x="1989162" y="1416183"/>
                  </a:lnTo>
                  <a:close/>
                </a:path>
              </a:pathLst>
            </a:custGeom>
            <a:solidFill>
              <a:srgbClr val="ECA9BE"/>
            </a:solidFill>
            <a:ln w="15407" cap="flat">
              <a:noFill/>
              <a:prstDash val="solid"/>
              <a:miter/>
            </a:ln>
          </p:spPr>
          <p:txBody>
            <a:bodyPr rtlCol="0" anchor="ctr"/>
            <a:lstStyle/>
            <a:p>
              <a:pPr algn="r" rtl="1"/>
              <a:endParaRPr lang="en-US" dirty="0">
                <a:latin typeface="Calibri" panose="020F0502020204030204" pitchFamily="34" charset="0"/>
                <a:cs typeface="Calibri" panose="020F0502020204030204" pitchFamily="34" charset="0"/>
              </a:endParaRPr>
            </a:p>
          </p:txBody>
        </p:sp>
      </p:grpSp>
      <p:sp>
        <p:nvSpPr>
          <p:cNvPr id="27" name="Text Placeholder 3">
            <a:extLst>
              <a:ext uri="{FF2B5EF4-FFF2-40B4-BE49-F238E27FC236}">
                <a16:creationId xmlns:a16="http://schemas.microsoft.com/office/drawing/2014/main" id="{3FBE2801-8DD4-48CE-88ED-CBAFA2EBAD61}"/>
              </a:ext>
            </a:extLst>
          </p:cNvPr>
          <p:cNvSpPr>
            <a:spLocks noGrp="1"/>
          </p:cNvSpPr>
          <p:nvPr>
            <p:ph type="body" sz="half" idx="2" hasCustomPrompt="1"/>
          </p:nvPr>
        </p:nvSpPr>
        <p:spPr>
          <a:xfrm>
            <a:off x="495300" y="1830045"/>
            <a:ext cx="11163300" cy="303555"/>
          </a:xfrm>
        </p:spPr>
        <p:txBody>
          <a:bodyPr>
            <a:noAutofit/>
          </a:bodyPr>
          <a:lstStyle>
            <a:lvl1pPr marL="0" indent="0" algn="r" rtl="1">
              <a:buNone/>
              <a:defRPr lang="ar-JO" sz="1800" b="0" i="1" smtClean="0">
                <a:solidFill>
                  <a:schemeClr val="tx1">
                    <a:lumMod val="50000"/>
                    <a:lumOff val="50000"/>
                  </a:schemeClr>
                </a:solidFill>
                <a:effectLst/>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ar-JO" b="0" i="0" dirty="0">
                <a:effectLst/>
                <a:latin typeface="Menlo"/>
              </a:rPr>
              <a:t>انقر هنا لإضافة نص</a:t>
            </a:r>
          </a:p>
        </p:txBody>
      </p:sp>
      <p:sp>
        <p:nvSpPr>
          <p:cNvPr id="28" name="Title 1">
            <a:extLst>
              <a:ext uri="{FF2B5EF4-FFF2-40B4-BE49-F238E27FC236}">
                <a16:creationId xmlns:a16="http://schemas.microsoft.com/office/drawing/2014/main" id="{A1DF77F7-E05F-42BC-AFB8-E239BA494371}"/>
              </a:ext>
            </a:extLst>
          </p:cNvPr>
          <p:cNvSpPr>
            <a:spLocks noGrp="1"/>
          </p:cNvSpPr>
          <p:nvPr>
            <p:ph type="title" hasCustomPrompt="1"/>
          </p:nvPr>
        </p:nvSpPr>
        <p:spPr>
          <a:xfrm>
            <a:off x="495300" y="970891"/>
            <a:ext cx="11163300" cy="761999"/>
          </a:xfrm>
        </p:spPr>
        <p:txBody>
          <a:bodyPr anchor="t">
            <a:normAutofit/>
          </a:bodyPr>
          <a:lstStyle>
            <a:lvl1pPr algn="r" rtl="1">
              <a:lnSpc>
                <a:spcPct val="80000"/>
              </a:lnSpc>
              <a:defRPr lang="en-US" sz="3200" i="1" kern="1200" dirty="0">
                <a:solidFill>
                  <a:srgbClr val="FF1493"/>
                </a:solidFill>
                <a:latin typeface="Calibri" panose="020F0502020204030204" pitchFamily="34" charset="0"/>
                <a:ea typeface="+mj-ea"/>
                <a:cs typeface="Calibri" panose="020F0502020204030204" pitchFamily="34" charset="0"/>
              </a:defRPr>
            </a:lvl1pPr>
          </a:lstStyle>
          <a:p>
            <a:r>
              <a:rPr lang="ar-JO" b="0" i="0" dirty="0">
                <a:effectLst/>
                <a:latin typeface="Menlo"/>
              </a:rPr>
              <a:t>انقر لإضافة عنوان</a:t>
            </a:r>
            <a:endParaRPr lang="en-US" dirty="0"/>
          </a:p>
        </p:txBody>
      </p:sp>
      <p:sp>
        <p:nvSpPr>
          <p:cNvPr id="26" name="Text Placeholder 2">
            <a:extLst>
              <a:ext uri="{FF2B5EF4-FFF2-40B4-BE49-F238E27FC236}">
                <a16:creationId xmlns:a16="http://schemas.microsoft.com/office/drawing/2014/main" id="{6ECE839E-0E82-47C4-A7FD-AA3611A4E5C0}"/>
              </a:ext>
            </a:extLst>
          </p:cNvPr>
          <p:cNvSpPr>
            <a:spLocks noGrp="1"/>
          </p:cNvSpPr>
          <p:nvPr>
            <p:ph idx="13" hasCustomPrompt="1"/>
          </p:nvPr>
        </p:nvSpPr>
        <p:spPr>
          <a:xfrm>
            <a:off x="533399" y="3177310"/>
            <a:ext cx="5480050" cy="2709800"/>
          </a:xfrm>
          <a:prstGeom prst="rect">
            <a:avLst/>
          </a:prstGeom>
        </p:spPr>
        <p:txBody>
          <a:bodyPr vert="horz" lIns="91440" tIns="45720" rIns="91440" bIns="45720" rtlCol="0">
            <a:normAutofit/>
          </a:bodyPr>
          <a:lstStyle>
            <a:lvl1pPr marL="0" indent="0" algn="r" rtl="1">
              <a:buNone/>
              <a:defRPr sz="1600">
                <a:solidFill>
                  <a:schemeClr val="bg1">
                    <a:lumMod val="50000"/>
                  </a:schemeClr>
                </a:solidFill>
              </a:defRPr>
            </a:lvl1pPr>
          </a:lstStyle>
          <a:p>
            <a:pPr lvl="0"/>
            <a:r>
              <a:rPr lang="ar-JO" dirty="0"/>
              <a:t>انقر هنا لإضافة النص</a:t>
            </a:r>
            <a:endParaRPr lang="en-US" dirty="0"/>
          </a:p>
        </p:txBody>
      </p:sp>
    </p:spTree>
    <p:extLst>
      <p:ext uri="{BB962C8B-B14F-4D97-AF65-F5344CB8AC3E}">
        <p14:creationId xmlns:p14="http://schemas.microsoft.com/office/powerpoint/2010/main" val="22331733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 Side Pictur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6788BE3-3B6E-468F-BE27-AE9BD9735416}"/>
              </a:ext>
            </a:extLst>
          </p:cNvPr>
          <p:cNvSpPr>
            <a:spLocks noGrp="1"/>
          </p:cNvSpPr>
          <p:nvPr>
            <p:ph type="pic" sz="quarter" idx="14" hasCustomPrompt="1"/>
          </p:nvPr>
        </p:nvSpPr>
        <p:spPr>
          <a:xfrm flipH="1">
            <a:off x="4683760" y="2239587"/>
            <a:ext cx="7508240" cy="4628594"/>
          </a:xfrm>
          <a:prstGeom prst="rtTriangle">
            <a:avLst/>
          </a:prstGeom>
          <a:solidFill>
            <a:schemeClr val="bg1">
              <a:lumMod val="85000"/>
            </a:schemeClr>
          </a:solidFill>
        </p:spPr>
        <p:txBody>
          <a:bodyPr/>
          <a:lstStyle>
            <a:lvl1pPr algn="r" rtl="1">
              <a:defRPr>
                <a:latin typeface="Calibri" panose="020F0502020204030204" pitchFamily="34" charset="0"/>
                <a:cs typeface="Calibri" panose="020F0502020204030204" pitchFamily="34" charset="0"/>
              </a:defRPr>
            </a:lvl1pPr>
          </a:lstStyle>
          <a:p>
            <a:r>
              <a:rPr lang="ar-JO" dirty="0"/>
              <a:t>انقر الأيقونة لإضافة صورة</a:t>
            </a:r>
            <a:endParaRPr lang="en-US" dirty="0"/>
          </a:p>
        </p:txBody>
      </p:sp>
      <p:sp>
        <p:nvSpPr>
          <p:cNvPr id="15" name="Text Placeholder 3">
            <a:extLst>
              <a:ext uri="{FF2B5EF4-FFF2-40B4-BE49-F238E27FC236}">
                <a16:creationId xmlns:a16="http://schemas.microsoft.com/office/drawing/2014/main" id="{2C85EB14-A427-4831-836A-35B58FA1DD7E}"/>
              </a:ext>
            </a:extLst>
          </p:cNvPr>
          <p:cNvSpPr>
            <a:spLocks noGrp="1"/>
          </p:cNvSpPr>
          <p:nvPr>
            <p:ph type="body" sz="half" idx="12" hasCustomPrompt="1"/>
          </p:nvPr>
        </p:nvSpPr>
        <p:spPr>
          <a:xfrm flipH="1">
            <a:off x="533400" y="2621301"/>
            <a:ext cx="5480050" cy="370819"/>
          </a:xfrm>
          <a:solidFill>
            <a:srgbClr val="59C2AF"/>
          </a:solidFill>
        </p:spPr>
        <p:txBody>
          <a:bodyPr anchor="ctr">
            <a:normAutofit/>
          </a:bodyPr>
          <a:lstStyle>
            <a:lvl1pPr marL="0" indent="0" algn="r" rtl="1">
              <a:buNone/>
              <a:defRPr kumimoji="0" lang="en-US" sz="1800" b="0" i="0" u="none" strike="noStrike" kern="1200" cap="none" spc="0" normalizeH="0" baseline="0" dirty="0">
                <a:ln>
                  <a:noFill/>
                </a:ln>
                <a:solidFill>
                  <a:srgbClr val="3A3A39"/>
                </a:solidFill>
                <a:effectLst/>
                <a:uLnTx/>
                <a:uFillTx/>
                <a:latin typeface="Calibri" panose="020F0502020204030204" pitchFamily="34" charset="0"/>
                <a:ea typeface="Roboto" pitchFamily="2"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ar-JO" b="0" i="0" dirty="0">
                <a:effectLst/>
                <a:latin typeface="Menlo"/>
              </a:rPr>
              <a:t>انقر هنا لإضافة نص</a:t>
            </a:r>
          </a:p>
        </p:txBody>
      </p:sp>
      <p:sp>
        <p:nvSpPr>
          <p:cNvPr id="17" name="Text Placeholder 3">
            <a:extLst>
              <a:ext uri="{FF2B5EF4-FFF2-40B4-BE49-F238E27FC236}">
                <a16:creationId xmlns:a16="http://schemas.microsoft.com/office/drawing/2014/main" id="{E862C1F8-ACB9-477A-B840-BE3A36281472}"/>
              </a:ext>
            </a:extLst>
          </p:cNvPr>
          <p:cNvSpPr>
            <a:spLocks noGrp="1"/>
          </p:cNvSpPr>
          <p:nvPr>
            <p:ph type="body" sz="half" idx="15" hasCustomPrompt="1"/>
          </p:nvPr>
        </p:nvSpPr>
        <p:spPr>
          <a:xfrm flipH="1">
            <a:off x="6329680" y="3429000"/>
            <a:ext cx="2204720" cy="230827"/>
          </a:xfrm>
        </p:spPr>
        <p:txBody>
          <a:bodyPr>
            <a:noAutofit/>
          </a:bodyPr>
          <a:lstStyle>
            <a:lvl1pPr marL="0" indent="0" algn="r" rtl="1">
              <a:buNone/>
              <a:defRPr sz="1200" b="1" i="0">
                <a:solidFill>
                  <a:schemeClr val="tx1"/>
                </a:solidFill>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JO" dirty="0"/>
              <a:t>انقر هنا لإضافة نص</a:t>
            </a:r>
          </a:p>
        </p:txBody>
      </p:sp>
      <p:sp>
        <p:nvSpPr>
          <p:cNvPr id="18" name="Text Placeholder 3">
            <a:extLst>
              <a:ext uri="{FF2B5EF4-FFF2-40B4-BE49-F238E27FC236}">
                <a16:creationId xmlns:a16="http://schemas.microsoft.com/office/drawing/2014/main" id="{432D8C4A-10B8-4414-8F12-06A2BE980C4B}"/>
              </a:ext>
            </a:extLst>
          </p:cNvPr>
          <p:cNvSpPr>
            <a:spLocks noGrp="1"/>
          </p:cNvSpPr>
          <p:nvPr>
            <p:ph type="body" sz="half" idx="16" hasCustomPrompt="1"/>
          </p:nvPr>
        </p:nvSpPr>
        <p:spPr>
          <a:xfrm flipH="1">
            <a:off x="6329680" y="3725151"/>
            <a:ext cx="2204720" cy="710992"/>
          </a:xfrm>
        </p:spPr>
        <p:txBody>
          <a:bodyPr>
            <a:noAutofit/>
          </a:bodyPr>
          <a:lstStyle>
            <a:lvl1pPr marL="0" indent="0" algn="r" rtl="1">
              <a:buNone/>
              <a:defRPr sz="1200" b="0" i="1">
                <a:solidFill>
                  <a:schemeClr val="tx1"/>
                </a:solidFill>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JO" dirty="0"/>
              <a:t>انقر هنا لإضافة نص</a:t>
            </a:r>
          </a:p>
        </p:txBody>
      </p:sp>
      <p:grpSp>
        <p:nvGrpSpPr>
          <p:cNvPr id="19" name="Group 18">
            <a:extLst>
              <a:ext uri="{FF2B5EF4-FFF2-40B4-BE49-F238E27FC236}">
                <a16:creationId xmlns:a16="http://schemas.microsoft.com/office/drawing/2014/main" id="{3367C67D-21D6-4FB7-B892-BB82185AF284}"/>
              </a:ext>
            </a:extLst>
          </p:cNvPr>
          <p:cNvGrpSpPr/>
          <p:nvPr userDrawn="1"/>
        </p:nvGrpSpPr>
        <p:grpSpPr>
          <a:xfrm>
            <a:off x="-620673" y="-475004"/>
            <a:ext cx="1714659" cy="1393165"/>
            <a:chOff x="-1695093" y="-1694912"/>
            <a:chExt cx="3800698" cy="3088077"/>
          </a:xfrm>
        </p:grpSpPr>
        <p:sp>
          <p:nvSpPr>
            <p:cNvPr id="20" name="Freeform: Shape 19">
              <a:extLst>
                <a:ext uri="{FF2B5EF4-FFF2-40B4-BE49-F238E27FC236}">
                  <a16:creationId xmlns:a16="http://schemas.microsoft.com/office/drawing/2014/main" id="{51B5B7ED-83CC-475D-B2E1-34B2741DF3BA}"/>
                </a:ext>
              </a:extLst>
            </p:cNvPr>
            <p:cNvSpPr/>
            <p:nvPr userDrawn="1"/>
          </p:nvSpPr>
          <p:spPr>
            <a:xfrm>
              <a:off x="-1489837" y="-1694912"/>
              <a:ext cx="3158692" cy="2249657"/>
            </a:xfrm>
            <a:custGeom>
              <a:avLst/>
              <a:gdLst>
                <a:gd name="connsiteX0" fmla="*/ 909643 w 3158692"/>
                <a:gd name="connsiteY0" fmla="*/ 0 h 2249657"/>
                <a:gd name="connsiteX1" fmla="*/ 0 w 3158692"/>
                <a:gd name="connsiteY1" fmla="*/ 0 h 2249657"/>
                <a:gd name="connsiteX2" fmla="*/ 2250720 w 3158692"/>
                <a:gd name="connsiteY2" fmla="*/ 2249657 h 2249657"/>
                <a:gd name="connsiteX3" fmla="*/ 3158692 w 3158692"/>
                <a:gd name="connsiteY3" fmla="*/ 2249050 h 2249657"/>
              </a:gdLst>
              <a:ahLst/>
              <a:cxnLst>
                <a:cxn ang="0">
                  <a:pos x="connsiteX0" y="connsiteY0"/>
                </a:cxn>
                <a:cxn ang="0">
                  <a:pos x="connsiteX1" y="connsiteY1"/>
                </a:cxn>
                <a:cxn ang="0">
                  <a:pos x="connsiteX2" y="connsiteY2"/>
                </a:cxn>
                <a:cxn ang="0">
                  <a:pos x="connsiteX3" y="connsiteY3"/>
                </a:cxn>
              </a:cxnLst>
              <a:rect l="l" t="t" r="r" b="b"/>
              <a:pathLst>
                <a:path w="3158692" h="2249657">
                  <a:moveTo>
                    <a:pt x="909643" y="0"/>
                  </a:moveTo>
                  <a:lnTo>
                    <a:pt x="0" y="0"/>
                  </a:lnTo>
                  <a:lnTo>
                    <a:pt x="2250720" y="2249657"/>
                  </a:lnTo>
                  <a:lnTo>
                    <a:pt x="3158692" y="2249050"/>
                  </a:lnTo>
                  <a:close/>
                </a:path>
              </a:pathLst>
            </a:custGeom>
            <a:solidFill>
              <a:srgbClr val="ED288E"/>
            </a:solidFill>
            <a:ln w="15178" cap="flat">
              <a:noFill/>
              <a:prstDash val="solid"/>
              <a:miter/>
            </a:ln>
          </p:spPr>
          <p:txBody>
            <a:bodyPr rtlCol="0" anchor="ctr"/>
            <a:lstStyle/>
            <a:p>
              <a:pPr algn="r" rtl="1"/>
              <a:endParaRPr lang="en-US">
                <a:latin typeface="Calibri" panose="020F0502020204030204" pitchFamily="34" charset="0"/>
                <a:cs typeface="Calibri" panose="020F0502020204030204" pitchFamily="34" charset="0"/>
              </a:endParaRPr>
            </a:p>
          </p:txBody>
        </p:sp>
        <p:sp>
          <p:nvSpPr>
            <p:cNvPr id="21" name="Freeform: Shape 20">
              <a:extLst>
                <a:ext uri="{FF2B5EF4-FFF2-40B4-BE49-F238E27FC236}">
                  <a16:creationId xmlns:a16="http://schemas.microsoft.com/office/drawing/2014/main" id="{8F8C21C2-9FEB-4805-BD43-667FE35E23F1}"/>
                </a:ext>
              </a:extLst>
            </p:cNvPr>
            <p:cNvSpPr/>
            <p:nvPr userDrawn="1"/>
          </p:nvSpPr>
          <p:spPr>
            <a:xfrm>
              <a:off x="-1015122" y="-829461"/>
              <a:ext cx="3120727" cy="2222626"/>
            </a:xfrm>
            <a:custGeom>
              <a:avLst/>
              <a:gdLst>
                <a:gd name="connsiteX0" fmla="*/ 898557 w 3120727"/>
                <a:gd name="connsiteY0" fmla="*/ 0 h 2222626"/>
                <a:gd name="connsiteX1" fmla="*/ 0 w 3120727"/>
                <a:gd name="connsiteY1" fmla="*/ 0 h 2222626"/>
                <a:gd name="connsiteX2" fmla="*/ 2223537 w 3120727"/>
                <a:gd name="connsiteY2" fmla="*/ 2222626 h 2222626"/>
                <a:gd name="connsiteX3" fmla="*/ 3120728 w 3120727"/>
                <a:gd name="connsiteY3" fmla="*/ 2222019 h 2222626"/>
              </a:gdLst>
              <a:ahLst/>
              <a:cxnLst>
                <a:cxn ang="0">
                  <a:pos x="connsiteX0" y="connsiteY0"/>
                </a:cxn>
                <a:cxn ang="0">
                  <a:pos x="connsiteX1" y="connsiteY1"/>
                </a:cxn>
                <a:cxn ang="0">
                  <a:pos x="connsiteX2" y="connsiteY2"/>
                </a:cxn>
                <a:cxn ang="0">
                  <a:pos x="connsiteX3" y="connsiteY3"/>
                </a:cxn>
              </a:cxnLst>
              <a:rect l="l" t="t" r="r" b="b"/>
              <a:pathLst>
                <a:path w="3120727" h="2222626">
                  <a:moveTo>
                    <a:pt x="898557" y="0"/>
                  </a:moveTo>
                  <a:lnTo>
                    <a:pt x="0" y="0"/>
                  </a:lnTo>
                  <a:lnTo>
                    <a:pt x="2223537" y="2222626"/>
                  </a:lnTo>
                  <a:lnTo>
                    <a:pt x="3120728" y="2222019"/>
                  </a:lnTo>
                  <a:close/>
                </a:path>
              </a:pathLst>
            </a:custGeom>
            <a:solidFill>
              <a:srgbClr val="0A816F"/>
            </a:solidFill>
            <a:ln w="15178" cap="flat">
              <a:noFill/>
              <a:prstDash val="solid"/>
              <a:miter/>
            </a:ln>
          </p:spPr>
          <p:txBody>
            <a:bodyPr rtlCol="0" anchor="ctr"/>
            <a:lstStyle/>
            <a:p>
              <a:pPr algn="r" rtl="1"/>
              <a:endParaRPr lang="en-US">
                <a:latin typeface="Calibri" panose="020F0502020204030204" pitchFamily="34" charset="0"/>
                <a:cs typeface="Calibri" panose="020F0502020204030204" pitchFamily="34" charset="0"/>
              </a:endParaRPr>
            </a:p>
          </p:txBody>
        </p:sp>
        <p:sp>
          <p:nvSpPr>
            <p:cNvPr id="22" name="Freeform: Shape 21">
              <a:extLst>
                <a:ext uri="{FF2B5EF4-FFF2-40B4-BE49-F238E27FC236}">
                  <a16:creationId xmlns:a16="http://schemas.microsoft.com/office/drawing/2014/main" id="{9D256904-73BC-42C5-B37A-25F61075E433}"/>
                </a:ext>
              </a:extLst>
            </p:cNvPr>
            <p:cNvSpPr/>
            <p:nvPr userDrawn="1"/>
          </p:nvSpPr>
          <p:spPr>
            <a:xfrm>
              <a:off x="-1695093" y="-853227"/>
              <a:ext cx="2565374" cy="1827182"/>
            </a:xfrm>
            <a:custGeom>
              <a:avLst/>
              <a:gdLst>
                <a:gd name="connsiteX0" fmla="*/ 738800 w 2565374"/>
                <a:gd name="connsiteY0" fmla="*/ 0 h 1827182"/>
                <a:gd name="connsiteX1" fmla="*/ 0 w 2565374"/>
                <a:gd name="connsiteY1" fmla="*/ 0 h 1827182"/>
                <a:gd name="connsiteX2" fmla="*/ 1827941 w 2565374"/>
                <a:gd name="connsiteY2" fmla="*/ 1827182 h 1827182"/>
                <a:gd name="connsiteX3" fmla="*/ 2565375 w 2565374"/>
                <a:gd name="connsiteY3" fmla="*/ 1826727 h 1827182"/>
              </a:gdLst>
              <a:ahLst/>
              <a:cxnLst>
                <a:cxn ang="0">
                  <a:pos x="connsiteX0" y="connsiteY0"/>
                </a:cxn>
                <a:cxn ang="0">
                  <a:pos x="connsiteX1" y="connsiteY1"/>
                </a:cxn>
                <a:cxn ang="0">
                  <a:pos x="connsiteX2" y="connsiteY2"/>
                </a:cxn>
                <a:cxn ang="0">
                  <a:pos x="connsiteX3" y="connsiteY3"/>
                </a:cxn>
              </a:cxnLst>
              <a:rect l="l" t="t" r="r" b="b"/>
              <a:pathLst>
                <a:path w="2565374" h="1827182">
                  <a:moveTo>
                    <a:pt x="738800" y="0"/>
                  </a:moveTo>
                  <a:lnTo>
                    <a:pt x="0" y="0"/>
                  </a:lnTo>
                  <a:lnTo>
                    <a:pt x="1827941" y="1827182"/>
                  </a:lnTo>
                  <a:lnTo>
                    <a:pt x="2565375" y="1826727"/>
                  </a:lnTo>
                  <a:close/>
                </a:path>
              </a:pathLst>
            </a:custGeom>
            <a:solidFill>
              <a:srgbClr val="59C2AF"/>
            </a:solidFill>
            <a:ln w="15178" cap="flat">
              <a:noFill/>
              <a:prstDash val="solid"/>
              <a:miter/>
            </a:ln>
          </p:spPr>
          <p:txBody>
            <a:bodyPr rtlCol="0" anchor="ctr"/>
            <a:lstStyle/>
            <a:p>
              <a:pPr algn="r" rtl="1"/>
              <a:endParaRPr lang="en-US">
                <a:latin typeface="Calibri" panose="020F0502020204030204" pitchFamily="34" charset="0"/>
                <a:cs typeface="Calibri" panose="020F0502020204030204" pitchFamily="34" charset="0"/>
              </a:endParaRPr>
            </a:p>
          </p:txBody>
        </p:sp>
      </p:grpSp>
      <p:grpSp>
        <p:nvGrpSpPr>
          <p:cNvPr id="23" name="Group 22">
            <a:extLst>
              <a:ext uri="{FF2B5EF4-FFF2-40B4-BE49-F238E27FC236}">
                <a16:creationId xmlns:a16="http://schemas.microsoft.com/office/drawing/2014/main" id="{D4B67AAF-F405-4CDA-93DB-7612A74300DF}"/>
              </a:ext>
            </a:extLst>
          </p:cNvPr>
          <p:cNvGrpSpPr/>
          <p:nvPr userDrawn="1"/>
        </p:nvGrpSpPr>
        <p:grpSpPr>
          <a:xfrm>
            <a:off x="11326495" y="6329216"/>
            <a:ext cx="1731010" cy="1101893"/>
            <a:chOff x="10355857" y="5801035"/>
            <a:chExt cx="3203562" cy="2039261"/>
          </a:xfrm>
        </p:grpSpPr>
        <p:sp>
          <p:nvSpPr>
            <p:cNvPr id="24" name="Freeform: Shape 23">
              <a:extLst>
                <a:ext uri="{FF2B5EF4-FFF2-40B4-BE49-F238E27FC236}">
                  <a16:creationId xmlns:a16="http://schemas.microsoft.com/office/drawing/2014/main" id="{E5CB9FF8-9EC2-449D-A6B3-ACFB1D3965FA}"/>
                </a:ext>
              </a:extLst>
            </p:cNvPr>
            <p:cNvSpPr/>
            <p:nvPr userDrawn="1"/>
          </p:nvSpPr>
          <p:spPr>
            <a:xfrm>
              <a:off x="11139868" y="6117045"/>
              <a:ext cx="2419551" cy="1723251"/>
            </a:xfrm>
            <a:custGeom>
              <a:avLst/>
              <a:gdLst>
                <a:gd name="connsiteX0" fmla="*/ 696762 w 2419551"/>
                <a:gd name="connsiteY0" fmla="*/ 0 h 1723251"/>
                <a:gd name="connsiteX1" fmla="*/ 0 w 2419551"/>
                <a:gd name="connsiteY1" fmla="*/ 0 h 1723251"/>
                <a:gd name="connsiteX2" fmla="*/ 1724023 w 2419551"/>
                <a:gd name="connsiteY2" fmla="*/ 1723252 h 1723251"/>
                <a:gd name="connsiteX3" fmla="*/ 2419551 w 2419551"/>
                <a:gd name="connsiteY3" fmla="*/ 1722789 h 1723251"/>
              </a:gdLst>
              <a:ahLst/>
              <a:cxnLst>
                <a:cxn ang="0">
                  <a:pos x="connsiteX0" y="connsiteY0"/>
                </a:cxn>
                <a:cxn ang="0">
                  <a:pos x="connsiteX1" y="connsiteY1"/>
                </a:cxn>
                <a:cxn ang="0">
                  <a:pos x="connsiteX2" y="connsiteY2"/>
                </a:cxn>
                <a:cxn ang="0">
                  <a:pos x="connsiteX3" y="connsiteY3"/>
                </a:cxn>
              </a:cxnLst>
              <a:rect l="l" t="t" r="r" b="b"/>
              <a:pathLst>
                <a:path w="2419551" h="1723251">
                  <a:moveTo>
                    <a:pt x="696762" y="0"/>
                  </a:moveTo>
                  <a:lnTo>
                    <a:pt x="0" y="0"/>
                  </a:lnTo>
                  <a:lnTo>
                    <a:pt x="1724023" y="1723252"/>
                  </a:lnTo>
                  <a:lnTo>
                    <a:pt x="2419551" y="1722789"/>
                  </a:lnTo>
                  <a:close/>
                </a:path>
              </a:pathLst>
            </a:custGeom>
            <a:solidFill>
              <a:srgbClr val="ED288E"/>
            </a:solidFill>
            <a:ln w="15407" cap="flat">
              <a:noFill/>
              <a:prstDash val="solid"/>
              <a:miter/>
            </a:ln>
          </p:spPr>
          <p:txBody>
            <a:bodyPr rtlCol="0" anchor="ctr"/>
            <a:lstStyle/>
            <a:p>
              <a:pPr algn="r" rtl="1"/>
              <a:endParaRPr lang="en-US">
                <a:latin typeface="Calibri" panose="020F0502020204030204" pitchFamily="34" charset="0"/>
                <a:cs typeface="Calibri" panose="020F0502020204030204" pitchFamily="34" charset="0"/>
              </a:endParaRPr>
            </a:p>
          </p:txBody>
        </p:sp>
        <p:sp>
          <p:nvSpPr>
            <p:cNvPr id="25" name="Freeform: Shape 24">
              <a:extLst>
                <a:ext uri="{FF2B5EF4-FFF2-40B4-BE49-F238E27FC236}">
                  <a16:creationId xmlns:a16="http://schemas.microsoft.com/office/drawing/2014/main" id="{D4FB6ADA-56C3-40B5-80CA-101F0C8146BC}"/>
                </a:ext>
              </a:extLst>
            </p:cNvPr>
            <p:cNvSpPr/>
            <p:nvPr userDrawn="1"/>
          </p:nvSpPr>
          <p:spPr>
            <a:xfrm>
              <a:off x="10355857" y="5801035"/>
              <a:ext cx="1989161" cy="1416645"/>
            </a:xfrm>
            <a:custGeom>
              <a:avLst/>
              <a:gdLst>
                <a:gd name="connsiteX0" fmla="*/ 572825 w 1989161"/>
                <a:gd name="connsiteY0" fmla="*/ 0 h 1416645"/>
                <a:gd name="connsiteX1" fmla="*/ 0 w 1989161"/>
                <a:gd name="connsiteY1" fmla="*/ 0 h 1416645"/>
                <a:gd name="connsiteX2" fmla="*/ 1417263 w 1989161"/>
                <a:gd name="connsiteY2" fmla="*/ 1416646 h 1416645"/>
                <a:gd name="connsiteX3" fmla="*/ 1989162 w 1989161"/>
                <a:gd name="connsiteY3" fmla="*/ 1416183 h 1416645"/>
              </a:gdLst>
              <a:ahLst/>
              <a:cxnLst>
                <a:cxn ang="0">
                  <a:pos x="connsiteX0" y="connsiteY0"/>
                </a:cxn>
                <a:cxn ang="0">
                  <a:pos x="connsiteX1" y="connsiteY1"/>
                </a:cxn>
                <a:cxn ang="0">
                  <a:pos x="connsiteX2" y="connsiteY2"/>
                </a:cxn>
                <a:cxn ang="0">
                  <a:pos x="connsiteX3" y="connsiteY3"/>
                </a:cxn>
              </a:cxnLst>
              <a:rect l="l" t="t" r="r" b="b"/>
              <a:pathLst>
                <a:path w="1989161" h="1416645">
                  <a:moveTo>
                    <a:pt x="572825" y="0"/>
                  </a:moveTo>
                  <a:lnTo>
                    <a:pt x="0" y="0"/>
                  </a:lnTo>
                  <a:lnTo>
                    <a:pt x="1417263" y="1416646"/>
                  </a:lnTo>
                  <a:lnTo>
                    <a:pt x="1989162" y="1416183"/>
                  </a:lnTo>
                  <a:close/>
                </a:path>
              </a:pathLst>
            </a:custGeom>
            <a:solidFill>
              <a:srgbClr val="ECA9BE"/>
            </a:solidFill>
            <a:ln w="15407" cap="flat">
              <a:noFill/>
              <a:prstDash val="solid"/>
              <a:miter/>
            </a:ln>
          </p:spPr>
          <p:txBody>
            <a:bodyPr rtlCol="0" anchor="ctr"/>
            <a:lstStyle/>
            <a:p>
              <a:pPr algn="r" rtl="1"/>
              <a:endParaRPr lang="en-US" dirty="0">
                <a:latin typeface="Calibri" panose="020F0502020204030204" pitchFamily="34" charset="0"/>
                <a:cs typeface="Calibri" panose="020F0502020204030204" pitchFamily="34" charset="0"/>
              </a:endParaRPr>
            </a:p>
          </p:txBody>
        </p:sp>
      </p:grpSp>
      <p:sp>
        <p:nvSpPr>
          <p:cNvPr id="28" name="Text Placeholder 3">
            <a:extLst>
              <a:ext uri="{FF2B5EF4-FFF2-40B4-BE49-F238E27FC236}">
                <a16:creationId xmlns:a16="http://schemas.microsoft.com/office/drawing/2014/main" id="{A7ED8228-843D-4EDA-9200-064472596479}"/>
              </a:ext>
            </a:extLst>
          </p:cNvPr>
          <p:cNvSpPr>
            <a:spLocks noGrp="1"/>
          </p:cNvSpPr>
          <p:nvPr>
            <p:ph type="body" sz="half" idx="2" hasCustomPrompt="1"/>
          </p:nvPr>
        </p:nvSpPr>
        <p:spPr>
          <a:xfrm>
            <a:off x="495300" y="1830045"/>
            <a:ext cx="11163300" cy="303555"/>
          </a:xfrm>
        </p:spPr>
        <p:txBody>
          <a:bodyPr>
            <a:noAutofit/>
          </a:bodyPr>
          <a:lstStyle>
            <a:lvl1pPr marL="0" indent="0" algn="r" rtl="1">
              <a:buNone/>
              <a:defRPr lang="ar-JO" sz="1800" b="0" i="1" smtClean="0">
                <a:solidFill>
                  <a:schemeClr val="tx1">
                    <a:lumMod val="50000"/>
                    <a:lumOff val="50000"/>
                  </a:schemeClr>
                </a:solidFill>
                <a:effectLst/>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ar-JO" b="0" i="0" dirty="0">
                <a:effectLst/>
                <a:latin typeface="Menlo"/>
              </a:rPr>
              <a:t>انقر هنا لإضافة نص</a:t>
            </a:r>
          </a:p>
        </p:txBody>
      </p:sp>
      <p:sp>
        <p:nvSpPr>
          <p:cNvPr id="29" name="Title 1">
            <a:extLst>
              <a:ext uri="{FF2B5EF4-FFF2-40B4-BE49-F238E27FC236}">
                <a16:creationId xmlns:a16="http://schemas.microsoft.com/office/drawing/2014/main" id="{FE9CCB58-B446-4023-8843-6563540289BD}"/>
              </a:ext>
            </a:extLst>
          </p:cNvPr>
          <p:cNvSpPr>
            <a:spLocks noGrp="1"/>
          </p:cNvSpPr>
          <p:nvPr>
            <p:ph type="title" hasCustomPrompt="1"/>
          </p:nvPr>
        </p:nvSpPr>
        <p:spPr>
          <a:xfrm>
            <a:off x="495300" y="970891"/>
            <a:ext cx="11163300" cy="761999"/>
          </a:xfrm>
        </p:spPr>
        <p:txBody>
          <a:bodyPr anchor="t">
            <a:normAutofit/>
          </a:bodyPr>
          <a:lstStyle>
            <a:lvl1pPr algn="r" rtl="1">
              <a:lnSpc>
                <a:spcPct val="80000"/>
              </a:lnSpc>
              <a:defRPr lang="en-US" sz="3200" i="1" kern="1200" dirty="0">
                <a:solidFill>
                  <a:srgbClr val="FF1493"/>
                </a:solidFill>
                <a:latin typeface="Calibri" panose="020F0502020204030204" pitchFamily="34" charset="0"/>
                <a:ea typeface="+mj-ea"/>
                <a:cs typeface="Calibri" panose="020F0502020204030204" pitchFamily="34" charset="0"/>
              </a:defRPr>
            </a:lvl1pPr>
          </a:lstStyle>
          <a:p>
            <a:r>
              <a:rPr lang="ar-JO" b="0" i="0" dirty="0">
                <a:effectLst/>
                <a:latin typeface="Menlo"/>
              </a:rPr>
              <a:t>انقر لإضافة عنوان</a:t>
            </a:r>
            <a:endParaRPr lang="en-US" dirty="0"/>
          </a:p>
        </p:txBody>
      </p:sp>
      <p:sp>
        <p:nvSpPr>
          <p:cNvPr id="26" name="Text Placeholder 2">
            <a:extLst>
              <a:ext uri="{FF2B5EF4-FFF2-40B4-BE49-F238E27FC236}">
                <a16:creationId xmlns:a16="http://schemas.microsoft.com/office/drawing/2014/main" id="{E6DBA9A4-A489-455C-81D1-1FFEF0D069C8}"/>
              </a:ext>
            </a:extLst>
          </p:cNvPr>
          <p:cNvSpPr>
            <a:spLocks noGrp="1"/>
          </p:cNvSpPr>
          <p:nvPr>
            <p:ph idx="13" hasCustomPrompt="1"/>
          </p:nvPr>
        </p:nvSpPr>
        <p:spPr>
          <a:xfrm>
            <a:off x="533399" y="3177310"/>
            <a:ext cx="5480050" cy="2709800"/>
          </a:xfrm>
          <a:prstGeom prst="rect">
            <a:avLst/>
          </a:prstGeom>
        </p:spPr>
        <p:txBody>
          <a:bodyPr vert="horz" lIns="91440" tIns="45720" rIns="91440" bIns="45720" rtlCol="0">
            <a:normAutofit/>
          </a:bodyPr>
          <a:lstStyle>
            <a:lvl1pPr marL="0" indent="0" algn="r" rtl="1">
              <a:buNone/>
              <a:defRPr sz="1600">
                <a:solidFill>
                  <a:schemeClr val="bg1">
                    <a:lumMod val="50000"/>
                  </a:schemeClr>
                </a:solidFill>
              </a:defRPr>
            </a:lvl1pPr>
          </a:lstStyle>
          <a:p>
            <a:pPr lvl="0"/>
            <a:r>
              <a:rPr lang="ar-JO" dirty="0"/>
              <a:t>انقر هنا لإضافة النص</a:t>
            </a:r>
            <a:endParaRPr lang="en-US" dirty="0"/>
          </a:p>
        </p:txBody>
      </p:sp>
    </p:spTree>
    <p:extLst>
      <p:ext uri="{BB962C8B-B14F-4D97-AF65-F5344CB8AC3E}">
        <p14:creationId xmlns:p14="http://schemas.microsoft.com/office/powerpoint/2010/main" val="15279468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 Picture">
    <p:spTree>
      <p:nvGrpSpPr>
        <p:cNvPr id="1" name=""/>
        <p:cNvGrpSpPr/>
        <p:nvPr/>
      </p:nvGrpSpPr>
      <p:grpSpPr>
        <a:xfrm>
          <a:off x="0" y="0"/>
          <a:ext cx="0" cy="0"/>
          <a:chOff x="0" y="0"/>
          <a:chExt cx="0" cy="0"/>
        </a:xfrm>
      </p:grpSpPr>
      <p:sp>
        <p:nvSpPr>
          <p:cNvPr id="19" name="Picture Placeholder 2">
            <a:extLst>
              <a:ext uri="{FF2B5EF4-FFF2-40B4-BE49-F238E27FC236}">
                <a16:creationId xmlns:a16="http://schemas.microsoft.com/office/drawing/2014/main" id="{795207E2-5A1D-48EF-A296-E92CDEDF2736}"/>
              </a:ext>
            </a:extLst>
          </p:cNvPr>
          <p:cNvSpPr>
            <a:spLocks noGrp="1"/>
          </p:cNvSpPr>
          <p:nvPr>
            <p:ph type="pic" sz="quarter" idx="14" hasCustomPrompt="1"/>
          </p:nvPr>
        </p:nvSpPr>
        <p:spPr>
          <a:xfrm flipH="1">
            <a:off x="792480" y="2336800"/>
            <a:ext cx="10691494" cy="3543385"/>
          </a:xfrm>
          <a:solidFill>
            <a:schemeClr val="bg1">
              <a:lumMod val="85000"/>
            </a:schemeClr>
          </a:solidFill>
        </p:spPr>
        <p:txBody>
          <a:bodyPr/>
          <a:lstStyle>
            <a:lvl1pPr algn="r" rtl="1">
              <a:defRPr>
                <a:latin typeface="Calibri" panose="020F0502020204030204" pitchFamily="34" charset="0"/>
                <a:cs typeface="Calibri" panose="020F0502020204030204" pitchFamily="34" charset="0"/>
              </a:defRPr>
            </a:lvl1pPr>
          </a:lstStyle>
          <a:p>
            <a:r>
              <a:rPr lang="ar-JO" dirty="0"/>
              <a:t>انقر الأيقونة لإضافة صورة</a:t>
            </a:r>
            <a:endParaRPr lang="en-US" dirty="0"/>
          </a:p>
        </p:txBody>
      </p:sp>
      <p:grpSp>
        <p:nvGrpSpPr>
          <p:cNvPr id="13" name="Group 12">
            <a:extLst>
              <a:ext uri="{FF2B5EF4-FFF2-40B4-BE49-F238E27FC236}">
                <a16:creationId xmlns:a16="http://schemas.microsoft.com/office/drawing/2014/main" id="{7D0B39A5-1EB0-4AA7-9C06-4D336CAB964D}"/>
              </a:ext>
            </a:extLst>
          </p:cNvPr>
          <p:cNvGrpSpPr/>
          <p:nvPr userDrawn="1"/>
        </p:nvGrpSpPr>
        <p:grpSpPr>
          <a:xfrm>
            <a:off x="-620673" y="-475004"/>
            <a:ext cx="1714659" cy="1393165"/>
            <a:chOff x="-1695093" y="-1694912"/>
            <a:chExt cx="3800698" cy="3088077"/>
          </a:xfrm>
        </p:grpSpPr>
        <p:sp>
          <p:nvSpPr>
            <p:cNvPr id="14" name="Freeform: Shape 13">
              <a:extLst>
                <a:ext uri="{FF2B5EF4-FFF2-40B4-BE49-F238E27FC236}">
                  <a16:creationId xmlns:a16="http://schemas.microsoft.com/office/drawing/2014/main" id="{DF669CBC-20EC-411A-AB4A-0372A012EB6E}"/>
                </a:ext>
              </a:extLst>
            </p:cNvPr>
            <p:cNvSpPr/>
            <p:nvPr userDrawn="1"/>
          </p:nvSpPr>
          <p:spPr>
            <a:xfrm>
              <a:off x="-1489837" y="-1694912"/>
              <a:ext cx="3158692" cy="2249657"/>
            </a:xfrm>
            <a:custGeom>
              <a:avLst/>
              <a:gdLst>
                <a:gd name="connsiteX0" fmla="*/ 909643 w 3158692"/>
                <a:gd name="connsiteY0" fmla="*/ 0 h 2249657"/>
                <a:gd name="connsiteX1" fmla="*/ 0 w 3158692"/>
                <a:gd name="connsiteY1" fmla="*/ 0 h 2249657"/>
                <a:gd name="connsiteX2" fmla="*/ 2250720 w 3158692"/>
                <a:gd name="connsiteY2" fmla="*/ 2249657 h 2249657"/>
                <a:gd name="connsiteX3" fmla="*/ 3158692 w 3158692"/>
                <a:gd name="connsiteY3" fmla="*/ 2249050 h 2249657"/>
              </a:gdLst>
              <a:ahLst/>
              <a:cxnLst>
                <a:cxn ang="0">
                  <a:pos x="connsiteX0" y="connsiteY0"/>
                </a:cxn>
                <a:cxn ang="0">
                  <a:pos x="connsiteX1" y="connsiteY1"/>
                </a:cxn>
                <a:cxn ang="0">
                  <a:pos x="connsiteX2" y="connsiteY2"/>
                </a:cxn>
                <a:cxn ang="0">
                  <a:pos x="connsiteX3" y="connsiteY3"/>
                </a:cxn>
              </a:cxnLst>
              <a:rect l="l" t="t" r="r" b="b"/>
              <a:pathLst>
                <a:path w="3158692" h="2249657">
                  <a:moveTo>
                    <a:pt x="909643" y="0"/>
                  </a:moveTo>
                  <a:lnTo>
                    <a:pt x="0" y="0"/>
                  </a:lnTo>
                  <a:lnTo>
                    <a:pt x="2250720" y="2249657"/>
                  </a:lnTo>
                  <a:lnTo>
                    <a:pt x="3158692" y="2249050"/>
                  </a:lnTo>
                  <a:close/>
                </a:path>
              </a:pathLst>
            </a:custGeom>
            <a:solidFill>
              <a:srgbClr val="ED288E"/>
            </a:solidFill>
            <a:ln w="15178" cap="flat">
              <a:noFill/>
              <a:prstDash val="solid"/>
              <a:miter/>
            </a:ln>
          </p:spPr>
          <p:txBody>
            <a:bodyPr rtlCol="0" anchor="ctr"/>
            <a:lstStyle/>
            <a:p>
              <a:pPr algn="r" rtl="1"/>
              <a:endParaRPr lang="en-US">
                <a:latin typeface="Calibri" panose="020F0502020204030204" pitchFamily="34" charset="0"/>
                <a:cs typeface="Calibri" panose="020F0502020204030204" pitchFamily="34" charset="0"/>
              </a:endParaRPr>
            </a:p>
          </p:txBody>
        </p:sp>
        <p:sp>
          <p:nvSpPr>
            <p:cNvPr id="15" name="Freeform: Shape 14">
              <a:extLst>
                <a:ext uri="{FF2B5EF4-FFF2-40B4-BE49-F238E27FC236}">
                  <a16:creationId xmlns:a16="http://schemas.microsoft.com/office/drawing/2014/main" id="{46CBC0AF-85C1-4A3B-ABAE-07BBA9E0A167}"/>
                </a:ext>
              </a:extLst>
            </p:cNvPr>
            <p:cNvSpPr/>
            <p:nvPr userDrawn="1"/>
          </p:nvSpPr>
          <p:spPr>
            <a:xfrm>
              <a:off x="-1015122" y="-829461"/>
              <a:ext cx="3120727" cy="2222626"/>
            </a:xfrm>
            <a:custGeom>
              <a:avLst/>
              <a:gdLst>
                <a:gd name="connsiteX0" fmla="*/ 898557 w 3120727"/>
                <a:gd name="connsiteY0" fmla="*/ 0 h 2222626"/>
                <a:gd name="connsiteX1" fmla="*/ 0 w 3120727"/>
                <a:gd name="connsiteY1" fmla="*/ 0 h 2222626"/>
                <a:gd name="connsiteX2" fmla="*/ 2223537 w 3120727"/>
                <a:gd name="connsiteY2" fmla="*/ 2222626 h 2222626"/>
                <a:gd name="connsiteX3" fmla="*/ 3120728 w 3120727"/>
                <a:gd name="connsiteY3" fmla="*/ 2222019 h 2222626"/>
              </a:gdLst>
              <a:ahLst/>
              <a:cxnLst>
                <a:cxn ang="0">
                  <a:pos x="connsiteX0" y="connsiteY0"/>
                </a:cxn>
                <a:cxn ang="0">
                  <a:pos x="connsiteX1" y="connsiteY1"/>
                </a:cxn>
                <a:cxn ang="0">
                  <a:pos x="connsiteX2" y="connsiteY2"/>
                </a:cxn>
                <a:cxn ang="0">
                  <a:pos x="connsiteX3" y="connsiteY3"/>
                </a:cxn>
              </a:cxnLst>
              <a:rect l="l" t="t" r="r" b="b"/>
              <a:pathLst>
                <a:path w="3120727" h="2222626">
                  <a:moveTo>
                    <a:pt x="898557" y="0"/>
                  </a:moveTo>
                  <a:lnTo>
                    <a:pt x="0" y="0"/>
                  </a:lnTo>
                  <a:lnTo>
                    <a:pt x="2223537" y="2222626"/>
                  </a:lnTo>
                  <a:lnTo>
                    <a:pt x="3120728" y="2222019"/>
                  </a:lnTo>
                  <a:close/>
                </a:path>
              </a:pathLst>
            </a:custGeom>
            <a:solidFill>
              <a:srgbClr val="0A816F"/>
            </a:solidFill>
            <a:ln w="15178" cap="flat">
              <a:noFill/>
              <a:prstDash val="solid"/>
              <a:miter/>
            </a:ln>
          </p:spPr>
          <p:txBody>
            <a:bodyPr rtlCol="0" anchor="ctr"/>
            <a:lstStyle/>
            <a:p>
              <a:pPr algn="r" rtl="1"/>
              <a:endParaRPr lang="en-US">
                <a:latin typeface="Calibri" panose="020F0502020204030204" pitchFamily="34" charset="0"/>
                <a:cs typeface="Calibri" panose="020F0502020204030204" pitchFamily="34" charset="0"/>
              </a:endParaRPr>
            </a:p>
          </p:txBody>
        </p:sp>
        <p:sp>
          <p:nvSpPr>
            <p:cNvPr id="16" name="Freeform: Shape 15">
              <a:extLst>
                <a:ext uri="{FF2B5EF4-FFF2-40B4-BE49-F238E27FC236}">
                  <a16:creationId xmlns:a16="http://schemas.microsoft.com/office/drawing/2014/main" id="{BE50B36E-690A-4E08-9FB9-F7DEB9FD439C}"/>
                </a:ext>
              </a:extLst>
            </p:cNvPr>
            <p:cNvSpPr/>
            <p:nvPr userDrawn="1"/>
          </p:nvSpPr>
          <p:spPr>
            <a:xfrm>
              <a:off x="-1695093" y="-853227"/>
              <a:ext cx="2565374" cy="1827182"/>
            </a:xfrm>
            <a:custGeom>
              <a:avLst/>
              <a:gdLst>
                <a:gd name="connsiteX0" fmla="*/ 738800 w 2565374"/>
                <a:gd name="connsiteY0" fmla="*/ 0 h 1827182"/>
                <a:gd name="connsiteX1" fmla="*/ 0 w 2565374"/>
                <a:gd name="connsiteY1" fmla="*/ 0 h 1827182"/>
                <a:gd name="connsiteX2" fmla="*/ 1827941 w 2565374"/>
                <a:gd name="connsiteY2" fmla="*/ 1827182 h 1827182"/>
                <a:gd name="connsiteX3" fmla="*/ 2565375 w 2565374"/>
                <a:gd name="connsiteY3" fmla="*/ 1826727 h 1827182"/>
              </a:gdLst>
              <a:ahLst/>
              <a:cxnLst>
                <a:cxn ang="0">
                  <a:pos x="connsiteX0" y="connsiteY0"/>
                </a:cxn>
                <a:cxn ang="0">
                  <a:pos x="connsiteX1" y="connsiteY1"/>
                </a:cxn>
                <a:cxn ang="0">
                  <a:pos x="connsiteX2" y="connsiteY2"/>
                </a:cxn>
                <a:cxn ang="0">
                  <a:pos x="connsiteX3" y="connsiteY3"/>
                </a:cxn>
              </a:cxnLst>
              <a:rect l="l" t="t" r="r" b="b"/>
              <a:pathLst>
                <a:path w="2565374" h="1827182">
                  <a:moveTo>
                    <a:pt x="738800" y="0"/>
                  </a:moveTo>
                  <a:lnTo>
                    <a:pt x="0" y="0"/>
                  </a:lnTo>
                  <a:lnTo>
                    <a:pt x="1827941" y="1827182"/>
                  </a:lnTo>
                  <a:lnTo>
                    <a:pt x="2565375" y="1826727"/>
                  </a:lnTo>
                  <a:close/>
                </a:path>
              </a:pathLst>
            </a:custGeom>
            <a:solidFill>
              <a:srgbClr val="59C2AF"/>
            </a:solidFill>
            <a:ln w="15178" cap="flat">
              <a:noFill/>
              <a:prstDash val="solid"/>
              <a:miter/>
            </a:ln>
          </p:spPr>
          <p:txBody>
            <a:bodyPr rtlCol="0" anchor="ctr"/>
            <a:lstStyle/>
            <a:p>
              <a:pPr algn="r" rtl="1"/>
              <a:endParaRPr lang="en-US">
                <a:latin typeface="Calibri" panose="020F0502020204030204" pitchFamily="34" charset="0"/>
                <a:cs typeface="Calibri" panose="020F0502020204030204" pitchFamily="34" charset="0"/>
              </a:endParaRPr>
            </a:p>
          </p:txBody>
        </p:sp>
      </p:grpSp>
      <p:grpSp>
        <p:nvGrpSpPr>
          <p:cNvPr id="17" name="Group 16">
            <a:extLst>
              <a:ext uri="{FF2B5EF4-FFF2-40B4-BE49-F238E27FC236}">
                <a16:creationId xmlns:a16="http://schemas.microsoft.com/office/drawing/2014/main" id="{80A2F9A4-37C2-4AD3-B258-E8557BFD0B9E}"/>
              </a:ext>
            </a:extLst>
          </p:cNvPr>
          <p:cNvGrpSpPr/>
          <p:nvPr userDrawn="1"/>
        </p:nvGrpSpPr>
        <p:grpSpPr>
          <a:xfrm>
            <a:off x="11326495" y="6329216"/>
            <a:ext cx="1731010" cy="1101893"/>
            <a:chOff x="10355857" y="5801035"/>
            <a:chExt cx="3203562" cy="2039261"/>
          </a:xfrm>
        </p:grpSpPr>
        <p:sp>
          <p:nvSpPr>
            <p:cNvPr id="18" name="Freeform: Shape 17">
              <a:extLst>
                <a:ext uri="{FF2B5EF4-FFF2-40B4-BE49-F238E27FC236}">
                  <a16:creationId xmlns:a16="http://schemas.microsoft.com/office/drawing/2014/main" id="{2B8B8494-C7EB-4075-807C-32A230742AE7}"/>
                </a:ext>
              </a:extLst>
            </p:cNvPr>
            <p:cNvSpPr/>
            <p:nvPr userDrawn="1"/>
          </p:nvSpPr>
          <p:spPr>
            <a:xfrm>
              <a:off x="11139868" y="6117045"/>
              <a:ext cx="2419551" cy="1723251"/>
            </a:xfrm>
            <a:custGeom>
              <a:avLst/>
              <a:gdLst>
                <a:gd name="connsiteX0" fmla="*/ 696762 w 2419551"/>
                <a:gd name="connsiteY0" fmla="*/ 0 h 1723251"/>
                <a:gd name="connsiteX1" fmla="*/ 0 w 2419551"/>
                <a:gd name="connsiteY1" fmla="*/ 0 h 1723251"/>
                <a:gd name="connsiteX2" fmla="*/ 1724023 w 2419551"/>
                <a:gd name="connsiteY2" fmla="*/ 1723252 h 1723251"/>
                <a:gd name="connsiteX3" fmla="*/ 2419551 w 2419551"/>
                <a:gd name="connsiteY3" fmla="*/ 1722789 h 1723251"/>
              </a:gdLst>
              <a:ahLst/>
              <a:cxnLst>
                <a:cxn ang="0">
                  <a:pos x="connsiteX0" y="connsiteY0"/>
                </a:cxn>
                <a:cxn ang="0">
                  <a:pos x="connsiteX1" y="connsiteY1"/>
                </a:cxn>
                <a:cxn ang="0">
                  <a:pos x="connsiteX2" y="connsiteY2"/>
                </a:cxn>
                <a:cxn ang="0">
                  <a:pos x="connsiteX3" y="connsiteY3"/>
                </a:cxn>
              </a:cxnLst>
              <a:rect l="l" t="t" r="r" b="b"/>
              <a:pathLst>
                <a:path w="2419551" h="1723251">
                  <a:moveTo>
                    <a:pt x="696762" y="0"/>
                  </a:moveTo>
                  <a:lnTo>
                    <a:pt x="0" y="0"/>
                  </a:lnTo>
                  <a:lnTo>
                    <a:pt x="1724023" y="1723252"/>
                  </a:lnTo>
                  <a:lnTo>
                    <a:pt x="2419551" y="1722789"/>
                  </a:lnTo>
                  <a:close/>
                </a:path>
              </a:pathLst>
            </a:custGeom>
            <a:solidFill>
              <a:srgbClr val="ED288E"/>
            </a:solidFill>
            <a:ln w="15407" cap="flat">
              <a:noFill/>
              <a:prstDash val="solid"/>
              <a:miter/>
            </a:ln>
          </p:spPr>
          <p:txBody>
            <a:bodyPr rtlCol="0" anchor="ctr"/>
            <a:lstStyle/>
            <a:p>
              <a:pPr algn="r" rtl="1"/>
              <a:endParaRPr lang="en-US">
                <a:latin typeface="Calibri" panose="020F0502020204030204" pitchFamily="34" charset="0"/>
                <a:cs typeface="Calibri" panose="020F0502020204030204" pitchFamily="34" charset="0"/>
              </a:endParaRPr>
            </a:p>
          </p:txBody>
        </p:sp>
        <p:sp>
          <p:nvSpPr>
            <p:cNvPr id="21" name="Freeform: Shape 20">
              <a:extLst>
                <a:ext uri="{FF2B5EF4-FFF2-40B4-BE49-F238E27FC236}">
                  <a16:creationId xmlns:a16="http://schemas.microsoft.com/office/drawing/2014/main" id="{2B4E6B50-C2AB-47A7-8700-9B5FC644AF9C}"/>
                </a:ext>
              </a:extLst>
            </p:cNvPr>
            <p:cNvSpPr/>
            <p:nvPr userDrawn="1"/>
          </p:nvSpPr>
          <p:spPr>
            <a:xfrm>
              <a:off x="10355857" y="5801035"/>
              <a:ext cx="1989161" cy="1416645"/>
            </a:xfrm>
            <a:custGeom>
              <a:avLst/>
              <a:gdLst>
                <a:gd name="connsiteX0" fmla="*/ 572825 w 1989161"/>
                <a:gd name="connsiteY0" fmla="*/ 0 h 1416645"/>
                <a:gd name="connsiteX1" fmla="*/ 0 w 1989161"/>
                <a:gd name="connsiteY1" fmla="*/ 0 h 1416645"/>
                <a:gd name="connsiteX2" fmla="*/ 1417263 w 1989161"/>
                <a:gd name="connsiteY2" fmla="*/ 1416646 h 1416645"/>
                <a:gd name="connsiteX3" fmla="*/ 1989162 w 1989161"/>
                <a:gd name="connsiteY3" fmla="*/ 1416183 h 1416645"/>
              </a:gdLst>
              <a:ahLst/>
              <a:cxnLst>
                <a:cxn ang="0">
                  <a:pos x="connsiteX0" y="connsiteY0"/>
                </a:cxn>
                <a:cxn ang="0">
                  <a:pos x="connsiteX1" y="connsiteY1"/>
                </a:cxn>
                <a:cxn ang="0">
                  <a:pos x="connsiteX2" y="connsiteY2"/>
                </a:cxn>
                <a:cxn ang="0">
                  <a:pos x="connsiteX3" y="connsiteY3"/>
                </a:cxn>
              </a:cxnLst>
              <a:rect l="l" t="t" r="r" b="b"/>
              <a:pathLst>
                <a:path w="1989161" h="1416645">
                  <a:moveTo>
                    <a:pt x="572825" y="0"/>
                  </a:moveTo>
                  <a:lnTo>
                    <a:pt x="0" y="0"/>
                  </a:lnTo>
                  <a:lnTo>
                    <a:pt x="1417263" y="1416646"/>
                  </a:lnTo>
                  <a:lnTo>
                    <a:pt x="1989162" y="1416183"/>
                  </a:lnTo>
                  <a:close/>
                </a:path>
              </a:pathLst>
            </a:custGeom>
            <a:solidFill>
              <a:srgbClr val="ECA9BE"/>
            </a:solidFill>
            <a:ln w="15407" cap="flat">
              <a:noFill/>
              <a:prstDash val="solid"/>
              <a:miter/>
            </a:ln>
          </p:spPr>
          <p:txBody>
            <a:bodyPr rtlCol="0" anchor="ctr"/>
            <a:lstStyle/>
            <a:p>
              <a:pPr algn="r" rtl="1"/>
              <a:endParaRPr lang="en-US" dirty="0">
                <a:latin typeface="Calibri" panose="020F0502020204030204" pitchFamily="34" charset="0"/>
                <a:cs typeface="Calibri" panose="020F0502020204030204" pitchFamily="34" charset="0"/>
              </a:endParaRPr>
            </a:p>
          </p:txBody>
        </p:sp>
      </p:grpSp>
      <p:sp>
        <p:nvSpPr>
          <p:cNvPr id="24" name="Text Placeholder 3">
            <a:extLst>
              <a:ext uri="{FF2B5EF4-FFF2-40B4-BE49-F238E27FC236}">
                <a16:creationId xmlns:a16="http://schemas.microsoft.com/office/drawing/2014/main" id="{6B720512-F3E6-442D-94B8-C33AB2712EE3}"/>
              </a:ext>
            </a:extLst>
          </p:cNvPr>
          <p:cNvSpPr>
            <a:spLocks noGrp="1"/>
          </p:cNvSpPr>
          <p:nvPr>
            <p:ph type="body" sz="half" idx="2" hasCustomPrompt="1"/>
          </p:nvPr>
        </p:nvSpPr>
        <p:spPr>
          <a:xfrm>
            <a:off x="495300" y="1830045"/>
            <a:ext cx="11163300" cy="303555"/>
          </a:xfrm>
        </p:spPr>
        <p:txBody>
          <a:bodyPr>
            <a:noAutofit/>
          </a:bodyPr>
          <a:lstStyle>
            <a:lvl1pPr marL="0" indent="0" algn="r" rtl="1">
              <a:buNone/>
              <a:defRPr lang="ar-JO" sz="1800" b="0" i="1" smtClean="0">
                <a:solidFill>
                  <a:schemeClr val="tx1">
                    <a:lumMod val="50000"/>
                    <a:lumOff val="50000"/>
                  </a:schemeClr>
                </a:solidFill>
                <a:effectLst/>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ar-JO" b="0" i="0" dirty="0">
                <a:effectLst/>
                <a:latin typeface="Menlo"/>
              </a:rPr>
              <a:t>انقر هنا لإضافة نص</a:t>
            </a:r>
          </a:p>
        </p:txBody>
      </p:sp>
      <p:sp>
        <p:nvSpPr>
          <p:cNvPr id="25" name="Title 1">
            <a:extLst>
              <a:ext uri="{FF2B5EF4-FFF2-40B4-BE49-F238E27FC236}">
                <a16:creationId xmlns:a16="http://schemas.microsoft.com/office/drawing/2014/main" id="{686848CE-3372-4639-BD26-519769557C13}"/>
              </a:ext>
            </a:extLst>
          </p:cNvPr>
          <p:cNvSpPr>
            <a:spLocks noGrp="1"/>
          </p:cNvSpPr>
          <p:nvPr>
            <p:ph type="title" hasCustomPrompt="1"/>
          </p:nvPr>
        </p:nvSpPr>
        <p:spPr>
          <a:xfrm>
            <a:off x="495300" y="970891"/>
            <a:ext cx="11163300" cy="761999"/>
          </a:xfrm>
        </p:spPr>
        <p:txBody>
          <a:bodyPr anchor="t">
            <a:normAutofit/>
          </a:bodyPr>
          <a:lstStyle>
            <a:lvl1pPr algn="r" rtl="1">
              <a:lnSpc>
                <a:spcPct val="80000"/>
              </a:lnSpc>
              <a:defRPr lang="en-US" sz="3200" i="1" kern="1200" dirty="0">
                <a:solidFill>
                  <a:srgbClr val="FF1493"/>
                </a:solidFill>
                <a:latin typeface="Calibri" panose="020F0502020204030204" pitchFamily="34" charset="0"/>
                <a:ea typeface="+mj-ea"/>
                <a:cs typeface="Calibri" panose="020F0502020204030204" pitchFamily="34" charset="0"/>
              </a:defRPr>
            </a:lvl1pPr>
          </a:lstStyle>
          <a:p>
            <a:r>
              <a:rPr lang="ar-JO" b="0" i="0" dirty="0">
                <a:effectLst/>
                <a:latin typeface="Menlo"/>
              </a:rPr>
              <a:t>انقر لإضافة عنوان</a:t>
            </a:r>
            <a:endParaRPr lang="en-US" dirty="0"/>
          </a:p>
        </p:txBody>
      </p:sp>
      <p:sp>
        <p:nvSpPr>
          <p:cNvPr id="22" name="Text Placeholder 2">
            <a:extLst>
              <a:ext uri="{FF2B5EF4-FFF2-40B4-BE49-F238E27FC236}">
                <a16:creationId xmlns:a16="http://schemas.microsoft.com/office/drawing/2014/main" id="{4D30930B-053D-4F3F-935E-1CA2A76BDC17}"/>
              </a:ext>
            </a:extLst>
          </p:cNvPr>
          <p:cNvSpPr>
            <a:spLocks noGrp="1"/>
          </p:cNvSpPr>
          <p:nvPr>
            <p:ph idx="13" hasCustomPrompt="1"/>
          </p:nvPr>
        </p:nvSpPr>
        <p:spPr>
          <a:xfrm>
            <a:off x="792479" y="5992792"/>
            <a:ext cx="10691494" cy="260225"/>
          </a:xfrm>
          <a:prstGeom prst="rect">
            <a:avLst/>
          </a:prstGeom>
        </p:spPr>
        <p:txBody>
          <a:bodyPr vert="horz" lIns="91440" tIns="45720" rIns="91440" bIns="45720" rtlCol="0">
            <a:noAutofit/>
          </a:bodyPr>
          <a:lstStyle>
            <a:lvl1pPr marL="0" indent="0" algn="r" rtl="1">
              <a:buNone/>
              <a:defRPr sz="1050" i="1">
                <a:solidFill>
                  <a:schemeClr val="bg1">
                    <a:lumMod val="50000"/>
                  </a:schemeClr>
                </a:solidFill>
              </a:defRPr>
            </a:lvl1pPr>
          </a:lstStyle>
          <a:p>
            <a:pPr lvl="0"/>
            <a:r>
              <a:rPr lang="ar-JO" dirty="0"/>
              <a:t>انقر هنا لإضافة النص</a:t>
            </a:r>
            <a:endParaRPr lang="en-US" dirty="0"/>
          </a:p>
        </p:txBody>
      </p:sp>
    </p:spTree>
    <p:extLst>
      <p:ext uri="{BB962C8B-B14F-4D97-AF65-F5344CB8AC3E}">
        <p14:creationId xmlns:p14="http://schemas.microsoft.com/office/powerpoint/2010/main" val="35073828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sp>
        <p:nvSpPr>
          <p:cNvPr id="19" name="Picture Placeholder 2">
            <a:extLst>
              <a:ext uri="{FF2B5EF4-FFF2-40B4-BE49-F238E27FC236}">
                <a16:creationId xmlns:a16="http://schemas.microsoft.com/office/drawing/2014/main" id="{795207E2-5A1D-48EF-A296-E92CDEDF2736}"/>
              </a:ext>
            </a:extLst>
          </p:cNvPr>
          <p:cNvSpPr>
            <a:spLocks noGrp="1"/>
          </p:cNvSpPr>
          <p:nvPr>
            <p:ph type="pic" sz="quarter" idx="14" hasCustomPrompt="1"/>
          </p:nvPr>
        </p:nvSpPr>
        <p:spPr>
          <a:xfrm flipH="1">
            <a:off x="792480" y="2336801"/>
            <a:ext cx="10691494" cy="2181934"/>
          </a:xfrm>
          <a:solidFill>
            <a:schemeClr val="bg1">
              <a:lumMod val="85000"/>
            </a:schemeClr>
          </a:solidFill>
        </p:spPr>
        <p:txBody>
          <a:bodyPr/>
          <a:lstStyle>
            <a:lvl1pPr algn="r" rtl="1">
              <a:defRPr>
                <a:latin typeface="Calibri" panose="020F0502020204030204" pitchFamily="34" charset="0"/>
                <a:cs typeface="Calibri" panose="020F0502020204030204" pitchFamily="34" charset="0"/>
              </a:defRPr>
            </a:lvl1pPr>
          </a:lstStyle>
          <a:p>
            <a:r>
              <a:rPr lang="ar-JO" dirty="0"/>
              <a:t>انقر الأيقونة لإضافة صورة</a:t>
            </a:r>
            <a:endParaRPr lang="en-US" dirty="0"/>
          </a:p>
        </p:txBody>
      </p:sp>
      <p:sp>
        <p:nvSpPr>
          <p:cNvPr id="20" name="Text Placeholder 3">
            <a:extLst>
              <a:ext uri="{FF2B5EF4-FFF2-40B4-BE49-F238E27FC236}">
                <a16:creationId xmlns:a16="http://schemas.microsoft.com/office/drawing/2014/main" id="{58504EC9-AE81-40B2-B06D-5688A467D216}"/>
              </a:ext>
            </a:extLst>
          </p:cNvPr>
          <p:cNvSpPr>
            <a:spLocks noGrp="1"/>
          </p:cNvSpPr>
          <p:nvPr>
            <p:ph type="body" sz="half" idx="15" hasCustomPrompt="1"/>
          </p:nvPr>
        </p:nvSpPr>
        <p:spPr>
          <a:xfrm flipH="1">
            <a:off x="792480" y="4589759"/>
            <a:ext cx="10691494" cy="230827"/>
          </a:xfrm>
        </p:spPr>
        <p:txBody>
          <a:bodyPr>
            <a:noAutofit/>
          </a:bodyPr>
          <a:lstStyle>
            <a:lvl1pPr marL="0" indent="0" algn="r" rtl="1">
              <a:buNone/>
              <a:defRPr sz="1050" i="1">
                <a:solidFill>
                  <a:schemeClr val="tx1">
                    <a:lumMod val="50000"/>
                    <a:lumOff val="50000"/>
                  </a:schemeClr>
                </a:solidFill>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ar-JO" b="0" i="0" dirty="0">
                <a:effectLst/>
                <a:latin typeface="Menlo"/>
              </a:rPr>
              <a:t>انقر هنا لإضافة نص</a:t>
            </a:r>
          </a:p>
        </p:txBody>
      </p:sp>
      <p:sp>
        <p:nvSpPr>
          <p:cNvPr id="13" name="Text Placeholder 3">
            <a:extLst>
              <a:ext uri="{FF2B5EF4-FFF2-40B4-BE49-F238E27FC236}">
                <a16:creationId xmlns:a16="http://schemas.microsoft.com/office/drawing/2014/main" id="{875E3C37-244B-457C-A2A6-BDD55655665E}"/>
              </a:ext>
            </a:extLst>
          </p:cNvPr>
          <p:cNvSpPr>
            <a:spLocks noGrp="1"/>
          </p:cNvSpPr>
          <p:nvPr>
            <p:ph type="body" sz="half" idx="10" hasCustomPrompt="1"/>
          </p:nvPr>
        </p:nvSpPr>
        <p:spPr>
          <a:xfrm flipH="1">
            <a:off x="8137527" y="5101535"/>
            <a:ext cx="3346449" cy="312560"/>
          </a:xfrm>
          <a:solidFill>
            <a:srgbClr val="59C2AF"/>
          </a:solidFill>
        </p:spPr>
        <p:txBody>
          <a:bodyPr anchor="ctr">
            <a:normAutofit/>
          </a:bodyPr>
          <a:lstStyle>
            <a:lvl1pPr marL="0" indent="0" algn="r" rtl="1">
              <a:buNone/>
              <a:defRPr kumimoji="0" lang="en-US" sz="1400" b="0" i="0" u="none" strike="noStrike" kern="1200" cap="none" spc="0" normalizeH="0" baseline="0" dirty="0">
                <a:ln>
                  <a:noFill/>
                </a:ln>
                <a:solidFill>
                  <a:srgbClr val="3A3A39"/>
                </a:solidFill>
                <a:effectLst/>
                <a:uLnTx/>
                <a:uFillTx/>
                <a:latin typeface="Calibri" panose="020F0502020204030204" pitchFamily="34" charset="0"/>
                <a:ea typeface="Roboto" pitchFamily="2"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ar-JO" b="0" i="0" dirty="0">
                <a:effectLst/>
                <a:latin typeface="Menlo"/>
              </a:rPr>
              <a:t>انقر هنا لإضافة نص</a:t>
            </a:r>
          </a:p>
        </p:txBody>
      </p:sp>
      <p:sp>
        <p:nvSpPr>
          <p:cNvPr id="15" name="Text Placeholder 3">
            <a:extLst>
              <a:ext uri="{FF2B5EF4-FFF2-40B4-BE49-F238E27FC236}">
                <a16:creationId xmlns:a16="http://schemas.microsoft.com/office/drawing/2014/main" id="{E94139DE-8D33-4354-BAB1-44E1FE1FB680}"/>
              </a:ext>
            </a:extLst>
          </p:cNvPr>
          <p:cNvSpPr>
            <a:spLocks noGrp="1"/>
          </p:cNvSpPr>
          <p:nvPr>
            <p:ph type="body" sz="half" idx="12" hasCustomPrompt="1"/>
          </p:nvPr>
        </p:nvSpPr>
        <p:spPr>
          <a:xfrm flipH="1">
            <a:off x="4465003" y="5101535"/>
            <a:ext cx="3346449" cy="312560"/>
          </a:xfrm>
          <a:solidFill>
            <a:srgbClr val="59C2AF"/>
          </a:solidFill>
        </p:spPr>
        <p:txBody>
          <a:bodyPr anchor="ctr">
            <a:normAutofit/>
          </a:bodyPr>
          <a:lstStyle>
            <a:lvl1pPr marL="0" indent="0" algn="r" rtl="1">
              <a:buNone/>
              <a:defRPr kumimoji="0" lang="en-US" sz="1400" b="0" i="0" u="none" strike="noStrike" kern="1200" cap="none" spc="0" normalizeH="0" baseline="0" dirty="0">
                <a:ln>
                  <a:noFill/>
                </a:ln>
                <a:solidFill>
                  <a:srgbClr val="3A3A39"/>
                </a:solidFill>
                <a:effectLst/>
                <a:uLnTx/>
                <a:uFillTx/>
                <a:latin typeface="Calibri" panose="020F0502020204030204" pitchFamily="34" charset="0"/>
                <a:ea typeface="Roboto" pitchFamily="2"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ar-JO" b="0" i="0" dirty="0">
                <a:effectLst/>
                <a:latin typeface="Menlo"/>
              </a:rPr>
              <a:t>انقر هنا لإضافة نص</a:t>
            </a:r>
          </a:p>
        </p:txBody>
      </p:sp>
      <p:sp>
        <p:nvSpPr>
          <p:cNvPr id="17" name="Text Placeholder 3">
            <a:extLst>
              <a:ext uri="{FF2B5EF4-FFF2-40B4-BE49-F238E27FC236}">
                <a16:creationId xmlns:a16="http://schemas.microsoft.com/office/drawing/2014/main" id="{EB33B993-0A42-4389-A371-B26FE6FA3AF2}"/>
              </a:ext>
            </a:extLst>
          </p:cNvPr>
          <p:cNvSpPr>
            <a:spLocks noGrp="1"/>
          </p:cNvSpPr>
          <p:nvPr>
            <p:ph type="body" sz="half" idx="16" hasCustomPrompt="1"/>
          </p:nvPr>
        </p:nvSpPr>
        <p:spPr>
          <a:xfrm flipH="1">
            <a:off x="792480" y="5101535"/>
            <a:ext cx="3346449" cy="312560"/>
          </a:xfrm>
          <a:solidFill>
            <a:srgbClr val="59C2AF"/>
          </a:solidFill>
        </p:spPr>
        <p:txBody>
          <a:bodyPr anchor="ctr">
            <a:normAutofit/>
          </a:bodyPr>
          <a:lstStyle>
            <a:lvl1pPr marL="0" indent="0" algn="r" rtl="1">
              <a:buNone/>
              <a:defRPr kumimoji="0" lang="en-US" sz="1400" b="0" i="0" u="none" strike="noStrike" kern="1200" cap="none" spc="0" normalizeH="0" baseline="0" dirty="0">
                <a:ln>
                  <a:noFill/>
                </a:ln>
                <a:solidFill>
                  <a:srgbClr val="3A3A39"/>
                </a:solidFill>
                <a:effectLst/>
                <a:uLnTx/>
                <a:uFillTx/>
                <a:latin typeface="Calibri" panose="020F0502020204030204" pitchFamily="34" charset="0"/>
                <a:ea typeface="Roboto" pitchFamily="2"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ar-JO" b="0" i="0" dirty="0">
                <a:effectLst/>
                <a:latin typeface="Menlo"/>
              </a:rPr>
              <a:t>انقر هنا لإضافة نص</a:t>
            </a:r>
          </a:p>
        </p:txBody>
      </p:sp>
      <p:grpSp>
        <p:nvGrpSpPr>
          <p:cNvPr id="21" name="Group 20">
            <a:extLst>
              <a:ext uri="{FF2B5EF4-FFF2-40B4-BE49-F238E27FC236}">
                <a16:creationId xmlns:a16="http://schemas.microsoft.com/office/drawing/2014/main" id="{BECB6DEF-C7DB-4136-95BD-9E711B6E962C}"/>
              </a:ext>
            </a:extLst>
          </p:cNvPr>
          <p:cNvGrpSpPr/>
          <p:nvPr userDrawn="1"/>
        </p:nvGrpSpPr>
        <p:grpSpPr>
          <a:xfrm>
            <a:off x="-620673" y="-475004"/>
            <a:ext cx="1714659" cy="1393165"/>
            <a:chOff x="-1695093" y="-1694912"/>
            <a:chExt cx="3800698" cy="3088077"/>
          </a:xfrm>
        </p:grpSpPr>
        <p:sp>
          <p:nvSpPr>
            <p:cNvPr id="22" name="Freeform: Shape 21">
              <a:extLst>
                <a:ext uri="{FF2B5EF4-FFF2-40B4-BE49-F238E27FC236}">
                  <a16:creationId xmlns:a16="http://schemas.microsoft.com/office/drawing/2014/main" id="{8BF59B85-4423-43DD-9ADC-B3D8B61F9EFD}"/>
                </a:ext>
              </a:extLst>
            </p:cNvPr>
            <p:cNvSpPr/>
            <p:nvPr userDrawn="1"/>
          </p:nvSpPr>
          <p:spPr>
            <a:xfrm>
              <a:off x="-1489837" y="-1694912"/>
              <a:ext cx="3158692" cy="2249657"/>
            </a:xfrm>
            <a:custGeom>
              <a:avLst/>
              <a:gdLst>
                <a:gd name="connsiteX0" fmla="*/ 909643 w 3158692"/>
                <a:gd name="connsiteY0" fmla="*/ 0 h 2249657"/>
                <a:gd name="connsiteX1" fmla="*/ 0 w 3158692"/>
                <a:gd name="connsiteY1" fmla="*/ 0 h 2249657"/>
                <a:gd name="connsiteX2" fmla="*/ 2250720 w 3158692"/>
                <a:gd name="connsiteY2" fmla="*/ 2249657 h 2249657"/>
                <a:gd name="connsiteX3" fmla="*/ 3158692 w 3158692"/>
                <a:gd name="connsiteY3" fmla="*/ 2249050 h 2249657"/>
              </a:gdLst>
              <a:ahLst/>
              <a:cxnLst>
                <a:cxn ang="0">
                  <a:pos x="connsiteX0" y="connsiteY0"/>
                </a:cxn>
                <a:cxn ang="0">
                  <a:pos x="connsiteX1" y="connsiteY1"/>
                </a:cxn>
                <a:cxn ang="0">
                  <a:pos x="connsiteX2" y="connsiteY2"/>
                </a:cxn>
                <a:cxn ang="0">
                  <a:pos x="connsiteX3" y="connsiteY3"/>
                </a:cxn>
              </a:cxnLst>
              <a:rect l="l" t="t" r="r" b="b"/>
              <a:pathLst>
                <a:path w="3158692" h="2249657">
                  <a:moveTo>
                    <a:pt x="909643" y="0"/>
                  </a:moveTo>
                  <a:lnTo>
                    <a:pt x="0" y="0"/>
                  </a:lnTo>
                  <a:lnTo>
                    <a:pt x="2250720" y="2249657"/>
                  </a:lnTo>
                  <a:lnTo>
                    <a:pt x="3158692" y="2249050"/>
                  </a:lnTo>
                  <a:close/>
                </a:path>
              </a:pathLst>
            </a:custGeom>
            <a:solidFill>
              <a:srgbClr val="ED288E"/>
            </a:solidFill>
            <a:ln w="15178" cap="flat">
              <a:noFill/>
              <a:prstDash val="solid"/>
              <a:miter/>
            </a:ln>
          </p:spPr>
          <p:txBody>
            <a:bodyPr rtlCol="0" anchor="ctr"/>
            <a:lstStyle/>
            <a:p>
              <a:pPr algn="r" rtl="1"/>
              <a:endParaRPr lang="en-US">
                <a:latin typeface="Calibri" panose="020F0502020204030204" pitchFamily="34" charset="0"/>
                <a:cs typeface="Calibri" panose="020F0502020204030204" pitchFamily="34" charset="0"/>
              </a:endParaRPr>
            </a:p>
          </p:txBody>
        </p:sp>
        <p:sp>
          <p:nvSpPr>
            <p:cNvPr id="23" name="Freeform: Shape 22">
              <a:extLst>
                <a:ext uri="{FF2B5EF4-FFF2-40B4-BE49-F238E27FC236}">
                  <a16:creationId xmlns:a16="http://schemas.microsoft.com/office/drawing/2014/main" id="{D140BA8F-59CB-4482-8156-5CE7642A4877}"/>
                </a:ext>
              </a:extLst>
            </p:cNvPr>
            <p:cNvSpPr/>
            <p:nvPr userDrawn="1"/>
          </p:nvSpPr>
          <p:spPr>
            <a:xfrm>
              <a:off x="-1015122" y="-829461"/>
              <a:ext cx="3120727" cy="2222626"/>
            </a:xfrm>
            <a:custGeom>
              <a:avLst/>
              <a:gdLst>
                <a:gd name="connsiteX0" fmla="*/ 898557 w 3120727"/>
                <a:gd name="connsiteY0" fmla="*/ 0 h 2222626"/>
                <a:gd name="connsiteX1" fmla="*/ 0 w 3120727"/>
                <a:gd name="connsiteY1" fmla="*/ 0 h 2222626"/>
                <a:gd name="connsiteX2" fmla="*/ 2223537 w 3120727"/>
                <a:gd name="connsiteY2" fmla="*/ 2222626 h 2222626"/>
                <a:gd name="connsiteX3" fmla="*/ 3120728 w 3120727"/>
                <a:gd name="connsiteY3" fmla="*/ 2222019 h 2222626"/>
              </a:gdLst>
              <a:ahLst/>
              <a:cxnLst>
                <a:cxn ang="0">
                  <a:pos x="connsiteX0" y="connsiteY0"/>
                </a:cxn>
                <a:cxn ang="0">
                  <a:pos x="connsiteX1" y="connsiteY1"/>
                </a:cxn>
                <a:cxn ang="0">
                  <a:pos x="connsiteX2" y="connsiteY2"/>
                </a:cxn>
                <a:cxn ang="0">
                  <a:pos x="connsiteX3" y="connsiteY3"/>
                </a:cxn>
              </a:cxnLst>
              <a:rect l="l" t="t" r="r" b="b"/>
              <a:pathLst>
                <a:path w="3120727" h="2222626">
                  <a:moveTo>
                    <a:pt x="898557" y="0"/>
                  </a:moveTo>
                  <a:lnTo>
                    <a:pt x="0" y="0"/>
                  </a:lnTo>
                  <a:lnTo>
                    <a:pt x="2223537" y="2222626"/>
                  </a:lnTo>
                  <a:lnTo>
                    <a:pt x="3120728" y="2222019"/>
                  </a:lnTo>
                  <a:close/>
                </a:path>
              </a:pathLst>
            </a:custGeom>
            <a:solidFill>
              <a:srgbClr val="0A816F"/>
            </a:solidFill>
            <a:ln w="15178" cap="flat">
              <a:noFill/>
              <a:prstDash val="solid"/>
              <a:miter/>
            </a:ln>
          </p:spPr>
          <p:txBody>
            <a:bodyPr rtlCol="0" anchor="ctr"/>
            <a:lstStyle/>
            <a:p>
              <a:pPr algn="r" rtl="1"/>
              <a:endParaRPr lang="en-US">
                <a:latin typeface="Calibri" panose="020F0502020204030204" pitchFamily="34" charset="0"/>
                <a:cs typeface="Calibri" panose="020F0502020204030204" pitchFamily="34" charset="0"/>
              </a:endParaRPr>
            </a:p>
          </p:txBody>
        </p:sp>
        <p:sp>
          <p:nvSpPr>
            <p:cNvPr id="24" name="Freeform: Shape 23">
              <a:extLst>
                <a:ext uri="{FF2B5EF4-FFF2-40B4-BE49-F238E27FC236}">
                  <a16:creationId xmlns:a16="http://schemas.microsoft.com/office/drawing/2014/main" id="{111544F7-D3DC-4388-96D0-C60D96A33D78}"/>
                </a:ext>
              </a:extLst>
            </p:cNvPr>
            <p:cNvSpPr/>
            <p:nvPr userDrawn="1"/>
          </p:nvSpPr>
          <p:spPr>
            <a:xfrm>
              <a:off x="-1695093" y="-853227"/>
              <a:ext cx="2565374" cy="1827182"/>
            </a:xfrm>
            <a:custGeom>
              <a:avLst/>
              <a:gdLst>
                <a:gd name="connsiteX0" fmla="*/ 738800 w 2565374"/>
                <a:gd name="connsiteY0" fmla="*/ 0 h 1827182"/>
                <a:gd name="connsiteX1" fmla="*/ 0 w 2565374"/>
                <a:gd name="connsiteY1" fmla="*/ 0 h 1827182"/>
                <a:gd name="connsiteX2" fmla="*/ 1827941 w 2565374"/>
                <a:gd name="connsiteY2" fmla="*/ 1827182 h 1827182"/>
                <a:gd name="connsiteX3" fmla="*/ 2565375 w 2565374"/>
                <a:gd name="connsiteY3" fmla="*/ 1826727 h 1827182"/>
              </a:gdLst>
              <a:ahLst/>
              <a:cxnLst>
                <a:cxn ang="0">
                  <a:pos x="connsiteX0" y="connsiteY0"/>
                </a:cxn>
                <a:cxn ang="0">
                  <a:pos x="connsiteX1" y="connsiteY1"/>
                </a:cxn>
                <a:cxn ang="0">
                  <a:pos x="connsiteX2" y="connsiteY2"/>
                </a:cxn>
                <a:cxn ang="0">
                  <a:pos x="connsiteX3" y="connsiteY3"/>
                </a:cxn>
              </a:cxnLst>
              <a:rect l="l" t="t" r="r" b="b"/>
              <a:pathLst>
                <a:path w="2565374" h="1827182">
                  <a:moveTo>
                    <a:pt x="738800" y="0"/>
                  </a:moveTo>
                  <a:lnTo>
                    <a:pt x="0" y="0"/>
                  </a:lnTo>
                  <a:lnTo>
                    <a:pt x="1827941" y="1827182"/>
                  </a:lnTo>
                  <a:lnTo>
                    <a:pt x="2565375" y="1826727"/>
                  </a:lnTo>
                  <a:close/>
                </a:path>
              </a:pathLst>
            </a:custGeom>
            <a:solidFill>
              <a:srgbClr val="59C2AF"/>
            </a:solidFill>
            <a:ln w="15178" cap="flat">
              <a:noFill/>
              <a:prstDash val="solid"/>
              <a:miter/>
            </a:ln>
          </p:spPr>
          <p:txBody>
            <a:bodyPr rtlCol="0" anchor="ctr"/>
            <a:lstStyle/>
            <a:p>
              <a:pPr algn="r" rtl="1"/>
              <a:endParaRPr lang="en-US">
                <a:latin typeface="Calibri" panose="020F0502020204030204" pitchFamily="34" charset="0"/>
                <a:cs typeface="Calibri" panose="020F0502020204030204" pitchFamily="34" charset="0"/>
              </a:endParaRPr>
            </a:p>
          </p:txBody>
        </p:sp>
      </p:grpSp>
      <p:grpSp>
        <p:nvGrpSpPr>
          <p:cNvPr id="25" name="Group 24">
            <a:extLst>
              <a:ext uri="{FF2B5EF4-FFF2-40B4-BE49-F238E27FC236}">
                <a16:creationId xmlns:a16="http://schemas.microsoft.com/office/drawing/2014/main" id="{DEA15D59-5493-432D-ACFA-C198FD766CC9}"/>
              </a:ext>
            </a:extLst>
          </p:cNvPr>
          <p:cNvGrpSpPr/>
          <p:nvPr userDrawn="1"/>
        </p:nvGrpSpPr>
        <p:grpSpPr>
          <a:xfrm>
            <a:off x="11326495" y="6329216"/>
            <a:ext cx="1731010" cy="1101893"/>
            <a:chOff x="10355857" y="5801035"/>
            <a:chExt cx="3203562" cy="2039261"/>
          </a:xfrm>
        </p:grpSpPr>
        <p:sp>
          <p:nvSpPr>
            <p:cNvPr id="26" name="Freeform: Shape 25">
              <a:extLst>
                <a:ext uri="{FF2B5EF4-FFF2-40B4-BE49-F238E27FC236}">
                  <a16:creationId xmlns:a16="http://schemas.microsoft.com/office/drawing/2014/main" id="{B6010DC2-095A-4867-B090-D4FD41F72D53}"/>
                </a:ext>
              </a:extLst>
            </p:cNvPr>
            <p:cNvSpPr/>
            <p:nvPr userDrawn="1"/>
          </p:nvSpPr>
          <p:spPr>
            <a:xfrm>
              <a:off x="11139868" y="6117045"/>
              <a:ext cx="2419551" cy="1723251"/>
            </a:xfrm>
            <a:custGeom>
              <a:avLst/>
              <a:gdLst>
                <a:gd name="connsiteX0" fmla="*/ 696762 w 2419551"/>
                <a:gd name="connsiteY0" fmla="*/ 0 h 1723251"/>
                <a:gd name="connsiteX1" fmla="*/ 0 w 2419551"/>
                <a:gd name="connsiteY1" fmla="*/ 0 h 1723251"/>
                <a:gd name="connsiteX2" fmla="*/ 1724023 w 2419551"/>
                <a:gd name="connsiteY2" fmla="*/ 1723252 h 1723251"/>
                <a:gd name="connsiteX3" fmla="*/ 2419551 w 2419551"/>
                <a:gd name="connsiteY3" fmla="*/ 1722789 h 1723251"/>
              </a:gdLst>
              <a:ahLst/>
              <a:cxnLst>
                <a:cxn ang="0">
                  <a:pos x="connsiteX0" y="connsiteY0"/>
                </a:cxn>
                <a:cxn ang="0">
                  <a:pos x="connsiteX1" y="connsiteY1"/>
                </a:cxn>
                <a:cxn ang="0">
                  <a:pos x="connsiteX2" y="connsiteY2"/>
                </a:cxn>
                <a:cxn ang="0">
                  <a:pos x="connsiteX3" y="connsiteY3"/>
                </a:cxn>
              </a:cxnLst>
              <a:rect l="l" t="t" r="r" b="b"/>
              <a:pathLst>
                <a:path w="2419551" h="1723251">
                  <a:moveTo>
                    <a:pt x="696762" y="0"/>
                  </a:moveTo>
                  <a:lnTo>
                    <a:pt x="0" y="0"/>
                  </a:lnTo>
                  <a:lnTo>
                    <a:pt x="1724023" y="1723252"/>
                  </a:lnTo>
                  <a:lnTo>
                    <a:pt x="2419551" y="1722789"/>
                  </a:lnTo>
                  <a:close/>
                </a:path>
              </a:pathLst>
            </a:custGeom>
            <a:solidFill>
              <a:srgbClr val="ED288E"/>
            </a:solidFill>
            <a:ln w="15407" cap="flat">
              <a:noFill/>
              <a:prstDash val="solid"/>
              <a:miter/>
            </a:ln>
          </p:spPr>
          <p:txBody>
            <a:bodyPr rtlCol="0" anchor="ctr"/>
            <a:lstStyle/>
            <a:p>
              <a:pPr algn="r" rtl="1"/>
              <a:endParaRPr lang="en-US">
                <a:latin typeface="Calibri" panose="020F0502020204030204" pitchFamily="34" charset="0"/>
                <a:cs typeface="Calibri" panose="020F0502020204030204" pitchFamily="34" charset="0"/>
              </a:endParaRPr>
            </a:p>
          </p:txBody>
        </p:sp>
        <p:sp>
          <p:nvSpPr>
            <p:cNvPr id="27" name="Freeform: Shape 26">
              <a:extLst>
                <a:ext uri="{FF2B5EF4-FFF2-40B4-BE49-F238E27FC236}">
                  <a16:creationId xmlns:a16="http://schemas.microsoft.com/office/drawing/2014/main" id="{FEAA0589-064A-400D-BA29-6A23583D45D0}"/>
                </a:ext>
              </a:extLst>
            </p:cNvPr>
            <p:cNvSpPr/>
            <p:nvPr userDrawn="1"/>
          </p:nvSpPr>
          <p:spPr>
            <a:xfrm>
              <a:off x="10355857" y="5801035"/>
              <a:ext cx="1989161" cy="1416645"/>
            </a:xfrm>
            <a:custGeom>
              <a:avLst/>
              <a:gdLst>
                <a:gd name="connsiteX0" fmla="*/ 572825 w 1989161"/>
                <a:gd name="connsiteY0" fmla="*/ 0 h 1416645"/>
                <a:gd name="connsiteX1" fmla="*/ 0 w 1989161"/>
                <a:gd name="connsiteY1" fmla="*/ 0 h 1416645"/>
                <a:gd name="connsiteX2" fmla="*/ 1417263 w 1989161"/>
                <a:gd name="connsiteY2" fmla="*/ 1416646 h 1416645"/>
                <a:gd name="connsiteX3" fmla="*/ 1989162 w 1989161"/>
                <a:gd name="connsiteY3" fmla="*/ 1416183 h 1416645"/>
              </a:gdLst>
              <a:ahLst/>
              <a:cxnLst>
                <a:cxn ang="0">
                  <a:pos x="connsiteX0" y="connsiteY0"/>
                </a:cxn>
                <a:cxn ang="0">
                  <a:pos x="connsiteX1" y="connsiteY1"/>
                </a:cxn>
                <a:cxn ang="0">
                  <a:pos x="connsiteX2" y="connsiteY2"/>
                </a:cxn>
                <a:cxn ang="0">
                  <a:pos x="connsiteX3" y="connsiteY3"/>
                </a:cxn>
              </a:cxnLst>
              <a:rect l="l" t="t" r="r" b="b"/>
              <a:pathLst>
                <a:path w="1989161" h="1416645">
                  <a:moveTo>
                    <a:pt x="572825" y="0"/>
                  </a:moveTo>
                  <a:lnTo>
                    <a:pt x="0" y="0"/>
                  </a:lnTo>
                  <a:lnTo>
                    <a:pt x="1417263" y="1416646"/>
                  </a:lnTo>
                  <a:lnTo>
                    <a:pt x="1989162" y="1416183"/>
                  </a:lnTo>
                  <a:close/>
                </a:path>
              </a:pathLst>
            </a:custGeom>
            <a:solidFill>
              <a:srgbClr val="ECA9BE"/>
            </a:solidFill>
            <a:ln w="15407" cap="flat">
              <a:noFill/>
              <a:prstDash val="solid"/>
              <a:miter/>
            </a:ln>
          </p:spPr>
          <p:txBody>
            <a:bodyPr rtlCol="0" anchor="ctr"/>
            <a:lstStyle/>
            <a:p>
              <a:pPr algn="r" rtl="1"/>
              <a:endParaRPr lang="en-US" dirty="0">
                <a:latin typeface="Calibri" panose="020F0502020204030204" pitchFamily="34" charset="0"/>
                <a:cs typeface="Calibri" panose="020F0502020204030204" pitchFamily="34" charset="0"/>
              </a:endParaRPr>
            </a:p>
          </p:txBody>
        </p:sp>
      </p:grpSp>
      <p:sp>
        <p:nvSpPr>
          <p:cNvPr id="30" name="Text Placeholder 3">
            <a:extLst>
              <a:ext uri="{FF2B5EF4-FFF2-40B4-BE49-F238E27FC236}">
                <a16:creationId xmlns:a16="http://schemas.microsoft.com/office/drawing/2014/main" id="{3F0F7BD9-D508-45FE-AEDC-E0EAC9D644B8}"/>
              </a:ext>
            </a:extLst>
          </p:cNvPr>
          <p:cNvSpPr>
            <a:spLocks noGrp="1"/>
          </p:cNvSpPr>
          <p:nvPr>
            <p:ph type="body" sz="half" idx="2" hasCustomPrompt="1"/>
          </p:nvPr>
        </p:nvSpPr>
        <p:spPr>
          <a:xfrm>
            <a:off x="495300" y="1830045"/>
            <a:ext cx="11163300" cy="303555"/>
          </a:xfrm>
        </p:spPr>
        <p:txBody>
          <a:bodyPr>
            <a:noAutofit/>
          </a:bodyPr>
          <a:lstStyle>
            <a:lvl1pPr marL="0" indent="0" algn="r" rtl="1">
              <a:buNone/>
              <a:defRPr lang="ar-JO" sz="1800" b="0" i="1" smtClean="0">
                <a:solidFill>
                  <a:schemeClr val="tx1">
                    <a:lumMod val="50000"/>
                    <a:lumOff val="50000"/>
                  </a:schemeClr>
                </a:solidFill>
                <a:effectLst/>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ar-JO" b="0" i="0" dirty="0">
                <a:effectLst/>
                <a:latin typeface="Menlo"/>
              </a:rPr>
              <a:t>انقر هنا لإضافة نص</a:t>
            </a:r>
          </a:p>
        </p:txBody>
      </p:sp>
      <p:sp>
        <p:nvSpPr>
          <p:cNvPr id="31" name="Title 1">
            <a:extLst>
              <a:ext uri="{FF2B5EF4-FFF2-40B4-BE49-F238E27FC236}">
                <a16:creationId xmlns:a16="http://schemas.microsoft.com/office/drawing/2014/main" id="{A2118EFF-AF11-4F13-A218-57A7F36C4F43}"/>
              </a:ext>
            </a:extLst>
          </p:cNvPr>
          <p:cNvSpPr>
            <a:spLocks noGrp="1"/>
          </p:cNvSpPr>
          <p:nvPr>
            <p:ph type="title" hasCustomPrompt="1"/>
          </p:nvPr>
        </p:nvSpPr>
        <p:spPr>
          <a:xfrm>
            <a:off x="495300" y="970891"/>
            <a:ext cx="11163300" cy="761999"/>
          </a:xfrm>
        </p:spPr>
        <p:txBody>
          <a:bodyPr anchor="t">
            <a:normAutofit/>
          </a:bodyPr>
          <a:lstStyle>
            <a:lvl1pPr algn="r" rtl="1">
              <a:lnSpc>
                <a:spcPct val="80000"/>
              </a:lnSpc>
              <a:defRPr lang="en-US" sz="3200" i="1" kern="1200" dirty="0">
                <a:solidFill>
                  <a:srgbClr val="FF1493"/>
                </a:solidFill>
                <a:latin typeface="Calibri" panose="020F0502020204030204" pitchFamily="34" charset="0"/>
                <a:ea typeface="+mj-ea"/>
                <a:cs typeface="Calibri" panose="020F0502020204030204" pitchFamily="34" charset="0"/>
              </a:defRPr>
            </a:lvl1pPr>
          </a:lstStyle>
          <a:p>
            <a:r>
              <a:rPr lang="ar-JO" b="0" i="0" dirty="0">
                <a:effectLst/>
                <a:latin typeface="Menlo"/>
              </a:rPr>
              <a:t>انقر لإضافة عنوان</a:t>
            </a:r>
            <a:endParaRPr lang="en-US" dirty="0"/>
          </a:p>
        </p:txBody>
      </p:sp>
      <p:sp>
        <p:nvSpPr>
          <p:cNvPr id="28" name="Text Placeholder 2">
            <a:extLst>
              <a:ext uri="{FF2B5EF4-FFF2-40B4-BE49-F238E27FC236}">
                <a16:creationId xmlns:a16="http://schemas.microsoft.com/office/drawing/2014/main" id="{2B478447-3DC2-4FA1-8ABA-ACE9770D88FB}"/>
              </a:ext>
            </a:extLst>
          </p:cNvPr>
          <p:cNvSpPr>
            <a:spLocks noGrp="1"/>
          </p:cNvSpPr>
          <p:nvPr>
            <p:ph idx="18" hasCustomPrompt="1"/>
          </p:nvPr>
        </p:nvSpPr>
        <p:spPr>
          <a:xfrm>
            <a:off x="792479" y="5521111"/>
            <a:ext cx="3346449" cy="765469"/>
          </a:xfrm>
          <a:prstGeom prst="rect">
            <a:avLst/>
          </a:prstGeom>
        </p:spPr>
        <p:txBody>
          <a:bodyPr vert="horz" lIns="91440" tIns="45720" rIns="91440" bIns="45720" rtlCol="0">
            <a:normAutofit/>
          </a:bodyPr>
          <a:lstStyle>
            <a:lvl1pPr marL="0" indent="0" algn="r" rtl="1">
              <a:buNone/>
              <a:defRPr sz="1600">
                <a:solidFill>
                  <a:schemeClr val="bg1">
                    <a:lumMod val="50000"/>
                  </a:schemeClr>
                </a:solidFill>
              </a:defRPr>
            </a:lvl1pPr>
          </a:lstStyle>
          <a:p>
            <a:pPr lvl="0"/>
            <a:r>
              <a:rPr lang="ar-JO" dirty="0"/>
              <a:t>انقر هنا لإضافة النص</a:t>
            </a:r>
            <a:endParaRPr lang="en-US" dirty="0"/>
          </a:p>
        </p:txBody>
      </p:sp>
      <p:sp>
        <p:nvSpPr>
          <p:cNvPr id="29" name="Text Placeholder 2">
            <a:extLst>
              <a:ext uri="{FF2B5EF4-FFF2-40B4-BE49-F238E27FC236}">
                <a16:creationId xmlns:a16="http://schemas.microsoft.com/office/drawing/2014/main" id="{4CCAA356-6EF1-4496-9612-EF0350485CE5}"/>
              </a:ext>
            </a:extLst>
          </p:cNvPr>
          <p:cNvSpPr>
            <a:spLocks noGrp="1"/>
          </p:cNvSpPr>
          <p:nvPr>
            <p:ph idx="19" hasCustomPrompt="1"/>
          </p:nvPr>
        </p:nvSpPr>
        <p:spPr>
          <a:xfrm>
            <a:off x="4465002" y="5521111"/>
            <a:ext cx="3346449" cy="765469"/>
          </a:xfrm>
          <a:prstGeom prst="rect">
            <a:avLst/>
          </a:prstGeom>
        </p:spPr>
        <p:txBody>
          <a:bodyPr vert="horz" lIns="91440" tIns="45720" rIns="91440" bIns="45720" rtlCol="0">
            <a:normAutofit/>
          </a:bodyPr>
          <a:lstStyle>
            <a:lvl1pPr marL="0" indent="0" algn="r" rtl="1">
              <a:buNone/>
              <a:defRPr sz="1600">
                <a:solidFill>
                  <a:schemeClr val="bg1">
                    <a:lumMod val="50000"/>
                  </a:schemeClr>
                </a:solidFill>
              </a:defRPr>
            </a:lvl1pPr>
          </a:lstStyle>
          <a:p>
            <a:pPr lvl="0"/>
            <a:r>
              <a:rPr lang="ar-JO" dirty="0"/>
              <a:t>انقر هنا لإضافة النص</a:t>
            </a:r>
            <a:endParaRPr lang="en-US" dirty="0"/>
          </a:p>
        </p:txBody>
      </p:sp>
      <p:sp>
        <p:nvSpPr>
          <p:cNvPr id="32" name="Text Placeholder 2">
            <a:extLst>
              <a:ext uri="{FF2B5EF4-FFF2-40B4-BE49-F238E27FC236}">
                <a16:creationId xmlns:a16="http://schemas.microsoft.com/office/drawing/2014/main" id="{A1424D85-DA4F-436E-AC1A-D3B2FC253B4C}"/>
              </a:ext>
            </a:extLst>
          </p:cNvPr>
          <p:cNvSpPr>
            <a:spLocks noGrp="1"/>
          </p:cNvSpPr>
          <p:nvPr>
            <p:ph idx="20" hasCustomPrompt="1"/>
          </p:nvPr>
        </p:nvSpPr>
        <p:spPr>
          <a:xfrm>
            <a:off x="8137526" y="5521111"/>
            <a:ext cx="3346449" cy="765469"/>
          </a:xfrm>
          <a:prstGeom prst="rect">
            <a:avLst/>
          </a:prstGeom>
        </p:spPr>
        <p:txBody>
          <a:bodyPr vert="horz" lIns="91440" tIns="45720" rIns="91440" bIns="45720" rtlCol="0">
            <a:normAutofit/>
          </a:bodyPr>
          <a:lstStyle>
            <a:lvl1pPr marL="0" indent="0" algn="r" rtl="1">
              <a:buNone/>
              <a:defRPr sz="1600">
                <a:solidFill>
                  <a:schemeClr val="bg1">
                    <a:lumMod val="50000"/>
                  </a:schemeClr>
                </a:solidFill>
              </a:defRPr>
            </a:lvl1pPr>
          </a:lstStyle>
          <a:p>
            <a:pPr lvl="0"/>
            <a:r>
              <a:rPr lang="ar-JO" dirty="0"/>
              <a:t>انقر هنا لإضافة النص</a:t>
            </a:r>
            <a:endParaRPr lang="en-US" dirty="0"/>
          </a:p>
        </p:txBody>
      </p:sp>
    </p:spTree>
    <p:extLst>
      <p:ext uri="{BB962C8B-B14F-4D97-AF65-F5344CB8AC3E}">
        <p14:creationId xmlns:p14="http://schemas.microsoft.com/office/powerpoint/2010/main" val="15248129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hree Content - Dark Grey">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05704F7-CF70-4BBF-A5DF-4C1125B195E5}"/>
              </a:ext>
            </a:extLst>
          </p:cNvPr>
          <p:cNvGrpSpPr/>
          <p:nvPr userDrawn="1"/>
        </p:nvGrpSpPr>
        <p:grpSpPr>
          <a:xfrm flipH="1">
            <a:off x="495298" y="3082565"/>
            <a:ext cx="11201402" cy="2903456"/>
            <a:chOff x="495300" y="3082565"/>
            <a:chExt cx="11201402" cy="2903456"/>
          </a:xfrm>
        </p:grpSpPr>
        <p:cxnSp>
          <p:nvCxnSpPr>
            <p:cNvPr id="3" name="Straight Connector 2">
              <a:extLst>
                <a:ext uri="{FF2B5EF4-FFF2-40B4-BE49-F238E27FC236}">
                  <a16:creationId xmlns:a16="http://schemas.microsoft.com/office/drawing/2014/main" id="{D6136091-91A5-44D6-9D2F-4051C99AF5F2}"/>
                </a:ext>
              </a:extLst>
            </p:cNvPr>
            <p:cNvCxnSpPr/>
            <p:nvPr userDrawn="1"/>
          </p:nvCxnSpPr>
          <p:spPr>
            <a:xfrm>
              <a:off x="495300" y="3082565"/>
              <a:ext cx="35179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BE93E86-B136-44E6-AD1E-2CF1C4981DFA}"/>
                </a:ext>
              </a:extLst>
            </p:cNvPr>
            <p:cNvCxnSpPr/>
            <p:nvPr userDrawn="1"/>
          </p:nvCxnSpPr>
          <p:spPr>
            <a:xfrm>
              <a:off x="4337051" y="3082565"/>
              <a:ext cx="35179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95E380B-2923-4017-8303-F4C4FEBFACD2}"/>
                </a:ext>
              </a:extLst>
            </p:cNvPr>
            <p:cNvCxnSpPr/>
            <p:nvPr userDrawn="1"/>
          </p:nvCxnSpPr>
          <p:spPr>
            <a:xfrm>
              <a:off x="8178802" y="3082565"/>
              <a:ext cx="35179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7A571014-8BAA-40CB-B217-0682C905A9F4}"/>
                </a:ext>
              </a:extLst>
            </p:cNvPr>
            <p:cNvCxnSpPr/>
            <p:nvPr userDrawn="1"/>
          </p:nvCxnSpPr>
          <p:spPr>
            <a:xfrm>
              <a:off x="495300" y="5986021"/>
              <a:ext cx="35179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635B2423-1F25-4A1F-AC6A-934C5297CD77}"/>
                </a:ext>
              </a:extLst>
            </p:cNvPr>
            <p:cNvCxnSpPr/>
            <p:nvPr userDrawn="1"/>
          </p:nvCxnSpPr>
          <p:spPr>
            <a:xfrm>
              <a:off x="4337051" y="5986021"/>
              <a:ext cx="35179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7D7907A-3A01-4F4A-BAB1-A0C86D06FD4D}"/>
                </a:ext>
              </a:extLst>
            </p:cNvPr>
            <p:cNvCxnSpPr/>
            <p:nvPr userDrawn="1"/>
          </p:nvCxnSpPr>
          <p:spPr>
            <a:xfrm>
              <a:off x="8178802" y="5986021"/>
              <a:ext cx="35179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29" name="Text Placeholder 3">
            <a:extLst>
              <a:ext uri="{FF2B5EF4-FFF2-40B4-BE49-F238E27FC236}">
                <a16:creationId xmlns:a16="http://schemas.microsoft.com/office/drawing/2014/main" id="{AD786C9D-AB65-4132-97B6-0964A3F15252}"/>
              </a:ext>
            </a:extLst>
          </p:cNvPr>
          <p:cNvSpPr>
            <a:spLocks noGrp="1"/>
          </p:cNvSpPr>
          <p:nvPr>
            <p:ph type="body" sz="half" idx="10" hasCustomPrompt="1"/>
          </p:nvPr>
        </p:nvSpPr>
        <p:spPr>
          <a:xfrm flipH="1">
            <a:off x="8197850" y="2543013"/>
            <a:ext cx="3498850" cy="457620"/>
          </a:xfrm>
          <a:solidFill>
            <a:schemeClr val="tx2"/>
          </a:solidFill>
        </p:spPr>
        <p:txBody>
          <a:bodyPr anchor="ctr">
            <a:normAutofit/>
          </a:bodyPr>
          <a:lstStyle>
            <a:lvl1pPr marL="0" indent="0" algn="ctr" rtl="1">
              <a:buNone/>
              <a:defRPr kumimoji="0" lang="en-US" sz="1600" b="0" i="0" u="none" strike="noStrike" kern="1200" cap="none" spc="0" normalizeH="0" baseline="0" dirty="0">
                <a:ln>
                  <a:noFill/>
                </a:ln>
                <a:solidFill>
                  <a:schemeClr val="bg1"/>
                </a:solidFill>
                <a:effectLst/>
                <a:uLnTx/>
                <a:uFillTx/>
                <a:latin typeface="Calibri" panose="020F0502020204030204" pitchFamily="34" charset="0"/>
                <a:ea typeface="Roboto" pitchFamily="2"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ar-JO" b="0" i="0" dirty="0">
                <a:effectLst/>
                <a:latin typeface="Menlo"/>
              </a:rPr>
              <a:t>انقر هنا لإضافة نص</a:t>
            </a:r>
          </a:p>
        </p:txBody>
      </p:sp>
      <p:sp>
        <p:nvSpPr>
          <p:cNvPr id="30" name="Text Placeholder 3">
            <a:extLst>
              <a:ext uri="{FF2B5EF4-FFF2-40B4-BE49-F238E27FC236}">
                <a16:creationId xmlns:a16="http://schemas.microsoft.com/office/drawing/2014/main" id="{494C70C9-ECF9-41CB-9397-700700C99860}"/>
              </a:ext>
            </a:extLst>
          </p:cNvPr>
          <p:cNvSpPr>
            <a:spLocks noGrp="1"/>
          </p:cNvSpPr>
          <p:nvPr>
            <p:ph type="body" sz="half" idx="12" hasCustomPrompt="1"/>
          </p:nvPr>
        </p:nvSpPr>
        <p:spPr>
          <a:xfrm flipH="1">
            <a:off x="4365625" y="2543013"/>
            <a:ext cx="3498850" cy="457620"/>
          </a:xfrm>
          <a:solidFill>
            <a:schemeClr val="tx2"/>
          </a:solidFill>
        </p:spPr>
        <p:txBody>
          <a:bodyPr anchor="ctr">
            <a:normAutofit/>
          </a:bodyPr>
          <a:lstStyle>
            <a:lvl1pPr marL="0" indent="0" algn="ctr" rtl="1">
              <a:buNone/>
              <a:defRPr kumimoji="0" lang="en-US" sz="1600" b="0" i="0" u="none" strike="noStrike" kern="1200" cap="none" spc="0" normalizeH="0" baseline="0" dirty="0">
                <a:ln>
                  <a:noFill/>
                </a:ln>
                <a:solidFill>
                  <a:schemeClr val="bg1"/>
                </a:solidFill>
                <a:effectLst/>
                <a:uLnTx/>
                <a:uFillTx/>
                <a:latin typeface="Calibri" panose="020F0502020204030204" pitchFamily="34" charset="0"/>
                <a:ea typeface="Roboto" pitchFamily="2"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ar-JO" b="0" i="0" dirty="0">
                <a:effectLst/>
                <a:latin typeface="Menlo"/>
              </a:rPr>
              <a:t>انقر هنا لإضافة نص</a:t>
            </a:r>
          </a:p>
        </p:txBody>
      </p:sp>
      <p:sp>
        <p:nvSpPr>
          <p:cNvPr id="31" name="Text Placeholder 3">
            <a:extLst>
              <a:ext uri="{FF2B5EF4-FFF2-40B4-BE49-F238E27FC236}">
                <a16:creationId xmlns:a16="http://schemas.microsoft.com/office/drawing/2014/main" id="{E2711DAB-C0BD-4FC4-82B0-CF73665EC7E9}"/>
              </a:ext>
            </a:extLst>
          </p:cNvPr>
          <p:cNvSpPr>
            <a:spLocks noGrp="1"/>
          </p:cNvSpPr>
          <p:nvPr>
            <p:ph type="body" sz="half" idx="14" hasCustomPrompt="1"/>
          </p:nvPr>
        </p:nvSpPr>
        <p:spPr>
          <a:xfrm flipH="1">
            <a:off x="514348" y="2543013"/>
            <a:ext cx="3498850" cy="457620"/>
          </a:xfrm>
          <a:solidFill>
            <a:schemeClr val="tx2"/>
          </a:solidFill>
        </p:spPr>
        <p:txBody>
          <a:bodyPr anchor="ctr">
            <a:normAutofit/>
          </a:bodyPr>
          <a:lstStyle>
            <a:lvl1pPr marL="0" indent="0" algn="ctr" rtl="1">
              <a:buNone/>
              <a:defRPr kumimoji="0" lang="en-US" sz="1600" b="0" i="0" u="none" strike="noStrike" kern="1200" cap="none" spc="0" normalizeH="0" baseline="0" dirty="0">
                <a:ln>
                  <a:noFill/>
                </a:ln>
                <a:solidFill>
                  <a:schemeClr val="bg1"/>
                </a:solidFill>
                <a:effectLst/>
                <a:uLnTx/>
                <a:uFillTx/>
                <a:latin typeface="Calibri" panose="020F0502020204030204" pitchFamily="34" charset="0"/>
                <a:ea typeface="Roboto" pitchFamily="2"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ar-JO" b="0" i="0" dirty="0">
                <a:effectLst/>
                <a:latin typeface="Menlo"/>
              </a:rPr>
              <a:t>انقر هنا لإضافة نص</a:t>
            </a:r>
          </a:p>
        </p:txBody>
      </p:sp>
      <p:grpSp>
        <p:nvGrpSpPr>
          <p:cNvPr id="24" name="Group 23">
            <a:extLst>
              <a:ext uri="{FF2B5EF4-FFF2-40B4-BE49-F238E27FC236}">
                <a16:creationId xmlns:a16="http://schemas.microsoft.com/office/drawing/2014/main" id="{47E2A2DA-6AFB-424B-A297-1518219D4F1E}"/>
              </a:ext>
            </a:extLst>
          </p:cNvPr>
          <p:cNvGrpSpPr/>
          <p:nvPr userDrawn="1"/>
        </p:nvGrpSpPr>
        <p:grpSpPr>
          <a:xfrm>
            <a:off x="-620673" y="-475004"/>
            <a:ext cx="1714659" cy="1393165"/>
            <a:chOff x="-1695093" y="-1694912"/>
            <a:chExt cx="3800698" cy="3088077"/>
          </a:xfrm>
        </p:grpSpPr>
        <p:sp>
          <p:nvSpPr>
            <p:cNvPr id="25" name="Freeform: Shape 24">
              <a:extLst>
                <a:ext uri="{FF2B5EF4-FFF2-40B4-BE49-F238E27FC236}">
                  <a16:creationId xmlns:a16="http://schemas.microsoft.com/office/drawing/2014/main" id="{B12D4E3C-CA35-48FA-B853-E7E759E3E7B2}"/>
                </a:ext>
              </a:extLst>
            </p:cNvPr>
            <p:cNvSpPr/>
            <p:nvPr userDrawn="1"/>
          </p:nvSpPr>
          <p:spPr>
            <a:xfrm>
              <a:off x="-1489837" y="-1694912"/>
              <a:ext cx="3158692" cy="2249657"/>
            </a:xfrm>
            <a:custGeom>
              <a:avLst/>
              <a:gdLst>
                <a:gd name="connsiteX0" fmla="*/ 909643 w 3158692"/>
                <a:gd name="connsiteY0" fmla="*/ 0 h 2249657"/>
                <a:gd name="connsiteX1" fmla="*/ 0 w 3158692"/>
                <a:gd name="connsiteY1" fmla="*/ 0 h 2249657"/>
                <a:gd name="connsiteX2" fmla="*/ 2250720 w 3158692"/>
                <a:gd name="connsiteY2" fmla="*/ 2249657 h 2249657"/>
                <a:gd name="connsiteX3" fmla="*/ 3158692 w 3158692"/>
                <a:gd name="connsiteY3" fmla="*/ 2249050 h 2249657"/>
              </a:gdLst>
              <a:ahLst/>
              <a:cxnLst>
                <a:cxn ang="0">
                  <a:pos x="connsiteX0" y="connsiteY0"/>
                </a:cxn>
                <a:cxn ang="0">
                  <a:pos x="connsiteX1" y="connsiteY1"/>
                </a:cxn>
                <a:cxn ang="0">
                  <a:pos x="connsiteX2" y="connsiteY2"/>
                </a:cxn>
                <a:cxn ang="0">
                  <a:pos x="connsiteX3" y="connsiteY3"/>
                </a:cxn>
              </a:cxnLst>
              <a:rect l="l" t="t" r="r" b="b"/>
              <a:pathLst>
                <a:path w="3158692" h="2249657">
                  <a:moveTo>
                    <a:pt x="909643" y="0"/>
                  </a:moveTo>
                  <a:lnTo>
                    <a:pt x="0" y="0"/>
                  </a:lnTo>
                  <a:lnTo>
                    <a:pt x="2250720" y="2249657"/>
                  </a:lnTo>
                  <a:lnTo>
                    <a:pt x="3158692" y="2249050"/>
                  </a:lnTo>
                  <a:close/>
                </a:path>
              </a:pathLst>
            </a:custGeom>
            <a:solidFill>
              <a:srgbClr val="ED288E"/>
            </a:solidFill>
            <a:ln w="15178" cap="flat">
              <a:noFill/>
              <a:prstDash val="solid"/>
              <a:miter/>
            </a:ln>
          </p:spPr>
          <p:txBody>
            <a:bodyPr rtlCol="0" anchor="ctr"/>
            <a:lstStyle/>
            <a:p>
              <a:pPr algn="r" rtl="1"/>
              <a:endParaRPr lang="en-US">
                <a:latin typeface="Calibri" panose="020F0502020204030204" pitchFamily="34" charset="0"/>
                <a:cs typeface="Calibri" panose="020F0502020204030204" pitchFamily="34" charset="0"/>
              </a:endParaRPr>
            </a:p>
          </p:txBody>
        </p:sp>
        <p:sp>
          <p:nvSpPr>
            <p:cNvPr id="27" name="Freeform: Shape 26">
              <a:extLst>
                <a:ext uri="{FF2B5EF4-FFF2-40B4-BE49-F238E27FC236}">
                  <a16:creationId xmlns:a16="http://schemas.microsoft.com/office/drawing/2014/main" id="{DEEA2A3B-C2DB-441D-B8B8-A07B42407D6C}"/>
                </a:ext>
              </a:extLst>
            </p:cNvPr>
            <p:cNvSpPr/>
            <p:nvPr userDrawn="1"/>
          </p:nvSpPr>
          <p:spPr>
            <a:xfrm>
              <a:off x="-1015122" y="-829461"/>
              <a:ext cx="3120727" cy="2222626"/>
            </a:xfrm>
            <a:custGeom>
              <a:avLst/>
              <a:gdLst>
                <a:gd name="connsiteX0" fmla="*/ 898557 w 3120727"/>
                <a:gd name="connsiteY0" fmla="*/ 0 h 2222626"/>
                <a:gd name="connsiteX1" fmla="*/ 0 w 3120727"/>
                <a:gd name="connsiteY1" fmla="*/ 0 h 2222626"/>
                <a:gd name="connsiteX2" fmla="*/ 2223537 w 3120727"/>
                <a:gd name="connsiteY2" fmla="*/ 2222626 h 2222626"/>
                <a:gd name="connsiteX3" fmla="*/ 3120728 w 3120727"/>
                <a:gd name="connsiteY3" fmla="*/ 2222019 h 2222626"/>
              </a:gdLst>
              <a:ahLst/>
              <a:cxnLst>
                <a:cxn ang="0">
                  <a:pos x="connsiteX0" y="connsiteY0"/>
                </a:cxn>
                <a:cxn ang="0">
                  <a:pos x="connsiteX1" y="connsiteY1"/>
                </a:cxn>
                <a:cxn ang="0">
                  <a:pos x="connsiteX2" y="connsiteY2"/>
                </a:cxn>
                <a:cxn ang="0">
                  <a:pos x="connsiteX3" y="connsiteY3"/>
                </a:cxn>
              </a:cxnLst>
              <a:rect l="l" t="t" r="r" b="b"/>
              <a:pathLst>
                <a:path w="3120727" h="2222626">
                  <a:moveTo>
                    <a:pt x="898557" y="0"/>
                  </a:moveTo>
                  <a:lnTo>
                    <a:pt x="0" y="0"/>
                  </a:lnTo>
                  <a:lnTo>
                    <a:pt x="2223537" y="2222626"/>
                  </a:lnTo>
                  <a:lnTo>
                    <a:pt x="3120728" y="2222019"/>
                  </a:lnTo>
                  <a:close/>
                </a:path>
              </a:pathLst>
            </a:custGeom>
            <a:solidFill>
              <a:srgbClr val="0A816F"/>
            </a:solidFill>
            <a:ln w="15178" cap="flat">
              <a:noFill/>
              <a:prstDash val="solid"/>
              <a:miter/>
            </a:ln>
          </p:spPr>
          <p:txBody>
            <a:bodyPr rtlCol="0" anchor="ctr"/>
            <a:lstStyle/>
            <a:p>
              <a:pPr algn="r" rtl="1"/>
              <a:endParaRPr lang="en-US">
                <a:latin typeface="Calibri" panose="020F0502020204030204" pitchFamily="34" charset="0"/>
                <a:cs typeface="Calibri" panose="020F0502020204030204" pitchFamily="34" charset="0"/>
              </a:endParaRPr>
            </a:p>
          </p:txBody>
        </p:sp>
        <p:sp>
          <p:nvSpPr>
            <p:cNvPr id="32" name="Freeform: Shape 31">
              <a:extLst>
                <a:ext uri="{FF2B5EF4-FFF2-40B4-BE49-F238E27FC236}">
                  <a16:creationId xmlns:a16="http://schemas.microsoft.com/office/drawing/2014/main" id="{76DD7A2B-9D5A-410C-9D13-AC709AE8B874}"/>
                </a:ext>
              </a:extLst>
            </p:cNvPr>
            <p:cNvSpPr/>
            <p:nvPr userDrawn="1"/>
          </p:nvSpPr>
          <p:spPr>
            <a:xfrm>
              <a:off x="-1695093" y="-853227"/>
              <a:ext cx="2565374" cy="1827182"/>
            </a:xfrm>
            <a:custGeom>
              <a:avLst/>
              <a:gdLst>
                <a:gd name="connsiteX0" fmla="*/ 738800 w 2565374"/>
                <a:gd name="connsiteY0" fmla="*/ 0 h 1827182"/>
                <a:gd name="connsiteX1" fmla="*/ 0 w 2565374"/>
                <a:gd name="connsiteY1" fmla="*/ 0 h 1827182"/>
                <a:gd name="connsiteX2" fmla="*/ 1827941 w 2565374"/>
                <a:gd name="connsiteY2" fmla="*/ 1827182 h 1827182"/>
                <a:gd name="connsiteX3" fmla="*/ 2565375 w 2565374"/>
                <a:gd name="connsiteY3" fmla="*/ 1826727 h 1827182"/>
              </a:gdLst>
              <a:ahLst/>
              <a:cxnLst>
                <a:cxn ang="0">
                  <a:pos x="connsiteX0" y="connsiteY0"/>
                </a:cxn>
                <a:cxn ang="0">
                  <a:pos x="connsiteX1" y="connsiteY1"/>
                </a:cxn>
                <a:cxn ang="0">
                  <a:pos x="connsiteX2" y="connsiteY2"/>
                </a:cxn>
                <a:cxn ang="0">
                  <a:pos x="connsiteX3" y="connsiteY3"/>
                </a:cxn>
              </a:cxnLst>
              <a:rect l="l" t="t" r="r" b="b"/>
              <a:pathLst>
                <a:path w="2565374" h="1827182">
                  <a:moveTo>
                    <a:pt x="738800" y="0"/>
                  </a:moveTo>
                  <a:lnTo>
                    <a:pt x="0" y="0"/>
                  </a:lnTo>
                  <a:lnTo>
                    <a:pt x="1827941" y="1827182"/>
                  </a:lnTo>
                  <a:lnTo>
                    <a:pt x="2565375" y="1826727"/>
                  </a:lnTo>
                  <a:close/>
                </a:path>
              </a:pathLst>
            </a:custGeom>
            <a:solidFill>
              <a:srgbClr val="59C2AF"/>
            </a:solidFill>
            <a:ln w="15178" cap="flat">
              <a:noFill/>
              <a:prstDash val="solid"/>
              <a:miter/>
            </a:ln>
          </p:spPr>
          <p:txBody>
            <a:bodyPr rtlCol="0" anchor="ctr"/>
            <a:lstStyle/>
            <a:p>
              <a:pPr algn="r" rtl="1"/>
              <a:endParaRPr lang="en-US">
                <a:latin typeface="Calibri" panose="020F0502020204030204" pitchFamily="34" charset="0"/>
                <a:cs typeface="Calibri" panose="020F0502020204030204" pitchFamily="34" charset="0"/>
              </a:endParaRPr>
            </a:p>
          </p:txBody>
        </p:sp>
      </p:grpSp>
      <p:grpSp>
        <p:nvGrpSpPr>
          <p:cNvPr id="33" name="Group 32">
            <a:extLst>
              <a:ext uri="{FF2B5EF4-FFF2-40B4-BE49-F238E27FC236}">
                <a16:creationId xmlns:a16="http://schemas.microsoft.com/office/drawing/2014/main" id="{2DE48912-783A-43B9-9DFD-0479EB1159E7}"/>
              </a:ext>
            </a:extLst>
          </p:cNvPr>
          <p:cNvGrpSpPr/>
          <p:nvPr userDrawn="1"/>
        </p:nvGrpSpPr>
        <p:grpSpPr>
          <a:xfrm>
            <a:off x="11326495" y="6329216"/>
            <a:ext cx="1731010" cy="1101893"/>
            <a:chOff x="10355857" y="5801035"/>
            <a:chExt cx="3203562" cy="2039261"/>
          </a:xfrm>
        </p:grpSpPr>
        <p:sp>
          <p:nvSpPr>
            <p:cNvPr id="34" name="Freeform: Shape 33">
              <a:extLst>
                <a:ext uri="{FF2B5EF4-FFF2-40B4-BE49-F238E27FC236}">
                  <a16:creationId xmlns:a16="http://schemas.microsoft.com/office/drawing/2014/main" id="{27F4CDC1-AF87-4901-A8DF-1F313144765C}"/>
                </a:ext>
              </a:extLst>
            </p:cNvPr>
            <p:cNvSpPr/>
            <p:nvPr userDrawn="1"/>
          </p:nvSpPr>
          <p:spPr>
            <a:xfrm>
              <a:off x="11139868" y="6117045"/>
              <a:ext cx="2419551" cy="1723251"/>
            </a:xfrm>
            <a:custGeom>
              <a:avLst/>
              <a:gdLst>
                <a:gd name="connsiteX0" fmla="*/ 696762 w 2419551"/>
                <a:gd name="connsiteY0" fmla="*/ 0 h 1723251"/>
                <a:gd name="connsiteX1" fmla="*/ 0 w 2419551"/>
                <a:gd name="connsiteY1" fmla="*/ 0 h 1723251"/>
                <a:gd name="connsiteX2" fmla="*/ 1724023 w 2419551"/>
                <a:gd name="connsiteY2" fmla="*/ 1723252 h 1723251"/>
                <a:gd name="connsiteX3" fmla="*/ 2419551 w 2419551"/>
                <a:gd name="connsiteY3" fmla="*/ 1722789 h 1723251"/>
              </a:gdLst>
              <a:ahLst/>
              <a:cxnLst>
                <a:cxn ang="0">
                  <a:pos x="connsiteX0" y="connsiteY0"/>
                </a:cxn>
                <a:cxn ang="0">
                  <a:pos x="connsiteX1" y="connsiteY1"/>
                </a:cxn>
                <a:cxn ang="0">
                  <a:pos x="connsiteX2" y="connsiteY2"/>
                </a:cxn>
                <a:cxn ang="0">
                  <a:pos x="connsiteX3" y="connsiteY3"/>
                </a:cxn>
              </a:cxnLst>
              <a:rect l="l" t="t" r="r" b="b"/>
              <a:pathLst>
                <a:path w="2419551" h="1723251">
                  <a:moveTo>
                    <a:pt x="696762" y="0"/>
                  </a:moveTo>
                  <a:lnTo>
                    <a:pt x="0" y="0"/>
                  </a:lnTo>
                  <a:lnTo>
                    <a:pt x="1724023" y="1723252"/>
                  </a:lnTo>
                  <a:lnTo>
                    <a:pt x="2419551" y="1722789"/>
                  </a:lnTo>
                  <a:close/>
                </a:path>
              </a:pathLst>
            </a:custGeom>
            <a:solidFill>
              <a:srgbClr val="ED288E"/>
            </a:solidFill>
            <a:ln w="15407" cap="flat">
              <a:noFill/>
              <a:prstDash val="solid"/>
              <a:miter/>
            </a:ln>
          </p:spPr>
          <p:txBody>
            <a:bodyPr rtlCol="0" anchor="ctr"/>
            <a:lstStyle/>
            <a:p>
              <a:pPr algn="r" rtl="1"/>
              <a:endParaRPr lang="en-US">
                <a:latin typeface="Calibri" panose="020F0502020204030204" pitchFamily="34" charset="0"/>
                <a:cs typeface="Calibri" panose="020F0502020204030204" pitchFamily="34" charset="0"/>
              </a:endParaRPr>
            </a:p>
          </p:txBody>
        </p:sp>
        <p:sp>
          <p:nvSpPr>
            <p:cNvPr id="35" name="Freeform: Shape 34">
              <a:extLst>
                <a:ext uri="{FF2B5EF4-FFF2-40B4-BE49-F238E27FC236}">
                  <a16:creationId xmlns:a16="http://schemas.microsoft.com/office/drawing/2014/main" id="{B3F28ECC-C9D1-4B25-A500-1E0ECD499EB0}"/>
                </a:ext>
              </a:extLst>
            </p:cNvPr>
            <p:cNvSpPr/>
            <p:nvPr userDrawn="1"/>
          </p:nvSpPr>
          <p:spPr>
            <a:xfrm>
              <a:off x="10355857" y="5801035"/>
              <a:ext cx="1989161" cy="1416645"/>
            </a:xfrm>
            <a:custGeom>
              <a:avLst/>
              <a:gdLst>
                <a:gd name="connsiteX0" fmla="*/ 572825 w 1989161"/>
                <a:gd name="connsiteY0" fmla="*/ 0 h 1416645"/>
                <a:gd name="connsiteX1" fmla="*/ 0 w 1989161"/>
                <a:gd name="connsiteY1" fmla="*/ 0 h 1416645"/>
                <a:gd name="connsiteX2" fmla="*/ 1417263 w 1989161"/>
                <a:gd name="connsiteY2" fmla="*/ 1416646 h 1416645"/>
                <a:gd name="connsiteX3" fmla="*/ 1989162 w 1989161"/>
                <a:gd name="connsiteY3" fmla="*/ 1416183 h 1416645"/>
              </a:gdLst>
              <a:ahLst/>
              <a:cxnLst>
                <a:cxn ang="0">
                  <a:pos x="connsiteX0" y="connsiteY0"/>
                </a:cxn>
                <a:cxn ang="0">
                  <a:pos x="connsiteX1" y="connsiteY1"/>
                </a:cxn>
                <a:cxn ang="0">
                  <a:pos x="connsiteX2" y="connsiteY2"/>
                </a:cxn>
                <a:cxn ang="0">
                  <a:pos x="connsiteX3" y="connsiteY3"/>
                </a:cxn>
              </a:cxnLst>
              <a:rect l="l" t="t" r="r" b="b"/>
              <a:pathLst>
                <a:path w="1989161" h="1416645">
                  <a:moveTo>
                    <a:pt x="572825" y="0"/>
                  </a:moveTo>
                  <a:lnTo>
                    <a:pt x="0" y="0"/>
                  </a:lnTo>
                  <a:lnTo>
                    <a:pt x="1417263" y="1416646"/>
                  </a:lnTo>
                  <a:lnTo>
                    <a:pt x="1989162" y="1416183"/>
                  </a:lnTo>
                  <a:close/>
                </a:path>
              </a:pathLst>
            </a:custGeom>
            <a:solidFill>
              <a:srgbClr val="ECA9BE"/>
            </a:solidFill>
            <a:ln w="15407" cap="flat">
              <a:noFill/>
              <a:prstDash val="solid"/>
              <a:miter/>
            </a:ln>
          </p:spPr>
          <p:txBody>
            <a:bodyPr rtlCol="0" anchor="ctr"/>
            <a:lstStyle/>
            <a:p>
              <a:pPr algn="r" rtl="1"/>
              <a:endParaRPr lang="en-US" dirty="0">
                <a:latin typeface="Calibri" panose="020F0502020204030204" pitchFamily="34" charset="0"/>
                <a:cs typeface="Calibri" panose="020F0502020204030204" pitchFamily="34" charset="0"/>
              </a:endParaRPr>
            </a:p>
          </p:txBody>
        </p:sp>
      </p:grpSp>
      <p:sp>
        <p:nvSpPr>
          <p:cNvPr id="38" name="Text Placeholder 3">
            <a:extLst>
              <a:ext uri="{FF2B5EF4-FFF2-40B4-BE49-F238E27FC236}">
                <a16:creationId xmlns:a16="http://schemas.microsoft.com/office/drawing/2014/main" id="{64A97EC7-2E40-4D62-9A4D-72376B13FAD5}"/>
              </a:ext>
            </a:extLst>
          </p:cNvPr>
          <p:cNvSpPr>
            <a:spLocks noGrp="1"/>
          </p:cNvSpPr>
          <p:nvPr>
            <p:ph type="body" sz="half" idx="2" hasCustomPrompt="1"/>
          </p:nvPr>
        </p:nvSpPr>
        <p:spPr>
          <a:xfrm>
            <a:off x="495300" y="1830045"/>
            <a:ext cx="11163300" cy="303555"/>
          </a:xfrm>
        </p:spPr>
        <p:txBody>
          <a:bodyPr>
            <a:noAutofit/>
          </a:bodyPr>
          <a:lstStyle>
            <a:lvl1pPr marL="0" indent="0" algn="r" rtl="1">
              <a:buNone/>
              <a:defRPr lang="ar-JO" sz="1800" b="0" i="1" smtClean="0">
                <a:solidFill>
                  <a:schemeClr val="tx1">
                    <a:lumMod val="50000"/>
                    <a:lumOff val="50000"/>
                  </a:schemeClr>
                </a:solidFill>
                <a:effectLst/>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ar-JO" b="0" i="0" dirty="0">
                <a:effectLst/>
                <a:latin typeface="Menlo"/>
              </a:rPr>
              <a:t>انقر هنا لإضافة نص</a:t>
            </a:r>
          </a:p>
        </p:txBody>
      </p:sp>
      <p:sp>
        <p:nvSpPr>
          <p:cNvPr id="39" name="Title 1">
            <a:extLst>
              <a:ext uri="{FF2B5EF4-FFF2-40B4-BE49-F238E27FC236}">
                <a16:creationId xmlns:a16="http://schemas.microsoft.com/office/drawing/2014/main" id="{57F349FD-7B01-4A25-80C1-F5D00EC4AE9F}"/>
              </a:ext>
            </a:extLst>
          </p:cNvPr>
          <p:cNvSpPr>
            <a:spLocks noGrp="1"/>
          </p:cNvSpPr>
          <p:nvPr>
            <p:ph type="title" hasCustomPrompt="1"/>
          </p:nvPr>
        </p:nvSpPr>
        <p:spPr>
          <a:xfrm>
            <a:off x="495300" y="970891"/>
            <a:ext cx="11163300" cy="761999"/>
          </a:xfrm>
        </p:spPr>
        <p:txBody>
          <a:bodyPr anchor="t">
            <a:normAutofit/>
          </a:bodyPr>
          <a:lstStyle>
            <a:lvl1pPr algn="r" rtl="1">
              <a:lnSpc>
                <a:spcPct val="80000"/>
              </a:lnSpc>
              <a:defRPr lang="en-US" sz="3200" i="1" kern="1200" dirty="0">
                <a:solidFill>
                  <a:srgbClr val="FF1493"/>
                </a:solidFill>
                <a:latin typeface="Calibri" panose="020F0502020204030204" pitchFamily="34" charset="0"/>
                <a:ea typeface="+mj-ea"/>
                <a:cs typeface="Calibri" panose="020F0502020204030204" pitchFamily="34" charset="0"/>
              </a:defRPr>
            </a:lvl1pPr>
          </a:lstStyle>
          <a:p>
            <a:r>
              <a:rPr lang="ar-JO" b="0" i="0" dirty="0">
                <a:effectLst/>
                <a:latin typeface="Menlo"/>
              </a:rPr>
              <a:t>انقر لإضافة عنوان</a:t>
            </a:r>
            <a:endParaRPr lang="en-US" dirty="0"/>
          </a:p>
        </p:txBody>
      </p:sp>
      <p:sp>
        <p:nvSpPr>
          <p:cNvPr id="36" name="Text Placeholder 2">
            <a:extLst>
              <a:ext uri="{FF2B5EF4-FFF2-40B4-BE49-F238E27FC236}">
                <a16:creationId xmlns:a16="http://schemas.microsoft.com/office/drawing/2014/main" id="{92862144-0DC1-4255-AF8D-C13BD51016F1}"/>
              </a:ext>
            </a:extLst>
          </p:cNvPr>
          <p:cNvSpPr>
            <a:spLocks noGrp="1"/>
          </p:cNvSpPr>
          <p:nvPr>
            <p:ph idx="16" hasCustomPrompt="1"/>
          </p:nvPr>
        </p:nvSpPr>
        <p:spPr>
          <a:xfrm>
            <a:off x="495299" y="3164498"/>
            <a:ext cx="3517900" cy="2719834"/>
          </a:xfrm>
          <a:prstGeom prst="rect">
            <a:avLst/>
          </a:prstGeom>
          <a:solidFill>
            <a:srgbClr val="E3E2E4"/>
          </a:solidFill>
        </p:spPr>
        <p:txBody>
          <a:bodyPr vert="horz" lIns="91440" tIns="45720" rIns="91440" bIns="45720" rtlCol="0">
            <a:normAutofit/>
          </a:bodyPr>
          <a:lstStyle>
            <a:lvl1pPr marL="0" indent="0" algn="r" rtl="1">
              <a:buNone/>
              <a:defRPr sz="1600">
                <a:solidFill>
                  <a:schemeClr val="bg1">
                    <a:lumMod val="50000"/>
                  </a:schemeClr>
                </a:solidFill>
              </a:defRPr>
            </a:lvl1pPr>
          </a:lstStyle>
          <a:p>
            <a:pPr lvl="0"/>
            <a:r>
              <a:rPr lang="ar-JO" dirty="0"/>
              <a:t>انقر هنا لإضافة النص</a:t>
            </a:r>
            <a:endParaRPr lang="en-US" dirty="0"/>
          </a:p>
        </p:txBody>
      </p:sp>
      <p:sp>
        <p:nvSpPr>
          <p:cNvPr id="40" name="Text Placeholder 2">
            <a:extLst>
              <a:ext uri="{FF2B5EF4-FFF2-40B4-BE49-F238E27FC236}">
                <a16:creationId xmlns:a16="http://schemas.microsoft.com/office/drawing/2014/main" id="{A939DC1B-76D6-4CA0-A01F-C2B41F31013F}"/>
              </a:ext>
            </a:extLst>
          </p:cNvPr>
          <p:cNvSpPr>
            <a:spLocks noGrp="1"/>
          </p:cNvSpPr>
          <p:nvPr>
            <p:ph idx="17" hasCustomPrompt="1"/>
          </p:nvPr>
        </p:nvSpPr>
        <p:spPr>
          <a:xfrm>
            <a:off x="4403727" y="3164498"/>
            <a:ext cx="3460749" cy="2719834"/>
          </a:xfrm>
          <a:prstGeom prst="rect">
            <a:avLst/>
          </a:prstGeom>
          <a:solidFill>
            <a:srgbClr val="E3E2E4"/>
          </a:solidFill>
        </p:spPr>
        <p:txBody>
          <a:bodyPr vert="horz" lIns="91440" tIns="45720" rIns="91440" bIns="45720" rtlCol="0">
            <a:normAutofit/>
          </a:bodyPr>
          <a:lstStyle>
            <a:lvl1pPr marL="0" indent="0" algn="r" rtl="1">
              <a:buNone/>
              <a:defRPr sz="1600">
                <a:solidFill>
                  <a:schemeClr val="bg1">
                    <a:lumMod val="50000"/>
                  </a:schemeClr>
                </a:solidFill>
              </a:defRPr>
            </a:lvl1pPr>
          </a:lstStyle>
          <a:p>
            <a:pPr lvl="0"/>
            <a:r>
              <a:rPr lang="ar-JO" dirty="0"/>
              <a:t>انقر هنا لإضافة النص</a:t>
            </a:r>
            <a:endParaRPr lang="en-US" dirty="0"/>
          </a:p>
        </p:txBody>
      </p:sp>
      <p:sp>
        <p:nvSpPr>
          <p:cNvPr id="41" name="Text Placeholder 2">
            <a:extLst>
              <a:ext uri="{FF2B5EF4-FFF2-40B4-BE49-F238E27FC236}">
                <a16:creationId xmlns:a16="http://schemas.microsoft.com/office/drawing/2014/main" id="{62F2AFF1-4B82-403B-8DEC-25FA3F08F04A}"/>
              </a:ext>
            </a:extLst>
          </p:cNvPr>
          <p:cNvSpPr>
            <a:spLocks noGrp="1"/>
          </p:cNvSpPr>
          <p:nvPr>
            <p:ph idx="18" hasCustomPrompt="1"/>
          </p:nvPr>
        </p:nvSpPr>
        <p:spPr>
          <a:xfrm>
            <a:off x="8235952" y="3164498"/>
            <a:ext cx="3460749" cy="2719834"/>
          </a:xfrm>
          <a:prstGeom prst="rect">
            <a:avLst/>
          </a:prstGeom>
          <a:solidFill>
            <a:srgbClr val="E3E2E4"/>
          </a:solidFill>
        </p:spPr>
        <p:txBody>
          <a:bodyPr vert="horz" lIns="91440" tIns="45720" rIns="91440" bIns="45720" rtlCol="0">
            <a:normAutofit/>
          </a:bodyPr>
          <a:lstStyle>
            <a:lvl1pPr marL="0" indent="0" algn="r" rtl="1">
              <a:buNone/>
              <a:defRPr sz="1600">
                <a:solidFill>
                  <a:schemeClr val="bg1">
                    <a:lumMod val="50000"/>
                  </a:schemeClr>
                </a:solidFill>
              </a:defRPr>
            </a:lvl1pPr>
          </a:lstStyle>
          <a:p>
            <a:pPr lvl="0"/>
            <a:r>
              <a:rPr lang="ar-JO" dirty="0"/>
              <a:t>انقر هنا لإضافة النص</a:t>
            </a:r>
            <a:endParaRPr lang="en-US" dirty="0"/>
          </a:p>
        </p:txBody>
      </p:sp>
    </p:spTree>
    <p:extLst>
      <p:ext uri="{BB962C8B-B14F-4D97-AF65-F5344CB8AC3E}">
        <p14:creationId xmlns:p14="http://schemas.microsoft.com/office/powerpoint/2010/main" val="30233246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hree Content - List">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32304188-117E-4E0E-948C-A0501D778B1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flipH="1">
            <a:off x="10016720" y="2777830"/>
            <a:ext cx="1368133" cy="761998"/>
          </a:xfrm>
          <a:prstGeom prst="rect">
            <a:avLst/>
          </a:prstGeom>
        </p:spPr>
      </p:pic>
      <p:sp>
        <p:nvSpPr>
          <p:cNvPr id="875" name="Text Placeholder 3">
            <a:extLst>
              <a:ext uri="{FF2B5EF4-FFF2-40B4-BE49-F238E27FC236}">
                <a16:creationId xmlns:a16="http://schemas.microsoft.com/office/drawing/2014/main" id="{C70DACDE-76DF-4596-9C62-E27FBBC1F944}"/>
              </a:ext>
            </a:extLst>
          </p:cNvPr>
          <p:cNvSpPr>
            <a:spLocks noGrp="1"/>
          </p:cNvSpPr>
          <p:nvPr>
            <p:ph type="body" sz="half" idx="10" hasCustomPrompt="1"/>
          </p:nvPr>
        </p:nvSpPr>
        <p:spPr>
          <a:xfrm flipH="1">
            <a:off x="10202711" y="2663530"/>
            <a:ext cx="996149" cy="990599"/>
          </a:xfrm>
          <a:noFill/>
        </p:spPr>
        <p:txBody>
          <a:bodyPr anchor="ctr">
            <a:noAutofit/>
          </a:bodyPr>
          <a:lstStyle>
            <a:lvl1pPr marL="0" indent="0" algn="ctr" rtl="1">
              <a:buNone/>
              <a:defRPr kumimoji="0" lang="en-US" sz="1400" b="0" i="0" u="none" strike="noStrike" kern="1200" cap="none" spc="0" normalizeH="0" baseline="0" dirty="0">
                <a:ln>
                  <a:noFill/>
                </a:ln>
                <a:solidFill>
                  <a:srgbClr val="3A3A39"/>
                </a:solidFill>
                <a:effectLst/>
                <a:uLnTx/>
                <a:uFillTx/>
                <a:latin typeface="Calibri" panose="020F0502020204030204" pitchFamily="34" charset="0"/>
                <a:ea typeface="Roboto" pitchFamily="2"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JO" b="0" i="0" dirty="0">
                <a:effectLst/>
                <a:latin typeface="Menlo"/>
              </a:rPr>
              <a:t>انقر لإضافة عنوان</a:t>
            </a:r>
            <a:endParaRPr lang="en-US" dirty="0"/>
          </a:p>
        </p:txBody>
      </p:sp>
      <p:pic>
        <p:nvPicPr>
          <p:cNvPr id="20" name="Graphic 19">
            <a:extLst>
              <a:ext uri="{FF2B5EF4-FFF2-40B4-BE49-F238E27FC236}">
                <a16:creationId xmlns:a16="http://schemas.microsoft.com/office/drawing/2014/main" id="{28C89A87-ACFC-4F98-86C4-EF461A78101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flipH="1">
            <a:off x="10016720" y="3971276"/>
            <a:ext cx="1368133" cy="761998"/>
          </a:xfrm>
          <a:prstGeom prst="rect">
            <a:avLst/>
          </a:prstGeom>
        </p:spPr>
      </p:pic>
      <p:sp>
        <p:nvSpPr>
          <p:cNvPr id="21" name="Text Placeholder 3">
            <a:extLst>
              <a:ext uri="{FF2B5EF4-FFF2-40B4-BE49-F238E27FC236}">
                <a16:creationId xmlns:a16="http://schemas.microsoft.com/office/drawing/2014/main" id="{F9911BB9-2853-45CD-8310-99E20B66661C}"/>
              </a:ext>
            </a:extLst>
          </p:cNvPr>
          <p:cNvSpPr>
            <a:spLocks noGrp="1"/>
          </p:cNvSpPr>
          <p:nvPr>
            <p:ph type="body" sz="half" idx="13" hasCustomPrompt="1"/>
          </p:nvPr>
        </p:nvSpPr>
        <p:spPr>
          <a:xfrm flipH="1">
            <a:off x="10202711" y="3856976"/>
            <a:ext cx="996149" cy="990599"/>
          </a:xfrm>
          <a:noFill/>
        </p:spPr>
        <p:txBody>
          <a:bodyPr anchor="ctr">
            <a:noAutofit/>
          </a:bodyPr>
          <a:lstStyle>
            <a:lvl1pPr marL="0" indent="0" algn="ctr" rtl="1">
              <a:buNone/>
              <a:defRPr kumimoji="0" lang="en-US" sz="1400" b="0" i="0" u="none" strike="noStrike" kern="1200" cap="none" spc="0" normalizeH="0" baseline="0" dirty="0">
                <a:ln>
                  <a:noFill/>
                </a:ln>
                <a:solidFill>
                  <a:srgbClr val="3A3A39"/>
                </a:solidFill>
                <a:effectLst/>
                <a:uLnTx/>
                <a:uFillTx/>
                <a:latin typeface="Calibri" panose="020F0502020204030204" pitchFamily="34" charset="0"/>
                <a:ea typeface="Roboto" pitchFamily="2"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JO" b="0" i="0" dirty="0">
                <a:effectLst/>
                <a:latin typeface="Menlo"/>
              </a:rPr>
              <a:t>انقر لإضافة عنوان</a:t>
            </a:r>
            <a:endParaRPr lang="en-US" dirty="0"/>
          </a:p>
        </p:txBody>
      </p:sp>
      <p:pic>
        <p:nvPicPr>
          <p:cNvPr id="23" name="Graphic 22">
            <a:extLst>
              <a:ext uri="{FF2B5EF4-FFF2-40B4-BE49-F238E27FC236}">
                <a16:creationId xmlns:a16="http://schemas.microsoft.com/office/drawing/2014/main" id="{6334B42A-956F-485B-8961-057BF556A29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flipH="1">
            <a:off x="10016720" y="5270150"/>
            <a:ext cx="1368133" cy="761998"/>
          </a:xfrm>
          <a:prstGeom prst="rect">
            <a:avLst/>
          </a:prstGeom>
        </p:spPr>
      </p:pic>
      <p:sp>
        <p:nvSpPr>
          <p:cNvPr id="24" name="Text Placeholder 3">
            <a:extLst>
              <a:ext uri="{FF2B5EF4-FFF2-40B4-BE49-F238E27FC236}">
                <a16:creationId xmlns:a16="http://schemas.microsoft.com/office/drawing/2014/main" id="{219A1B23-6096-4A2D-86C1-4B1BA5F5AFDD}"/>
              </a:ext>
            </a:extLst>
          </p:cNvPr>
          <p:cNvSpPr>
            <a:spLocks noGrp="1"/>
          </p:cNvSpPr>
          <p:nvPr>
            <p:ph type="body" sz="half" idx="15" hasCustomPrompt="1"/>
          </p:nvPr>
        </p:nvSpPr>
        <p:spPr>
          <a:xfrm flipH="1">
            <a:off x="10202711" y="5155850"/>
            <a:ext cx="996149" cy="990599"/>
          </a:xfrm>
          <a:noFill/>
        </p:spPr>
        <p:txBody>
          <a:bodyPr anchor="ctr">
            <a:noAutofit/>
          </a:bodyPr>
          <a:lstStyle>
            <a:lvl1pPr marL="0" indent="0" algn="ctr" rtl="1">
              <a:buNone/>
              <a:defRPr kumimoji="0" lang="en-US" sz="1400" b="0" i="0" u="none" strike="noStrike" kern="1200" cap="none" spc="0" normalizeH="0" baseline="0" dirty="0">
                <a:ln>
                  <a:noFill/>
                </a:ln>
                <a:solidFill>
                  <a:srgbClr val="3A3A39"/>
                </a:solidFill>
                <a:effectLst/>
                <a:uLnTx/>
                <a:uFillTx/>
                <a:latin typeface="Calibri" panose="020F0502020204030204" pitchFamily="34" charset="0"/>
                <a:ea typeface="Roboto" pitchFamily="2"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JO" b="0" i="0" dirty="0">
                <a:effectLst/>
                <a:latin typeface="Menlo"/>
              </a:rPr>
              <a:t>انقر لإضافة عنوان</a:t>
            </a:r>
            <a:endParaRPr lang="en-US" dirty="0"/>
          </a:p>
        </p:txBody>
      </p:sp>
      <p:grpSp>
        <p:nvGrpSpPr>
          <p:cNvPr id="25" name="Group 24">
            <a:extLst>
              <a:ext uri="{FF2B5EF4-FFF2-40B4-BE49-F238E27FC236}">
                <a16:creationId xmlns:a16="http://schemas.microsoft.com/office/drawing/2014/main" id="{680B2B6A-1880-4B7A-B236-6F513EC618EA}"/>
              </a:ext>
            </a:extLst>
          </p:cNvPr>
          <p:cNvGrpSpPr/>
          <p:nvPr userDrawn="1"/>
        </p:nvGrpSpPr>
        <p:grpSpPr>
          <a:xfrm>
            <a:off x="-620673" y="-475004"/>
            <a:ext cx="1714659" cy="1393165"/>
            <a:chOff x="-1695093" y="-1694912"/>
            <a:chExt cx="3800698" cy="3088077"/>
          </a:xfrm>
        </p:grpSpPr>
        <p:sp>
          <p:nvSpPr>
            <p:cNvPr id="26" name="Freeform: Shape 25">
              <a:extLst>
                <a:ext uri="{FF2B5EF4-FFF2-40B4-BE49-F238E27FC236}">
                  <a16:creationId xmlns:a16="http://schemas.microsoft.com/office/drawing/2014/main" id="{97D35C66-ECD2-4A17-AA09-0CC3885A4ACB}"/>
                </a:ext>
              </a:extLst>
            </p:cNvPr>
            <p:cNvSpPr/>
            <p:nvPr userDrawn="1"/>
          </p:nvSpPr>
          <p:spPr>
            <a:xfrm>
              <a:off x="-1489837" y="-1694912"/>
              <a:ext cx="3158692" cy="2249657"/>
            </a:xfrm>
            <a:custGeom>
              <a:avLst/>
              <a:gdLst>
                <a:gd name="connsiteX0" fmla="*/ 909643 w 3158692"/>
                <a:gd name="connsiteY0" fmla="*/ 0 h 2249657"/>
                <a:gd name="connsiteX1" fmla="*/ 0 w 3158692"/>
                <a:gd name="connsiteY1" fmla="*/ 0 h 2249657"/>
                <a:gd name="connsiteX2" fmla="*/ 2250720 w 3158692"/>
                <a:gd name="connsiteY2" fmla="*/ 2249657 h 2249657"/>
                <a:gd name="connsiteX3" fmla="*/ 3158692 w 3158692"/>
                <a:gd name="connsiteY3" fmla="*/ 2249050 h 2249657"/>
              </a:gdLst>
              <a:ahLst/>
              <a:cxnLst>
                <a:cxn ang="0">
                  <a:pos x="connsiteX0" y="connsiteY0"/>
                </a:cxn>
                <a:cxn ang="0">
                  <a:pos x="connsiteX1" y="connsiteY1"/>
                </a:cxn>
                <a:cxn ang="0">
                  <a:pos x="connsiteX2" y="connsiteY2"/>
                </a:cxn>
                <a:cxn ang="0">
                  <a:pos x="connsiteX3" y="connsiteY3"/>
                </a:cxn>
              </a:cxnLst>
              <a:rect l="l" t="t" r="r" b="b"/>
              <a:pathLst>
                <a:path w="3158692" h="2249657">
                  <a:moveTo>
                    <a:pt x="909643" y="0"/>
                  </a:moveTo>
                  <a:lnTo>
                    <a:pt x="0" y="0"/>
                  </a:lnTo>
                  <a:lnTo>
                    <a:pt x="2250720" y="2249657"/>
                  </a:lnTo>
                  <a:lnTo>
                    <a:pt x="3158692" y="2249050"/>
                  </a:lnTo>
                  <a:close/>
                </a:path>
              </a:pathLst>
            </a:custGeom>
            <a:solidFill>
              <a:srgbClr val="ED288E"/>
            </a:solidFill>
            <a:ln w="15178" cap="flat">
              <a:noFill/>
              <a:prstDash val="solid"/>
              <a:miter/>
            </a:ln>
          </p:spPr>
          <p:txBody>
            <a:bodyPr rtlCol="0" anchor="ctr"/>
            <a:lstStyle/>
            <a:p>
              <a:pPr algn="r" rtl="1"/>
              <a:endParaRPr lang="en-US">
                <a:latin typeface="Calibri" panose="020F0502020204030204" pitchFamily="34" charset="0"/>
                <a:cs typeface="Calibri" panose="020F0502020204030204" pitchFamily="34" charset="0"/>
              </a:endParaRPr>
            </a:p>
          </p:txBody>
        </p:sp>
        <p:sp>
          <p:nvSpPr>
            <p:cNvPr id="27" name="Freeform: Shape 26">
              <a:extLst>
                <a:ext uri="{FF2B5EF4-FFF2-40B4-BE49-F238E27FC236}">
                  <a16:creationId xmlns:a16="http://schemas.microsoft.com/office/drawing/2014/main" id="{BE04AA2D-967A-4DA5-A232-BA5382AD1C8F}"/>
                </a:ext>
              </a:extLst>
            </p:cNvPr>
            <p:cNvSpPr/>
            <p:nvPr userDrawn="1"/>
          </p:nvSpPr>
          <p:spPr>
            <a:xfrm>
              <a:off x="-1015122" y="-829461"/>
              <a:ext cx="3120727" cy="2222626"/>
            </a:xfrm>
            <a:custGeom>
              <a:avLst/>
              <a:gdLst>
                <a:gd name="connsiteX0" fmla="*/ 898557 w 3120727"/>
                <a:gd name="connsiteY0" fmla="*/ 0 h 2222626"/>
                <a:gd name="connsiteX1" fmla="*/ 0 w 3120727"/>
                <a:gd name="connsiteY1" fmla="*/ 0 h 2222626"/>
                <a:gd name="connsiteX2" fmla="*/ 2223537 w 3120727"/>
                <a:gd name="connsiteY2" fmla="*/ 2222626 h 2222626"/>
                <a:gd name="connsiteX3" fmla="*/ 3120728 w 3120727"/>
                <a:gd name="connsiteY3" fmla="*/ 2222019 h 2222626"/>
              </a:gdLst>
              <a:ahLst/>
              <a:cxnLst>
                <a:cxn ang="0">
                  <a:pos x="connsiteX0" y="connsiteY0"/>
                </a:cxn>
                <a:cxn ang="0">
                  <a:pos x="connsiteX1" y="connsiteY1"/>
                </a:cxn>
                <a:cxn ang="0">
                  <a:pos x="connsiteX2" y="connsiteY2"/>
                </a:cxn>
                <a:cxn ang="0">
                  <a:pos x="connsiteX3" y="connsiteY3"/>
                </a:cxn>
              </a:cxnLst>
              <a:rect l="l" t="t" r="r" b="b"/>
              <a:pathLst>
                <a:path w="3120727" h="2222626">
                  <a:moveTo>
                    <a:pt x="898557" y="0"/>
                  </a:moveTo>
                  <a:lnTo>
                    <a:pt x="0" y="0"/>
                  </a:lnTo>
                  <a:lnTo>
                    <a:pt x="2223537" y="2222626"/>
                  </a:lnTo>
                  <a:lnTo>
                    <a:pt x="3120728" y="2222019"/>
                  </a:lnTo>
                  <a:close/>
                </a:path>
              </a:pathLst>
            </a:custGeom>
            <a:solidFill>
              <a:srgbClr val="0A816F"/>
            </a:solidFill>
            <a:ln w="15178" cap="flat">
              <a:noFill/>
              <a:prstDash val="solid"/>
              <a:miter/>
            </a:ln>
          </p:spPr>
          <p:txBody>
            <a:bodyPr rtlCol="0" anchor="ctr"/>
            <a:lstStyle/>
            <a:p>
              <a:pPr algn="r" rtl="1"/>
              <a:endParaRPr lang="en-US">
                <a:latin typeface="Calibri" panose="020F0502020204030204" pitchFamily="34" charset="0"/>
                <a:cs typeface="Calibri" panose="020F0502020204030204" pitchFamily="34" charset="0"/>
              </a:endParaRPr>
            </a:p>
          </p:txBody>
        </p:sp>
        <p:sp>
          <p:nvSpPr>
            <p:cNvPr id="28" name="Freeform: Shape 27">
              <a:extLst>
                <a:ext uri="{FF2B5EF4-FFF2-40B4-BE49-F238E27FC236}">
                  <a16:creationId xmlns:a16="http://schemas.microsoft.com/office/drawing/2014/main" id="{4259DD0F-B9CD-4357-900C-99D515618E0E}"/>
                </a:ext>
              </a:extLst>
            </p:cNvPr>
            <p:cNvSpPr/>
            <p:nvPr userDrawn="1"/>
          </p:nvSpPr>
          <p:spPr>
            <a:xfrm>
              <a:off x="-1695093" y="-853227"/>
              <a:ext cx="2565374" cy="1827182"/>
            </a:xfrm>
            <a:custGeom>
              <a:avLst/>
              <a:gdLst>
                <a:gd name="connsiteX0" fmla="*/ 738800 w 2565374"/>
                <a:gd name="connsiteY0" fmla="*/ 0 h 1827182"/>
                <a:gd name="connsiteX1" fmla="*/ 0 w 2565374"/>
                <a:gd name="connsiteY1" fmla="*/ 0 h 1827182"/>
                <a:gd name="connsiteX2" fmla="*/ 1827941 w 2565374"/>
                <a:gd name="connsiteY2" fmla="*/ 1827182 h 1827182"/>
                <a:gd name="connsiteX3" fmla="*/ 2565375 w 2565374"/>
                <a:gd name="connsiteY3" fmla="*/ 1826727 h 1827182"/>
              </a:gdLst>
              <a:ahLst/>
              <a:cxnLst>
                <a:cxn ang="0">
                  <a:pos x="connsiteX0" y="connsiteY0"/>
                </a:cxn>
                <a:cxn ang="0">
                  <a:pos x="connsiteX1" y="connsiteY1"/>
                </a:cxn>
                <a:cxn ang="0">
                  <a:pos x="connsiteX2" y="connsiteY2"/>
                </a:cxn>
                <a:cxn ang="0">
                  <a:pos x="connsiteX3" y="connsiteY3"/>
                </a:cxn>
              </a:cxnLst>
              <a:rect l="l" t="t" r="r" b="b"/>
              <a:pathLst>
                <a:path w="2565374" h="1827182">
                  <a:moveTo>
                    <a:pt x="738800" y="0"/>
                  </a:moveTo>
                  <a:lnTo>
                    <a:pt x="0" y="0"/>
                  </a:lnTo>
                  <a:lnTo>
                    <a:pt x="1827941" y="1827182"/>
                  </a:lnTo>
                  <a:lnTo>
                    <a:pt x="2565375" y="1826727"/>
                  </a:lnTo>
                  <a:close/>
                </a:path>
              </a:pathLst>
            </a:custGeom>
            <a:solidFill>
              <a:srgbClr val="59C2AF"/>
            </a:solidFill>
            <a:ln w="15178" cap="flat">
              <a:noFill/>
              <a:prstDash val="solid"/>
              <a:miter/>
            </a:ln>
          </p:spPr>
          <p:txBody>
            <a:bodyPr rtlCol="0" anchor="ctr"/>
            <a:lstStyle/>
            <a:p>
              <a:pPr algn="r" rtl="1"/>
              <a:endParaRPr lang="en-US">
                <a:latin typeface="Calibri" panose="020F0502020204030204" pitchFamily="34" charset="0"/>
                <a:cs typeface="Calibri" panose="020F0502020204030204" pitchFamily="34" charset="0"/>
              </a:endParaRPr>
            </a:p>
          </p:txBody>
        </p:sp>
      </p:grpSp>
      <p:grpSp>
        <p:nvGrpSpPr>
          <p:cNvPr id="29" name="Group 28">
            <a:extLst>
              <a:ext uri="{FF2B5EF4-FFF2-40B4-BE49-F238E27FC236}">
                <a16:creationId xmlns:a16="http://schemas.microsoft.com/office/drawing/2014/main" id="{6487806A-8EA1-4A6F-B8B0-0FEAA2F1A9D5}"/>
              </a:ext>
            </a:extLst>
          </p:cNvPr>
          <p:cNvGrpSpPr/>
          <p:nvPr userDrawn="1"/>
        </p:nvGrpSpPr>
        <p:grpSpPr>
          <a:xfrm>
            <a:off x="11326495" y="6329216"/>
            <a:ext cx="1731010" cy="1101893"/>
            <a:chOff x="10355857" y="5801035"/>
            <a:chExt cx="3203562" cy="2039261"/>
          </a:xfrm>
        </p:grpSpPr>
        <p:sp>
          <p:nvSpPr>
            <p:cNvPr id="30" name="Freeform: Shape 29">
              <a:extLst>
                <a:ext uri="{FF2B5EF4-FFF2-40B4-BE49-F238E27FC236}">
                  <a16:creationId xmlns:a16="http://schemas.microsoft.com/office/drawing/2014/main" id="{1299E537-13EB-44A8-B543-BBB8BCE065FC}"/>
                </a:ext>
              </a:extLst>
            </p:cNvPr>
            <p:cNvSpPr/>
            <p:nvPr userDrawn="1"/>
          </p:nvSpPr>
          <p:spPr>
            <a:xfrm>
              <a:off x="11139868" y="6117045"/>
              <a:ext cx="2419551" cy="1723251"/>
            </a:xfrm>
            <a:custGeom>
              <a:avLst/>
              <a:gdLst>
                <a:gd name="connsiteX0" fmla="*/ 696762 w 2419551"/>
                <a:gd name="connsiteY0" fmla="*/ 0 h 1723251"/>
                <a:gd name="connsiteX1" fmla="*/ 0 w 2419551"/>
                <a:gd name="connsiteY1" fmla="*/ 0 h 1723251"/>
                <a:gd name="connsiteX2" fmla="*/ 1724023 w 2419551"/>
                <a:gd name="connsiteY2" fmla="*/ 1723252 h 1723251"/>
                <a:gd name="connsiteX3" fmla="*/ 2419551 w 2419551"/>
                <a:gd name="connsiteY3" fmla="*/ 1722789 h 1723251"/>
              </a:gdLst>
              <a:ahLst/>
              <a:cxnLst>
                <a:cxn ang="0">
                  <a:pos x="connsiteX0" y="connsiteY0"/>
                </a:cxn>
                <a:cxn ang="0">
                  <a:pos x="connsiteX1" y="connsiteY1"/>
                </a:cxn>
                <a:cxn ang="0">
                  <a:pos x="connsiteX2" y="connsiteY2"/>
                </a:cxn>
                <a:cxn ang="0">
                  <a:pos x="connsiteX3" y="connsiteY3"/>
                </a:cxn>
              </a:cxnLst>
              <a:rect l="l" t="t" r="r" b="b"/>
              <a:pathLst>
                <a:path w="2419551" h="1723251">
                  <a:moveTo>
                    <a:pt x="696762" y="0"/>
                  </a:moveTo>
                  <a:lnTo>
                    <a:pt x="0" y="0"/>
                  </a:lnTo>
                  <a:lnTo>
                    <a:pt x="1724023" y="1723252"/>
                  </a:lnTo>
                  <a:lnTo>
                    <a:pt x="2419551" y="1722789"/>
                  </a:lnTo>
                  <a:close/>
                </a:path>
              </a:pathLst>
            </a:custGeom>
            <a:solidFill>
              <a:srgbClr val="ED288E"/>
            </a:solidFill>
            <a:ln w="15407" cap="flat">
              <a:noFill/>
              <a:prstDash val="solid"/>
              <a:miter/>
            </a:ln>
          </p:spPr>
          <p:txBody>
            <a:bodyPr rtlCol="0" anchor="ctr"/>
            <a:lstStyle/>
            <a:p>
              <a:pPr algn="r" rtl="1"/>
              <a:endParaRPr lang="en-US">
                <a:latin typeface="Calibri" panose="020F0502020204030204" pitchFamily="34" charset="0"/>
                <a:cs typeface="Calibri" panose="020F0502020204030204" pitchFamily="34" charset="0"/>
              </a:endParaRPr>
            </a:p>
          </p:txBody>
        </p:sp>
        <p:sp>
          <p:nvSpPr>
            <p:cNvPr id="31" name="Freeform: Shape 30">
              <a:extLst>
                <a:ext uri="{FF2B5EF4-FFF2-40B4-BE49-F238E27FC236}">
                  <a16:creationId xmlns:a16="http://schemas.microsoft.com/office/drawing/2014/main" id="{9B834EF7-6E7E-49F8-97E5-EB5668F9FB4D}"/>
                </a:ext>
              </a:extLst>
            </p:cNvPr>
            <p:cNvSpPr/>
            <p:nvPr userDrawn="1"/>
          </p:nvSpPr>
          <p:spPr>
            <a:xfrm>
              <a:off x="10355857" y="5801035"/>
              <a:ext cx="1989161" cy="1416645"/>
            </a:xfrm>
            <a:custGeom>
              <a:avLst/>
              <a:gdLst>
                <a:gd name="connsiteX0" fmla="*/ 572825 w 1989161"/>
                <a:gd name="connsiteY0" fmla="*/ 0 h 1416645"/>
                <a:gd name="connsiteX1" fmla="*/ 0 w 1989161"/>
                <a:gd name="connsiteY1" fmla="*/ 0 h 1416645"/>
                <a:gd name="connsiteX2" fmla="*/ 1417263 w 1989161"/>
                <a:gd name="connsiteY2" fmla="*/ 1416646 h 1416645"/>
                <a:gd name="connsiteX3" fmla="*/ 1989162 w 1989161"/>
                <a:gd name="connsiteY3" fmla="*/ 1416183 h 1416645"/>
              </a:gdLst>
              <a:ahLst/>
              <a:cxnLst>
                <a:cxn ang="0">
                  <a:pos x="connsiteX0" y="connsiteY0"/>
                </a:cxn>
                <a:cxn ang="0">
                  <a:pos x="connsiteX1" y="connsiteY1"/>
                </a:cxn>
                <a:cxn ang="0">
                  <a:pos x="connsiteX2" y="connsiteY2"/>
                </a:cxn>
                <a:cxn ang="0">
                  <a:pos x="connsiteX3" y="connsiteY3"/>
                </a:cxn>
              </a:cxnLst>
              <a:rect l="l" t="t" r="r" b="b"/>
              <a:pathLst>
                <a:path w="1989161" h="1416645">
                  <a:moveTo>
                    <a:pt x="572825" y="0"/>
                  </a:moveTo>
                  <a:lnTo>
                    <a:pt x="0" y="0"/>
                  </a:lnTo>
                  <a:lnTo>
                    <a:pt x="1417263" y="1416646"/>
                  </a:lnTo>
                  <a:lnTo>
                    <a:pt x="1989162" y="1416183"/>
                  </a:lnTo>
                  <a:close/>
                </a:path>
              </a:pathLst>
            </a:custGeom>
            <a:solidFill>
              <a:srgbClr val="ECA9BE"/>
            </a:solidFill>
            <a:ln w="15407" cap="flat">
              <a:noFill/>
              <a:prstDash val="solid"/>
              <a:miter/>
            </a:ln>
          </p:spPr>
          <p:txBody>
            <a:bodyPr rtlCol="0" anchor="ctr"/>
            <a:lstStyle/>
            <a:p>
              <a:pPr algn="r" rtl="1"/>
              <a:endParaRPr lang="en-US" dirty="0">
                <a:latin typeface="Calibri" panose="020F0502020204030204" pitchFamily="34" charset="0"/>
                <a:cs typeface="Calibri" panose="020F0502020204030204" pitchFamily="34" charset="0"/>
              </a:endParaRPr>
            </a:p>
          </p:txBody>
        </p:sp>
      </p:grpSp>
      <p:sp>
        <p:nvSpPr>
          <p:cNvPr id="34" name="Text Placeholder 3">
            <a:extLst>
              <a:ext uri="{FF2B5EF4-FFF2-40B4-BE49-F238E27FC236}">
                <a16:creationId xmlns:a16="http://schemas.microsoft.com/office/drawing/2014/main" id="{D0E26C0C-6789-4607-9B02-0AF8BC348397}"/>
              </a:ext>
            </a:extLst>
          </p:cNvPr>
          <p:cNvSpPr>
            <a:spLocks noGrp="1"/>
          </p:cNvSpPr>
          <p:nvPr>
            <p:ph type="body" sz="half" idx="2" hasCustomPrompt="1"/>
          </p:nvPr>
        </p:nvSpPr>
        <p:spPr>
          <a:xfrm>
            <a:off x="495300" y="1830045"/>
            <a:ext cx="11163300" cy="303555"/>
          </a:xfrm>
        </p:spPr>
        <p:txBody>
          <a:bodyPr>
            <a:noAutofit/>
          </a:bodyPr>
          <a:lstStyle>
            <a:lvl1pPr marL="0" indent="0" algn="r" rtl="1">
              <a:buNone/>
              <a:defRPr lang="ar-JO" sz="1800" b="0" i="1" smtClean="0">
                <a:solidFill>
                  <a:schemeClr val="tx1">
                    <a:lumMod val="50000"/>
                    <a:lumOff val="50000"/>
                  </a:schemeClr>
                </a:solidFill>
                <a:effectLst/>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ar-JO" b="0" i="0" dirty="0">
                <a:effectLst/>
                <a:latin typeface="Menlo"/>
              </a:rPr>
              <a:t>انقر هنا لإضافة نص</a:t>
            </a:r>
          </a:p>
        </p:txBody>
      </p:sp>
      <p:sp>
        <p:nvSpPr>
          <p:cNvPr id="35" name="Title 1">
            <a:extLst>
              <a:ext uri="{FF2B5EF4-FFF2-40B4-BE49-F238E27FC236}">
                <a16:creationId xmlns:a16="http://schemas.microsoft.com/office/drawing/2014/main" id="{A0914A16-8F69-4351-8F2D-D6AD36F5945E}"/>
              </a:ext>
            </a:extLst>
          </p:cNvPr>
          <p:cNvSpPr>
            <a:spLocks noGrp="1"/>
          </p:cNvSpPr>
          <p:nvPr>
            <p:ph type="title" hasCustomPrompt="1"/>
          </p:nvPr>
        </p:nvSpPr>
        <p:spPr>
          <a:xfrm>
            <a:off x="495300" y="970891"/>
            <a:ext cx="11163300" cy="761999"/>
          </a:xfrm>
        </p:spPr>
        <p:txBody>
          <a:bodyPr anchor="t">
            <a:normAutofit/>
          </a:bodyPr>
          <a:lstStyle>
            <a:lvl1pPr algn="r" rtl="1">
              <a:lnSpc>
                <a:spcPct val="80000"/>
              </a:lnSpc>
              <a:defRPr lang="en-US" sz="3200" i="1" kern="1200" dirty="0">
                <a:solidFill>
                  <a:srgbClr val="FF1493"/>
                </a:solidFill>
                <a:latin typeface="Calibri" panose="020F0502020204030204" pitchFamily="34" charset="0"/>
                <a:ea typeface="+mj-ea"/>
                <a:cs typeface="Calibri" panose="020F0502020204030204" pitchFamily="34" charset="0"/>
              </a:defRPr>
            </a:lvl1pPr>
          </a:lstStyle>
          <a:p>
            <a:r>
              <a:rPr lang="ar-JO" b="0" i="0" dirty="0">
                <a:effectLst/>
                <a:latin typeface="Menlo"/>
              </a:rPr>
              <a:t>انقر لإضافة عنوان</a:t>
            </a:r>
            <a:endParaRPr lang="en-US" dirty="0"/>
          </a:p>
        </p:txBody>
      </p:sp>
      <p:sp>
        <p:nvSpPr>
          <p:cNvPr id="32" name="Text Placeholder 2">
            <a:extLst>
              <a:ext uri="{FF2B5EF4-FFF2-40B4-BE49-F238E27FC236}">
                <a16:creationId xmlns:a16="http://schemas.microsoft.com/office/drawing/2014/main" id="{1ADE66FC-8E1C-4E85-9FA0-76CE33C54D2A}"/>
              </a:ext>
            </a:extLst>
          </p:cNvPr>
          <p:cNvSpPr>
            <a:spLocks noGrp="1"/>
          </p:cNvSpPr>
          <p:nvPr>
            <p:ph idx="16" hasCustomPrompt="1"/>
          </p:nvPr>
        </p:nvSpPr>
        <p:spPr>
          <a:xfrm>
            <a:off x="993139" y="2663530"/>
            <a:ext cx="8837587" cy="990599"/>
          </a:xfrm>
          <a:prstGeom prst="rect">
            <a:avLst/>
          </a:prstGeom>
          <a:solidFill>
            <a:srgbClr val="E9E8EB"/>
          </a:solidFill>
        </p:spPr>
        <p:txBody>
          <a:bodyPr vert="horz" lIns="91440" tIns="45720" rIns="91440" bIns="45720" rtlCol="0">
            <a:normAutofit/>
          </a:bodyPr>
          <a:lstStyle>
            <a:lvl1pPr marL="0" indent="0" algn="r" rtl="1">
              <a:buNone/>
              <a:defRPr sz="1600">
                <a:solidFill>
                  <a:schemeClr val="bg1">
                    <a:lumMod val="50000"/>
                  </a:schemeClr>
                </a:solidFill>
              </a:defRPr>
            </a:lvl1pPr>
          </a:lstStyle>
          <a:p>
            <a:pPr lvl="0"/>
            <a:r>
              <a:rPr lang="ar-JO" dirty="0"/>
              <a:t>انقر هنا لإضافة النص</a:t>
            </a:r>
            <a:endParaRPr lang="en-US" dirty="0"/>
          </a:p>
        </p:txBody>
      </p:sp>
      <p:sp>
        <p:nvSpPr>
          <p:cNvPr id="33" name="Text Placeholder 2">
            <a:extLst>
              <a:ext uri="{FF2B5EF4-FFF2-40B4-BE49-F238E27FC236}">
                <a16:creationId xmlns:a16="http://schemas.microsoft.com/office/drawing/2014/main" id="{57110E0C-1044-4A0D-A2A3-E3AEC4D60BDC}"/>
              </a:ext>
            </a:extLst>
          </p:cNvPr>
          <p:cNvSpPr>
            <a:spLocks noGrp="1"/>
          </p:cNvSpPr>
          <p:nvPr>
            <p:ph idx="17" hasCustomPrompt="1"/>
          </p:nvPr>
        </p:nvSpPr>
        <p:spPr>
          <a:xfrm>
            <a:off x="993139" y="3856976"/>
            <a:ext cx="8837587" cy="990599"/>
          </a:xfrm>
          <a:prstGeom prst="rect">
            <a:avLst/>
          </a:prstGeom>
          <a:solidFill>
            <a:srgbClr val="E9E8EB"/>
          </a:solidFill>
        </p:spPr>
        <p:txBody>
          <a:bodyPr vert="horz" lIns="91440" tIns="45720" rIns="91440" bIns="45720" rtlCol="0">
            <a:normAutofit/>
          </a:bodyPr>
          <a:lstStyle>
            <a:lvl1pPr marL="0" indent="0" algn="r" rtl="1">
              <a:buNone/>
              <a:defRPr sz="1600">
                <a:solidFill>
                  <a:schemeClr val="bg1">
                    <a:lumMod val="50000"/>
                  </a:schemeClr>
                </a:solidFill>
              </a:defRPr>
            </a:lvl1pPr>
          </a:lstStyle>
          <a:p>
            <a:pPr lvl="0"/>
            <a:r>
              <a:rPr lang="ar-JO" dirty="0"/>
              <a:t>انقر هنا لإضافة النص</a:t>
            </a:r>
            <a:endParaRPr lang="en-US" dirty="0"/>
          </a:p>
        </p:txBody>
      </p:sp>
      <p:sp>
        <p:nvSpPr>
          <p:cNvPr id="36" name="Text Placeholder 2">
            <a:extLst>
              <a:ext uri="{FF2B5EF4-FFF2-40B4-BE49-F238E27FC236}">
                <a16:creationId xmlns:a16="http://schemas.microsoft.com/office/drawing/2014/main" id="{9E7C6E08-E63B-400C-8E65-91625025744E}"/>
              </a:ext>
            </a:extLst>
          </p:cNvPr>
          <p:cNvSpPr>
            <a:spLocks noGrp="1"/>
          </p:cNvSpPr>
          <p:nvPr>
            <p:ph idx="18" hasCustomPrompt="1"/>
          </p:nvPr>
        </p:nvSpPr>
        <p:spPr>
          <a:xfrm>
            <a:off x="993139" y="5155851"/>
            <a:ext cx="8837587" cy="990598"/>
          </a:xfrm>
          <a:prstGeom prst="rect">
            <a:avLst/>
          </a:prstGeom>
          <a:solidFill>
            <a:srgbClr val="E9E8EB"/>
          </a:solidFill>
        </p:spPr>
        <p:txBody>
          <a:bodyPr vert="horz" lIns="91440" tIns="45720" rIns="91440" bIns="45720" rtlCol="0">
            <a:normAutofit/>
          </a:bodyPr>
          <a:lstStyle>
            <a:lvl1pPr marL="0" indent="0" algn="r" rtl="1">
              <a:buNone/>
              <a:defRPr sz="1600">
                <a:solidFill>
                  <a:schemeClr val="bg1">
                    <a:lumMod val="50000"/>
                  </a:schemeClr>
                </a:solidFill>
              </a:defRPr>
            </a:lvl1pPr>
          </a:lstStyle>
          <a:p>
            <a:pPr lvl="0"/>
            <a:r>
              <a:rPr lang="ar-JO" dirty="0"/>
              <a:t>انقر هنا لإضافة النص</a:t>
            </a:r>
            <a:endParaRPr lang="en-US" dirty="0"/>
          </a:p>
        </p:txBody>
      </p:sp>
    </p:spTree>
    <p:extLst>
      <p:ext uri="{BB962C8B-B14F-4D97-AF65-F5344CB8AC3E}">
        <p14:creationId xmlns:p14="http://schemas.microsoft.com/office/powerpoint/2010/main" val="19352892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ix Content - List">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32304188-117E-4E0E-948C-A0501D778B1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flipH="1">
            <a:off x="10016720" y="2777830"/>
            <a:ext cx="1368133" cy="761998"/>
          </a:xfrm>
          <a:prstGeom prst="rect">
            <a:avLst/>
          </a:prstGeom>
        </p:spPr>
      </p:pic>
      <p:sp>
        <p:nvSpPr>
          <p:cNvPr id="875" name="Text Placeholder 3">
            <a:extLst>
              <a:ext uri="{FF2B5EF4-FFF2-40B4-BE49-F238E27FC236}">
                <a16:creationId xmlns:a16="http://schemas.microsoft.com/office/drawing/2014/main" id="{C70DACDE-76DF-4596-9C62-E27FBBC1F944}"/>
              </a:ext>
            </a:extLst>
          </p:cNvPr>
          <p:cNvSpPr>
            <a:spLocks noGrp="1"/>
          </p:cNvSpPr>
          <p:nvPr>
            <p:ph type="body" sz="half" idx="10" hasCustomPrompt="1"/>
          </p:nvPr>
        </p:nvSpPr>
        <p:spPr>
          <a:xfrm flipH="1">
            <a:off x="10202711" y="2663530"/>
            <a:ext cx="996149" cy="990599"/>
          </a:xfrm>
          <a:noFill/>
        </p:spPr>
        <p:txBody>
          <a:bodyPr anchor="ctr">
            <a:noAutofit/>
          </a:bodyPr>
          <a:lstStyle>
            <a:lvl1pPr marL="0" indent="0" algn="ctr" rtl="1">
              <a:buNone/>
              <a:defRPr kumimoji="0" lang="en-US" sz="1400" b="0" i="0" u="none" strike="noStrike" kern="1200" cap="none" spc="0" normalizeH="0" baseline="0" dirty="0">
                <a:ln>
                  <a:noFill/>
                </a:ln>
                <a:solidFill>
                  <a:srgbClr val="3A3A39"/>
                </a:solidFill>
                <a:effectLst/>
                <a:uLnTx/>
                <a:uFillTx/>
                <a:latin typeface="Calibri" panose="020F0502020204030204" pitchFamily="34" charset="0"/>
                <a:ea typeface="Roboto" pitchFamily="2"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JO" b="0" i="0" dirty="0">
                <a:effectLst/>
                <a:latin typeface="Menlo"/>
              </a:rPr>
              <a:t>انقر لإضافة عنوان</a:t>
            </a:r>
            <a:endParaRPr lang="en-US" dirty="0"/>
          </a:p>
        </p:txBody>
      </p:sp>
      <p:pic>
        <p:nvPicPr>
          <p:cNvPr id="20" name="Graphic 19">
            <a:extLst>
              <a:ext uri="{FF2B5EF4-FFF2-40B4-BE49-F238E27FC236}">
                <a16:creationId xmlns:a16="http://schemas.microsoft.com/office/drawing/2014/main" id="{28C89A87-ACFC-4F98-86C4-EF461A78101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flipH="1">
            <a:off x="10016720" y="3971276"/>
            <a:ext cx="1368133" cy="761998"/>
          </a:xfrm>
          <a:prstGeom prst="rect">
            <a:avLst/>
          </a:prstGeom>
        </p:spPr>
      </p:pic>
      <p:sp>
        <p:nvSpPr>
          <p:cNvPr id="21" name="Text Placeholder 3">
            <a:extLst>
              <a:ext uri="{FF2B5EF4-FFF2-40B4-BE49-F238E27FC236}">
                <a16:creationId xmlns:a16="http://schemas.microsoft.com/office/drawing/2014/main" id="{F9911BB9-2853-45CD-8310-99E20B66661C}"/>
              </a:ext>
            </a:extLst>
          </p:cNvPr>
          <p:cNvSpPr>
            <a:spLocks noGrp="1"/>
          </p:cNvSpPr>
          <p:nvPr>
            <p:ph type="body" sz="half" idx="13" hasCustomPrompt="1"/>
          </p:nvPr>
        </p:nvSpPr>
        <p:spPr>
          <a:xfrm flipH="1">
            <a:off x="10202711" y="3856976"/>
            <a:ext cx="996149" cy="990599"/>
          </a:xfrm>
          <a:noFill/>
        </p:spPr>
        <p:txBody>
          <a:bodyPr anchor="ctr">
            <a:noAutofit/>
          </a:bodyPr>
          <a:lstStyle>
            <a:lvl1pPr marL="0" indent="0" algn="ctr" rtl="1">
              <a:buNone/>
              <a:defRPr kumimoji="0" lang="en-US" sz="1400" b="0" i="0" u="none" strike="noStrike" kern="1200" cap="none" spc="0" normalizeH="0" baseline="0" dirty="0">
                <a:ln>
                  <a:noFill/>
                </a:ln>
                <a:solidFill>
                  <a:srgbClr val="3A3A39"/>
                </a:solidFill>
                <a:effectLst/>
                <a:uLnTx/>
                <a:uFillTx/>
                <a:latin typeface="Calibri" panose="020F0502020204030204" pitchFamily="34" charset="0"/>
                <a:ea typeface="Roboto" pitchFamily="2"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JO" b="0" i="0" dirty="0">
                <a:effectLst/>
                <a:latin typeface="Menlo"/>
              </a:rPr>
              <a:t>انقر لإضافة عنوان</a:t>
            </a:r>
            <a:endParaRPr lang="en-US" dirty="0"/>
          </a:p>
        </p:txBody>
      </p:sp>
      <p:pic>
        <p:nvPicPr>
          <p:cNvPr id="23" name="Graphic 22">
            <a:extLst>
              <a:ext uri="{FF2B5EF4-FFF2-40B4-BE49-F238E27FC236}">
                <a16:creationId xmlns:a16="http://schemas.microsoft.com/office/drawing/2014/main" id="{6334B42A-956F-485B-8961-057BF556A29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flipH="1">
            <a:off x="10016720" y="5270150"/>
            <a:ext cx="1368133" cy="761998"/>
          </a:xfrm>
          <a:prstGeom prst="rect">
            <a:avLst/>
          </a:prstGeom>
        </p:spPr>
      </p:pic>
      <p:sp>
        <p:nvSpPr>
          <p:cNvPr id="24" name="Text Placeholder 3">
            <a:extLst>
              <a:ext uri="{FF2B5EF4-FFF2-40B4-BE49-F238E27FC236}">
                <a16:creationId xmlns:a16="http://schemas.microsoft.com/office/drawing/2014/main" id="{219A1B23-6096-4A2D-86C1-4B1BA5F5AFDD}"/>
              </a:ext>
            </a:extLst>
          </p:cNvPr>
          <p:cNvSpPr>
            <a:spLocks noGrp="1"/>
          </p:cNvSpPr>
          <p:nvPr>
            <p:ph type="body" sz="half" idx="15" hasCustomPrompt="1"/>
          </p:nvPr>
        </p:nvSpPr>
        <p:spPr>
          <a:xfrm flipH="1">
            <a:off x="10202711" y="5155850"/>
            <a:ext cx="996149" cy="990599"/>
          </a:xfrm>
          <a:noFill/>
        </p:spPr>
        <p:txBody>
          <a:bodyPr anchor="ctr">
            <a:noAutofit/>
          </a:bodyPr>
          <a:lstStyle>
            <a:lvl1pPr marL="0" indent="0" algn="ctr" rtl="1">
              <a:buNone/>
              <a:defRPr kumimoji="0" lang="en-US" sz="1400" b="0" i="0" u="none" strike="noStrike" kern="1200" cap="none" spc="0" normalizeH="0" baseline="0" dirty="0">
                <a:ln>
                  <a:noFill/>
                </a:ln>
                <a:solidFill>
                  <a:srgbClr val="3A3A39"/>
                </a:solidFill>
                <a:effectLst/>
                <a:uLnTx/>
                <a:uFillTx/>
                <a:latin typeface="Calibri" panose="020F0502020204030204" pitchFamily="34" charset="0"/>
                <a:ea typeface="Roboto" pitchFamily="2"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JO" b="0" i="0" dirty="0">
                <a:effectLst/>
                <a:latin typeface="Menlo"/>
              </a:rPr>
              <a:t>انقر لإضافة عنوان</a:t>
            </a:r>
            <a:endParaRPr lang="en-US" dirty="0"/>
          </a:p>
        </p:txBody>
      </p:sp>
      <p:pic>
        <p:nvPicPr>
          <p:cNvPr id="26" name="Graphic 25">
            <a:extLst>
              <a:ext uri="{FF2B5EF4-FFF2-40B4-BE49-F238E27FC236}">
                <a16:creationId xmlns:a16="http://schemas.microsoft.com/office/drawing/2014/main" id="{37B6411E-7240-4292-AAC2-670353CD0CD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flipH="1">
            <a:off x="4558260" y="2777830"/>
            <a:ext cx="1368133" cy="761998"/>
          </a:xfrm>
          <a:prstGeom prst="rect">
            <a:avLst/>
          </a:prstGeom>
        </p:spPr>
      </p:pic>
      <p:sp>
        <p:nvSpPr>
          <p:cNvPr id="27" name="Text Placeholder 3">
            <a:extLst>
              <a:ext uri="{FF2B5EF4-FFF2-40B4-BE49-F238E27FC236}">
                <a16:creationId xmlns:a16="http://schemas.microsoft.com/office/drawing/2014/main" id="{FDA4E755-B032-4B77-AC15-373ED31739EB}"/>
              </a:ext>
            </a:extLst>
          </p:cNvPr>
          <p:cNvSpPr>
            <a:spLocks noGrp="1"/>
          </p:cNvSpPr>
          <p:nvPr>
            <p:ph type="body" sz="half" idx="17" hasCustomPrompt="1"/>
          </p:nvPr>
        </p:nvSpPr>
        <p:spPr>
          <a:xfrm flipH="1">
            <a:off x="4744251" y="2663530"/>
            <a:ext cx="996149" cy="990599"/>
          </a:xfrm>
          <a:noFill/>
        </p:spPr>
        <p:txBody>
          <a:bodyPr anchor="ctr">
            <a:noAutofit/>
          </a:bodyPr>
          <a:lstStyle>
            <a:lvl1pPr marL="0" indent="0" algn="ctr" rtl="1">
              <a:buNone/>
              <a:defRPr kumimoji="0" lang="en-US" sz="1400" b="0" i="0" u="none" strike="noStrike" kern="1200" cap="none" spc="0" normalizeH="0" baseline="0" dirty="0">
                <a:ln>
                  <a:noFill/>
                </a:ln>
                <a:solidFill>
                  <a:srgbClr val="3A3A39"/>
                </a:solidFill>
                <a:effectLst/>
                <a:uLnTx/>
                <a:uFillTx/>
                <a:latin typeface="Calibri" panose="020F0502020204030204" pitchFamily="34" charset="0"/>
                <a:ea typeface="Roboto" pitchFamily="2"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JO" b="0" i="0" dirty="0">
                <a:effectLst/>
                <a:latin typeface="Menlo"/>
              </a:rPr>
              <a:t>انقر لإضافة عنوان</a:t>
            </a:r>
            <a:endParaRPr lang="en-US" dirty="0"/>
          </a:p>
        </p:txBody>
      </p:sp>
      <p:pic>
        <p:nvPicPr>
          <p:cNvPr id="29" name="Graphic 28">
            <a:extLst>
              <a:ext uri="{FF2B5EF4-FFF2-40B4-BE49-F238E27FC236}">
                <a16:creationId xmlns:a16="http://schemas.microsoft.com/office/drawing/2014/main" id="{F78AAF9A-EAAF-433E-9EC9-1859D976F82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flipH="1">
            <a:off x="4558260" y="3971276"/>
            <a:ext cx="1368133" cy="761998"/>
          </a:xfrm>
          <a:prstGeom prst="rect">
            <a:avLst/>
          </a:prstGeom>
        </p:spPr>
      </p:pic>
      <p:sp>
        <p:nvSpPr>
          <p:cNvPr id="30" name="Text Placeholder 3">
            <a:extLst>
              <a:ext uri="{FF2B5EF4-FFF2-40B4-BE49-F238E27FC236}">
                <a16:creationId xmlns:a16="http://schemas.microsoft.com/office/drawing/2014/main" id="{5A4D2AA0-7124-49B6-BD30-4430FA21FB64}"/>
              </a:ext>
            </a:extLst>
          </p:cNvPr>
          <p:cNvSpPr>
            <a:spLocks noGrp="1"/>
          </p:cNvSpPr>
          <p:nvPr>
            <p:ph type="body" sz="half" idx="19" hasCustomPrompt="1"/>
          </p:nvPr>
        </p:nvSpPr>
        <p:spPr>
          <a:xfrm flipH="1">
            <a:off x="4744251" y="3856976"/>
            <a:ext cx="996149" cy="990599"/>
          </a:xfrm>
          <a:noFill/>
        </p:spPr>
        <p:txBody>
          <a:bodyPr anchor="ctr">
            <a:noAutofit/>
          </a:bodyPr>
          <a:lstStyle>
            <a:lvl1pPr marL="0" indent="0" algn="ctr" rtl="1">
              <a:buNone/>
              <a:defRPr kumimoji="0" lang="en-US" sz="1400" b="0" i="0" u="none" strike="noStrike" kern="1200" cap="none" spc="0" normalizeH="0" baseline="0" dirty="0">
                <a:ln>
                  <a:noFill/>
                </a:ln>
                <a:solidFill>
                  <a:srgbClr val="3A3A39"/>
                </a:solidFill>
                <a:effectLst/>
                <a:uLnTx/>
                <a:uFillTx/>
                <a:latin typeface="Calibri" panose="020F0502020204030204" pitchFamily="34" charset="0"/>
                <a:ea typeface="Roboto" pitchFamily="2"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JO" b="0" i="0" dirty="0">
                <a:effectLst/>
                <a:latin typeface="Menlo"/>
              </a:rPr>
              <a:t>انقر لإضافة عنوان</a:t>
            </a:r>
            <a:endParaRPr lang="en-US" dirty="0"/>
          </a:p>
        </p:txBody>
      </p:sp>
      <p:pic>
        <p:nvPicPr>
          <p:cNvPr id="32" name="Graphic 31">
            <a:extLst>
              <a:ext uri="{FF2B5EF4-FFF2-40B4-BE49-F238E27FC236}">
                <a16:creationId xmlns:a16="http://schemas.microsoft.com/office/drawing/2014/main" id="{DCE89929-15AB-4799-AC18-8E2D8D02EB4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flipH="1">
            <a:off x="4558260" y="5270150"/>
            <a:ext cx="1368133" cy="761998"/>
          </a:xfrm>
          <a:prstGeom prst="rect">
            <a:avLst/>
          </a:prstGeom>
        </p:spPr>
      </p:pic>
      <p:sp>
        <p:nvSpPr>
          <p:cNvPr id="33" name="Text Placeholder 3">
            <a:extLst>
              <a:ext uri="{FF2B5EF4-FFF2-40B4-BE49-F238E27FC236}">
                <a16:creationId xmlns:a16="http://schemas.microsoft.com/office/drawing/2014/main" id="{9834B2E9-6420-41A7-963E-04FEA9332CB7}"/>
              </a:ext>
            </a:extLst>
          </p:cNvPr>
          <p:cNvSpPr>
            <a:spLocks noGrp="1"/>
          </p:cNvSpPr>
          <p:nvPr>
            <p:ph type="body" sz="half" idx="21" hasCustomPrompt="1"/>
          </p:nvPr>
        </p:nvSpPr>
        <p:spPr>
          <a:xfrm flipH="1">
            <a:off x="4744251" y="5155850"/>
            <a:ext cx="996149" cy="990599"/>
          </a:xfrm>
          <a:noFill/>
        </p:spPr>
        <p:txBody>
          <a:bodyPr anchor="ctr">
            <a:noAutofit/>
          </a:bodyPr>
          <a:lstStyle>
            <a:lvl1pPr marL="0" indent="0" algn="ctr" rtl="1">
              <a:buNone/>
              <a:defRPr kumimoji="0" lang="en-US" sz="1400" b="0" i="0" u="none" strike="noStrike" kern="1200" cap="none" spc="0" normalizeH="0" baseline="0" dirty="0">
                <a:ln>
                  <a:noFill/>
                </a:ln>
                <a:solidFill>
                  <a:srgbClr val="3A3A39"/>
                </a:solidFill>
                <a:effectLst/>
                <a:uLnTx/>
                <a:uFillTx/>
                <a:latin typeface="Calibri" panose="020F0502020204030204" pitchFamily="34" charset="0"/>
                <a:ea typeface="Roboto" pitchFamily="2"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JO" b="0" i="0" dirty="0">
                <a:effectLst/>
                <a:latin typeface="Menlo"/>
              </a:rPr>
              <a:t>انقر لإضافة عنوان</a:t>
            </a:r>
            <a:endParaRPr lang="en-US" dirty="0"/>
          </a:p>
        </p:txBody>
      </p:sp>
      <p:grpSp>
        <p:nvGrpSpPr>
          <p:cNvPr id="34" name="Group 33">
            <a:extLst>
              <a:ext uri="{FF2B5EF4-FFF2-40B4-BE49-F238E27FC236}">
                <a16:creationId xmlns:a16="http://schemas.microsoft.com/office/drawing/2014/main" id="{798E35EE-0E28-4243-9D73-2B9DAE0D7720}"/>
              </a:ext>
            </a:extLst>
          </p:cNvPr>
          <p:cNvGrpSpPr/>
          <p:nvPr userDrawn="1"/>
        </p:nvGrpSpPr>
        <p:grpSpPr>
          <a:xfrm>
            <a:off x="-620673" y="-475004"/>
            <a:ext cx="1714659" cy="1393165"/>
            <a:chOff x="-1695093" y="-1694912"/>
            <a:chExt cx="3800698" cy="3088077"/>
          </a:xfrm>
        </p:grpSpPr>
        <p:sp>
          <p:nvSpPr>
            <p:cNvPr id="35" name="Freeform: Shape 34">
              <a:extLst>
                <a:ext uri="{FF2B5EF4-FFF2-40B4-BE49-F238E27FC236}">
                  <a16:creationId xmlns:a16="http://schemas.microsoft.com/office/drawing/2014/main" id="{20E361DC-DBE1-4030-B58E-FD583BF8FFB4}"/>
                </a:ext>
              </a:extLst>
            </p:cNvPr>
            <p:cNvSpPr/>
            <p:nvPr userDrawn="1"/>
          </p:nvSpPr>
          <p:spPr>
            <a:xfrm>
              <a:off x="-1489837" y="-1694912"/>
              <a:ext cx="3158692" cy="2249657"/>
            </a:xfrm>
            <a:custGeom>
              <a:avLst/>
              <a:gdLst>
                <a:gd name="connsiteX0" fmla="*/ 909643 w 3158692"/>
                <a:gd name="connsiteY0" fmla="*/ 0 h 2249657"/>
                <a:gd name="connsiteX1" fmla="*/ 0 w 3158692"/>
                <a:gd name="connsiteY1" fmla="*/ 0 h 2249657"/>
                <a:gd name="connsiteX2" fmla="*/ 2250720 w 3158692"/>
                <a:gd name="connsiteY2" fmla="*/ 2249657 h 2249657"/>
                <a:gd name="connsiteX3" fmla="*/ 3158692 w 3158692"/>
                <a:gd name="connsiteY3" fmla="*/ 2249050 h 2249657"/>
              </a:gdLst>
              <a:ahLst/>
              <a:cxnLst>
                <a:cxn ang="0">
                  <a:pos x="connsiteX0" y="connsiteY0"/>
                </a:cxn>
                <a:cxn ang="0">
                  <a:pos x="connsiteX1" y="connsiteY1"/>
                </a:cxn>
                <a:cxn ang="0">
                  <a:pos x="connsiteX2" y="connsiteY2"/>
                </a:cxn>
                <a:cxn ang="0">
                  <a:pos x="connsiteX3" y="connsiteY3"/>
                </a:cxn>
              </a:cxnLst>
              <a:rect l="l" t="t" r="r" b="b"/>
              <a:pathLst>
                <a:path w="3158692" h="2249657">
                  <a:moveTo>
                    <a:pt x="909643" y="0"/>
                  </a:moveTo>
                  <a:lnTo>
                    <a:pt x="0" y="0"/>
                  </a:lnTo>
                  <a:lnTo>
                    <a:pt x="2250720" y="2249657"/>
                  </a:lnTo>
                  <a:lnTo>
                    <a:pt x="3158692" y="2249050"/>
                  </a:lnTo>
                  <a:close/>
                </a:path>
              </a:pathLst>
            </a:custGeom>
            <a:solidFill>
              <a:srgbClr val="ED288E"/>
            </a:solidFill>
            <a:ln w="15178" cap="flat">
              <a:noFill/>
              <a:prstDash val="solid"/>
              <a:miter/>
            </a:ln>
          </p:spPr>
          <p:txBody>
            <a:bodyPr rtlCol="0" anchor="ctr"/>
            <a:lstStyle/>
            <a:p>
              <a:pPr algn="r" rtl="1"/>
              <a:endParaRPr lang="en-US">
                <a:latin typeface="Calibri" panose="020F0502020204030204" pitchFamily="34" charset="0"/>
                <a:cs typeface="Calibri" panose="020F0502020204030204" pitchFamily="34" charset="0"/>
              </a:endParaRPr>
            </a:p>
          </p:txBody>
        </p:sp>
        <p:sp>
          <p:nvSpPr>
            <p:cNvPr id="36" name="Freeform: Shape 35">
              <a:extLst>
                <a:ext uri="{FF2B5EF4-FFF2-40B4-BE49-F238E27FC236}">
                  <a16:creationId xmlns:a16="http://schemas.microsoft.com/office/drawing/2014/main" id="{2102E16D-9805-486D-BCB7-B667F0D156D8}"/>
                </a:ext>
              </a:extLst>
            </p:cNvPr>
            <p:cNvSpPr/>
            <p:nvPr userDrawn="1"/>
          </p:nvSpPr>
          <p:spPr>
            <a:xfrm>
              <a:off x="-1015122" y="-829461"/>
              <a:ext cx="3120727" cy="2222626"/>
            </a:xfrm>
            <a:custGeom>
              <a:avLst/>
              <a:gdLst>
                <a:gd name="connsiteX0" fmla="*/ 898557 w 3120727"/>
                <a:gd name="connsiteY0" fmla="*/ 0 h 2222626"/>
                <a:gd name="connsiteX1" fmla="*/ 0 w 3120727"/>
                <a:gd name="connsiteY1" fmla="*/ 0 h 2222626"/>
                <a:gd name="connsiteX2" fmla="*/ 2223537 w 3120727"/>
                <a:gd name="connsiteY2" fmla="*/ 2222626 h 2222626"/>
                <a:gd name="connsiteX3" fmla="*/ 3120728 w 3120727"/>
                <a:gd name="connsiteY3" fmla="*/ 2222019 h 2222626"/>
              </a:gdLst>
              <a:ahLst/>
              <a:cxnLst>
                <a:cxn ang="0">
                  <a:pos x="connsiteX0" y="connsiteY0"/>
                </a:cxn>
                <a:cxn ang="0">
                  <a:pos x="connsiteX1" y="connsiteY1"/>
                </a:cxn>
                <a:cxn ang="0">
                  <a:pos x="connsiteX2" y="connsiteY2"/>
                </a:cxn>
                <a:cxn ang="0">
                  <a:pos x="connsiteX3" y="connsiteY3"/>
                </a:cxn>
              </a:cxnLst>
              <a:rect l="l" t="t" r="r" b="b"/>
              <a:pathLst>
                <a:path w="3120727" h="2222626">
                  <a:moveTo>
                    <a:pt x="898557" y="0"/>
                  </a:moveTo>
                  <a:lnTo>
                    <a:pt x="0" y="0"/>
                  </a:lnTo>
                  <a:lnTo>
                    <a:pt x="2223537" y="2222626"/>
                  </a:lnTo>
                  <a:lnTo>
                    <a:pt x="3120728" y="2222019"/>
                  </a:lnTo>
                  <a:close/>
                </a:path>
              </a:pathLst>
            </a:custGeom>
            <a:solidFill>
              <a:srgbClr val="0A816F"/>
            </a:solidFill>
            <a:ln w="15178" cap="flat">
              <a:noFill/>
              <a:prstDash val="solid"/>
              <a:miter/>
            </a:ln>
          </p:spPr>
          <p:txBody>
            <a:bodyPr rtlCol="0" anchor="ctr"/>
            <a:lstStyle/>
            <a:p>
              <a:pPr algn="r" rtl="1"/>
              <a:endParaRPr lang="en-US">
                <a:latin typeface="Calibri" panose="020F0502020204030204" pitchFamily="34" charset="0"/>
                <a:cs typeface="Calibri" panose="020F0502020204030204" pitchFamily="34" charset="0"/>
              </a:endParaRPr>
            </a:p>
          </p:txBody>
        </p:sp>
        <p:sp>
          <p:nvSpPr>
            <p:cNvPr id="37" name="Freeform: Shape 36">
              <a:extLst>
                <a:ext uri="{FF2B5EF4-FFF2-40B4-BE49-F238E27FC236}">
                  <a16:creationId xmlns:a16="http://schemas.microsoft.com/office/drawing/2014/main" id="{F06CDFC3-C5E3-4EAC-8DDA-AD6F15C7D910}"/>
                </a:ext>
              </a:extLst>
            </p:cNvPr>
            <p:cNvSpPr/>
            <p:nvPr userDrawn="1"/>
          </p:nvSpPr>
          <p:spPr>
            <a:xfrm>
              <a:off x="-1695093" y="-853227"/>
              <a:ext cx="2565374" cy="1827182"/>
            </a:xfrm>
            <a:custGeom>
              <a:avLst/>
              <a:gdLst>
                <a:gd name="connsiteX0" fmla="*/ 738800 w 2565374"/>
                <a:gd name="connsiteY0" fmla="*/ 0 h 1827182"/>
                <a:gd name="connsiteX1" fmla="*/ 0 w 2565374"/>
                <a:gd name="connsiteY1" fmla="*/ 0 h 1827182"/>
                <a:gd name="connsiteX2" fmla="*/ 1827941 w 2565374"/>
                <a:gd name="connsiteY2" fmla="*/ 1827182 h 1827182"/>
                <a:gd name="connsiteX3" fmla="*/ 2565375 w 2565374"/>
                <a:gd name="connsiteY3" fmla="*/ 1826727 h 1827182"/>
              </a:gdLst>
              <a:ahLst/>
              <a:cxnLst>
                <a:cxn ang="0">
                  <a:pos x="connsiteX0" y="connsiteY0"/>
                </a:cxn>
                <a:cxn ang="0">
                  <a:pos x="connsiteX1" y="connsiteY1"/>
                </a:cxn>
                <a:cxn ang="0">
                  <a:pos x="connsiteX2" y="connsiteY2"/>
                </a:cxn>
                <a:cxn ang="0">
                  <a:pos x="connsiteX3" y="connsiteY3"/>
                </a:cxn>
              </a:cxnLst>
              <a:rect l="l" t="t" r="r" b="b"/>
              <a:pathLst>
                <a:path w="2565374" h="1827182">
                  <a:moveTo>
                    <a:pt x="738800" y="0"/>
                  </a:moveTo>
                  <a:lnTo>
                    <a:pt x="0" y="0"/>
                  </a:lnTo>
                  <a:lnTo>
                    <a:pt x="1827941" y="1827182"/>
                  </a:lnTo>
                  <a:lnTo>
                    <a:pt x="2565375" y="1826727"/>
                  </a:lnTo>
                  <a:close/>
                </a:path>
              </a:pathLst>
            </a:custGeom>
            <a:solidFill>
              <a:srgbClr val="59C2AF"/>
            </a:solidFill>
            <a:ln w="15178" cap="flat">
              <a:noFill/>
              <a:prstDash val="solid"/>
              <a:miter/>
            </a:ln>
          </p:spPr>
          <p:txBody>
            <a:bodyPr rtlCol="0" anchor="ctr"/>
            <a:lstStyle/>
            <a:p>
              <a:pPr algn="r" rtl="1"/>
              <a:endParaRPr lang="en-US">
                <a:latin typeface="Calibri" panose="020F0502020204030204" pitchFamily="34" charset="0"/>
                <a:cs typeface="Calibri" panose="020F0502020204030204" pitchFamily="34" charset="0"/>
              </a:endParaRPr>
            </a:p>
          </p:txBody>
        </p:sp>
      </p:grpSp>
      <p:grpSp>
        <p:nvGrpSpPr>
          <p:cNvPr id="38" name="Group 37">
            <a:extLst>
              <a:ext uri="{FF2B5EF4-FFF2-40B4-BE49-F238E27FC236}">
                <a16:creationId xmlns:a16="http://schemas.microsoft.com/office/drawing/2014/main" id="{8214D106-0329-4203-9BEB-5A5A3509D051}"/>
              </a:ext>
            </a:extLst>
          </p:cNvPr>
          <p:cNvGrpSpPr/>
          <p:nvPr userDrawn="1"/>
        </p:nvGrpSpPr>
        <p:grpSpPr>
          <a:xfrm>
            <a:off x="11326495" y="6329216"/>
            <a:ext cx="1731010" cy="1101893"/>
            <a:chOff x="10355857" y="5801035"/>
            <a:chExt cx="3203562" cy="2039261"/>
          </a:xfrm>
        </p:grpSpPr>
        <p:sp>
          <p:nvSpPr>
            <p:cNvPr id="39" name="Freeform: Shape 38">
              <a:extLst>
                <a:ext uri="{FF2B5EF4-FFF2-40B4-BE49-F238E27FC236}">
                  <a16:creationId xmlns:a16="http://schemas.microsoft.com/office/drawing/2014/main" id="{060C2DFD-08FC-4DAF-A421-24B09E9E9732}"/>
                </a:ext>
              </a:extLst>
            </p:cNvPr>
            <p:cNvSpPr/>
            <p:nvPr userDrawn="1"/>
          </p:nvSpPr>
          <p:spPr>
            <a:xfrm>
              <a:off x="11139868" y="6117045"/>
              <a:ext cx="2419551" cy="1723251"/>
            </a:xfrm>
            <a:custGeom>
              <a:avLst/>
              <a:gdLst>
                <a:gd name="connsiteX0" fmla="*/ 696762 w 2419551"/>
                <a:gd name="connsiteY0" fmla="*/ 0 h 1723251"/>
                <a:gd name="connsiteX1" fmla="*/ 0 w 2419551"/>
                <a:gd name="connsiteY1" fmla="*/ 0 h 1723251"/>
                <a:gd name="connsiteX2" fmla="*/ 1724023 w 2419551"/>
                <a:gd name="connsiteY2" fmla="*/ 1723252 h 1723251"/>
                <a:gd name="connsiteX3" fmla="*/ 2419551 w 2419551"/>
                <a:gd name="connsiteY3" fmla="*/ 1722789 h 1723251"/>
              </a:gdLst>
              <a:ahLst/>
              <a:cxnLst>
                <a:cxn ang="0">
                  <a:pos x="connsiteX0" y="connsiteY0"/>
                </a:cxn>
                <a:cxn ang="0">
                  <a:pos x="connsiteX1" y="connsiteY1"/>
                </a:cxn>
                <a:cxn ang="0">
                  <a:pos x="connsiteX2" y="connsiteY2"/>
                </a:cxn>
                <a:cxn ang="0">
                  <a:pos x="connsiteX3" y="connsiteY3"/>
                </a:cxn>
              </a:cxnLst>
              <a:rect l="l" t="t" r="r" b="b"/>
              <a:pathLst>
                <a:path w="2419551" h="1723251">
                  <a:moveTo>
                    <a:pt x="696762" y="0"/>
                  </a:moveTo>
                  <a:lnTo>
                    <a:pt x="0" y="0"/>
                  </a:lnTo>
                  <a:lnTo>
                    <a:pt x="1724023" y="1723252"/>
                  </a:lnTo>
                  <a:lnTo>
                    <a:pt x="2419551" y="1722789"/>
                  </a:lnTo>
                  <a:close/>
                </a:path>
              </a:pathLst>
            </a:custGeom>
            <a:solidFill>
              <a:srgbClr val="ED288E"/>
            </a:solidFill>
            <a:ln w="15407" cap="flat">
              <a:noFill/>
              <a:prstDash val="solid"/>
              <a:miter/>
            </a:ln>
          </p:spPr>
          <p:txBody>
            <a:bodyPr rtlCol="0" anchor="ctr"/>
            <a:lstStyle/>
            <a:p>
              <a:pPr algn="r" rtl="1"/>
              <a:endParaRPr lang="en-US">
                <a:latin typeface="Calibri" panose="020F0502020204030204" pitchFamily="34" charset="0"/>
                <a:cs typeface="Calibri" panose="020F0502020204030204" pitchFamily="34" charset="0"/>
              </a:endParaRPr>
            </a:p>
          </p:txBody>
        </p:sp>
        <p:sp>
          <p:nvSpPr>
            <p:cNvPr id="40" name="Freeform: Shape 39">
              <a:extLst>
                <a:ext uri="{FF2B5EF4-FFF2-40B4-BE49-F238E27FC236}">
                  <a16:creationId xmlns:a16="http://schemas.microsoft.com/office/drawing/2014/main" id="{A71FF076-7029-492D-B268-C58A9AC69AEC}"/>
                </a:ext>
              </a:extLst>
            </p:cNvPr>
            <p:cNvSpPr/>
            <p:nvPr userDrawn="1"/>
          </p:nvSpPr>
          <p:spPr>
            <a:xfrm>
              <a:off x="10355857" y="5801035"/>
              <a:ext cx="1989161" cy="1416645"/>
            </a:xfrm>
            <a:custGeom>
              <a:avLst/>
              <a:gdLst>
                <a:gd name="connsiteX0" fmla="*/ 572825 w 1989161"/>
                <a:gd name="connsiteY0" fmla="*/ 0 h 1416645"/>
                <a:gd name="connsiteX1" fmla="*/ 0 w 1989161"/>
                <a:gd name="connsiteY1" fmla="*/ 0 h 1416645"/>
                <a:gd name="connsiteX2" fmla="*/ 1417263 w 1989161"/>
                <a:gd name="connsiteY2" fmla="*/ 1416646 h 1416645"/>
                <a:gd name="connsiteX3" fmla="*/ 1989162 w 1989161"/>
                <a:gd name="connsiteY3" fmla="*/ 1416183 h 1416645"/>
              </a:gdLst>
              <a:ahLst/>
              <a:cxnLst>
                <a:cxn ang="0">
                  <a:pos x="connsiteX0" y="connsiteY0"/>
                </a:cxn>
                <a:cxn ang="0">
                  <a:pos x="connsiteX1" y="connsiteY1"/>
                </a:cxn>
                <a:cxn ang="0">
                  <a:pos x="connsiteX2" y="connsiteY2"/>
                </a:cxn>
                <a:cxn ang="0">
                  <a:pos x="connsiteX3" y="connsiteY3"/>
                </a:cxn>
              </a:cxnLst>
              <a:rect l="l" t="t" r="r" b="b"/>
              <a:pathLst>
                <a:path w="1989161" h="1416645">
                  <a:moveTo>
                    <a:pt x="572825" y="0"/>
                  </a:moveTo>
                  <a:lnTo>
                    <a:pt x="0" y="0"/>
                  </a:lnTo>
                  <a:lnTo>
                    <a:pt x="1417263" y="1416646"/>
                  </a:lnTo>
                  <a:lnTo>
                    <a:pt x="1989162" y="1416183"/>
                  </a:lnTo>
                  <a:close/>
                </a:path>
              </a:pathLst>
            </a:custGeom>
            <a:solidFill>
              <a:srgbClr val="ECA9BE"/>
            </a:solidFill>
            <a:ln w="15407" cap="flat">
              <a:noFill/>
              <a:prstDash val="solid"/>
              <a:miter/>
            </a:ln>
          </p:spPr>
          <p:txBody>
            <a:bodyPr rtlCol="0" anchor="ctr"/>
            <a:lstStyle/>
            <a:p>
              <a:pPr algn="r" rtl="1"/>
              <a:endParaRPr lang="en-US" dirty="0">
                <a:latin typeface="Calibri" panose="020F0502020204030204" pitchFamily="34" charset="0"/>
                <a:cs typeface="Calibri" panose="020F0502020204030204" pitchFamily="34" charset="0"/>
              </a:endParaRPr>
            </a:p>
          </p:txBody>
        </p:sp>
      </p:grpSp>
      <p:sp>
        <p:nvSpPr>
          <p:cNvPr id="43" name="Text Placeholder 3">
            <a:extLst>
              <a:ext uri="{FF2B5EF4-FFF2-40B4-BE49-F238E27FC236}">
                <a16:creationId xmlns:a16="http://schemas.microsoft.com/office/drawing/2014/main" id="{C9C0A354-29A9-436B-8426-CF8E1FA8E415}"/>
              </a:ext>
            </a:extLst>
          </p:cNvPr>
          <p:cNvSpPr>
            <a:spLocks noGrp="1"/>
          </p:cNvSpPr>
          <p:nvPr>
            <p:ph type="body" sz="half" idx="2" hasCustomPrompt="1"/>
          </p:nvPr>
        </p:nvSpPr>
        <p:spPr>
          <a:xfrm>
            <a:off x="495300" y="1830045"/>
            <a:ext cx="11163300" cy="303555"/>
          </a:xfrm>
        </p:spPr>
        <p:txBody>
          <a:bodyPr>
            <a:noAutofit/>
          </a:bodyPr>
          <a:lstStyle>
            <a:lvl1pPr marL="0" indent="0" algn="r" rtl="1">
              <a:buNone/>
              <a:defRPr lang="ar-JO" sz="1800" b="0" i="1" smtClean="0">
                <a:solidFill>
                  <a:schemeClr val="tx1">
                    <a:lumMod val="50000"/>
                    <a:lumOff val="50000"/>
                  </a:schemeClr>
                </a:solidFill>
                <a:effectLst/>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ar-JO" b="0" i="0" dirty="0">
                <a:effectLst/>
                <a:latin typeface="Menlo"/>
              </a:rPr>
              <a:t>انقر هنا لإضافة نص</a:t>
            </a:r>
          </a:p>
        </p:txBody>
      </p:sp>
      <p:sp>
        <p:nvSpPr>
          <p:cNvPr id="44" name="Title 1">
            <a:extLst>
              <a:ext uri="{FF2B5EF4-FFF2-40B4-BE49-F238E27FC236}">
                <a16:creationId xmlns:a16="http://schemas.microsoft.com/office/drawing/2014/main" id="{3CE79A8E-FBE0-4FD2-A01B-A60C4A0EE561}"/>
              </a:ext>
            </a:extLst>
          </p:cNvPr>
          <p:cNvSpPr>
            <a:spLocks noGrp="1"/>
          </p:cNvSpPr>
          <p:nvPr>
            <p:ph type="title" hasCustomPrompt="1"/>
          </p:nvPr>
        </p:nvSpPr>
        <p:spPr>
          <a:xfrm>
            <a:off x="495300" y="970891"/>
            <a:ext cx="11163300" cy="761999"/>
          </a:xfrm>
        </p:spPr>
        <p:txBody>
          <a:bodyPr anchor="t">
            <a:normAutofit/>
          </a:bodyPr>
          <a:lstStyle>
            <a:lvl1pPr algn="r" rtl="1">
              <a:lnSpc>
                <a:spcPct val="80000"/>
              </a:lnSpc>
              <a:defRPr lang="en-US" sz="3200" i="1" kern="1200" dirty="0">
                <a:solidFill>
                  <a:srgbClr val="FF1493"/>
                </a:solidFill>
                <a:latin typeface="Calibri" panose="020F0502020204030204" pitchFamily="34" charset="0"/>
                <a:ea typeface="+mj-ea"/>
                <a:cs typeface="Calibri" panose="020F0502020204030204" pitchFamily="34" charset="0"/>
              </a:defRPr>
            </a:lvl1pPr>
          </a:lstStyle>
          <a:p>
            <a:r>
              <a:rPr lang="ar-JO" b="0" i="0" dirty="0">
                <a:effectLst/>
                <a:latin typeface="Menlo"/>
              </a:rPr>
              <a:t>انقر لإضافة عنوان</a:t>
            </a:r>
            <a:endParaRPr lang="en-US" dirty="0"/>
          </a:p>
        </p:txBody>
      </p:sp>
      <p:sp>
        <p:nvSpPr>
          <p:cNvPr id="41" name="Text Placeholder 2">
            <a:extLst>
              <a:ext uri="{FF2B5EF4-FFF2-40B4-BE49-F238E27FC236}">
                <a16:creationId xmlns:a16="http://schemas.microsoft.com/office/drawing/2014/main" id="{BF4ACC1F-D165-40CD-A64A-362D5898B4FA}"/>
              </a:ext>
            </a:extLst>
          </p:cNvPr>
          <p:cNvSpPr>
            <a:spLocks noGrp="1"/>
          </p:cNvSpPr>
          <p:nvPr>
            <p:ph idx="22" hasCustomPrompt="1"/>
          </p:nvPr>
        </p:nvSpPr>
        <p:spPr>
          <a:xfrm>
            <a:off x="993139" y="2663530"/>
            <a:ext cx="3379128" cy="990599"/>
          </a:xfrm>
          <a:prstGeom prst="rect">
            <a:avLst/>
          </a:prstGeom>
          <a:solidFill>
            <a:srgbClr val="E9E8EB"/>
          </a:solidFill>
        </p:spPr>
        <p:txBody>
          <a:bodyPr vert="horz" lIns="91440" tIns="45720" rIns="91440" bIns="45720" rtlCol="0">
            <a:normAutofit/>
          </a:bodyPr>
          <a:lstStyle>
            <a:lvl1pPr marL="0" indent="0" algn="r" rtl="1">
              <a:buNone/>
              <a:defRPr sz="1600">
                <a:solidFill>
                  <a:schemeClr val="bg1">
                    <a:lumMod val="50000"/>
                  </a:schemeClr>
                </a:solidFill>
              </a:defRPr>
            </a:lvl1pPr>
          </a:lstStyle>
          <a:p>
            <a:pPr lvl="0"/>
            <a:r>
              <a:rPr lang="ar-JO" dirty="0"/>
              <a:t>انقر هنا لإضافة النص</a:t>
            </a:r>
            <a:endParaRPr lang="en-US" dirty="0"/>
          </a:p>
        </p:txBody>
      </p:sp>
      <p:sp>
        <p:nvSpPr>
          <p:cNvPr id="42" name="Text Placeholder 2">
            <a:extLst>
              <a:ext uri="{FF2B5EF4-FFF2-40B4-BE49-F238E27FC236}">
                <a16:creationId xmlns:a16="http://schemas.microsoft.com/office/drawing/2014/main" id="{D9D9CC4A-358A-48D4-BC57-CC9C4EBA33BD}"/>
              </a:ext>
            </a:extLst>
          </p:cNvPr>
          <p:cNvSpPr>
            <a:spLocks noGrp="1"/>
          </p:cNvSpPr>
          <p:nvPr>
            <p:ph idx="23" hasCustomPrompt="1"/>
          </p:nvPr>
        </p:nvSpPr>
        <p:spPr>
          <a:xfrm>
            <a:off x="6451602" y="2663530"/>
            <a:ext cx="3379128" cy="990599"/>
          </a:xfrm>
          <a:prstGeom prst="rect">
            <a:avLst/>
          </a:prstGeom>
          <a:solidFill>
            <a:srgbClr val="E9E8EB"/>
          </a:solidFill>
        </p:spPr>
        <p:txBody>
          <a:bodyPr vert="horz" lIns="91440" tIns="45720" rIns="91440" bIns="45720" rtlCol="0">
            <a:normAutofit/>
          </a:bodyPr>
          <a:lstStyle>
            <a:lvl1pPr marL="0" indent="0" algn="r" rtl="1">
              <a:buNone/>
              <a:defRPr sz="1600">
                <a:solidFill>
                  <a:schemeClr val="bg1">
                    <a:lumMod val="50000"/>
                  </a:schemeClr>
                </a:solidFill>
              </a:defRPr>
            </a:lvl1pPr>
          </a:lstStyle>
          <a:p>
            <a:pPr lvl="0"/>
            <a:r>
              <a:rPr lang="ar-JO" dirty="0"/>
              <a:t>انقر هنا لإضافة النص</a:t>
            </a:r>
            <a:endParaRPr lang="en-US" dirty="0"/>
          </a:p>
        </p:txBody>
      </p:sp>
      <p:sp>
        <p:nvSpPr>
          <p:cNvPr id="45" name="Text Placeholder 2">
            <a:extLst>
              <a:ext uri="{FF2B5EF4-FFF2-40B4-BE49-F238E27FC236}">
                <a16:creationId xmlns:a16="http://schemas.microsoft.com/office/drawing/2014/main" id="{3DB61C21-BBCC-495D-B678-3FA64EB77F9A}"/>
              </a:ext>
            </a:extLst>
          </p:cNvPr>
          <p:cNvSpPr>
            <a:spLocks noGrp="1"/>
          </p:cNvSpPr>
          <p:nvPr>
            <p:ph idx="24" hasCustomPrompt="1"/>
          </p:nvPr>
        </p:nvSpPr>
        <p:spPr>
          <a:xfrm>
            <a:off x="993139" y="3856976"/>
            <a:ext cx="3379128" cy="990599"/>
          </a:xfrm>
          <a:prstGeom prst="rect">
            <a:avLst/>
          </a:prstGeom>
          <a:solidFill>
            <a:srgbClr val="E9E8EB"/>
          </a:solidFill>
        </p:spPr>
        <p:txBody>
          <a:bodyPr vert="horz" lIns="91440" tIns="45720" rIns="91440" bIns="45720" rtlCol="0">
            <a:normAutofit/>
          </a:bodyPr>
          <a:lstStyle>
            <a:lvl1pPr marL="0" indent="0" algn="r" rtl="1">
              <a:buNone/>
              <a:defRPr sz="1600">
                <a:solidFill>
                  <a:schemeClr val="bg1">
                    <a:lumMod val="50000"/>
                  </a:schemeClr>
                </a:solidFill>
              </a:defRPr>
            </a:lvl1pPr>
          </a:lstStyle>
          <a:p>
            <a:pPr lvl="0"/>
            <a:r>
              <a:rPr lang="ar-JO" dirty="0"/>
              <a:t>انقر هنا لإضافة النص</a:t>
            </a:r>
            <a:endParaRPr lang="en-US" dirty="0"/>
          </a:p>
        </p:txBody>
      </p:sp>
      <p:sp>
        <p:nvSpPr>
          <p:cNvPr id="46" name="Text Placeholder 2">
            <a:extLst>
              <a:ext uri="{FF2B5EF4-FFF2-40B4-BE49-F238E27FC236}">
                <a16:creationId xmlns:a16="http://schemas.microsoft.com/office/drawing/2014/main" id="{6D79943B-9C4F-4C6F-BF3F-36EE59C676B3}"/>
              </a:ext>
            </a:extLst>
          </p:cNvPr>
          <p:cNvSpPr>
            <a:spLocks noGrp="1"/>
          </p:cNvSpPr>
          <p:nvPr>
            <p:ph idx="25" hasCustomPrompt="1"/>
          </p:nvPr>
        </p:nvSpPr>
        <p:spPr>
          <a:xfrm>
            <a:off x="6451602" y="3856976"/>
            <a:ext cx="3379128" cy="990599"/>
          </a:xfrm>
          <a:prstGeom prst="rect">
            <a:avLst/>
          </a:prstGeom>
          <a:solidFill>
            <a:srgbClr val="E9E8EB"/>
          </a:solidFill>
        </p:spPr>
        <p:txBody>
          <a:bodyPr vert="horz" lIns="91440" tIns="45720" rIns="91440" bIns="45720" rtlCol="0">
            <a:normAutofit/>
          </a:bodyPr>
          <a:lstStyle>
            <a:lvl1pPr marL="0" indent="0" algn="r" rtl="1">
              <a:buNone/>
              <a:defRPr sz="1600">
                <a:solidFill>
                  <a:schemeClr val="bg1">
                    <a:lumMod val="50000"/>
                  </a:schemeClr>
                </a:solidFill>
              </a:defRPr>
            </a:lvl1pPr>
          </a:lstStyle>
          <a:p>
            <a:pPr lvl="0"/>
            <a:r>
              <a:rPr lang="ar-JO" dirty="0"/>
              <a:t>انقر هنا لإضافة النص</a:t>
            </a:r>
            <a:endParaRPr lang="en-US" dirty="0"/>
          </a:p>
        </p:txBody>
      </p:sp>
      <p:sp>
        <p:nvSpPr>
          <p:cNvPr id="47" name="Text Placeholder 2">
            <a:extLst>
              <a:ext uri="{FF2B5EF4-FFF2-40B4-BE49-F238E27FC236}">
                <a16:creationId xmlns:a16="http://schemas.microsoft.com/office/drawing/2014/main" id="{C02CF9EB-8CF0-445D-9D9F-B80D00AFE95A}"/>
              </a:ext>
            </a:extLst>
          </p:cNvPr>
          <p:cNvSpPr>
            <a:spLocks noGrp="1"/>
          </p:cNvSpPr>
          <p:nvPr>
            <p:ph idx="26" hasCustomPrompt="1"/>
          </p:nvPr>
        </p:nvSpPr>
        <p:spPr>
          <a:xfrm>
            <a:off x="993139" y="5155850"/>
            <a:ext cx="3379128" cy="990599"/>
          </a:xfrm>
          <a:prstGeom prst="rect">
            <a:avLst/>
          </a:prstGeom>
          <a:solidFill>
            <a:srgbClr val="E9E8EB"/>
          </a:solidFill>
        </p:spPr>
        <p:txBody>
          <a:bodyPr vert="horz" lIns="91440" tIns="45720" rIns="91440" bIns="45720" rtlCol="0">
            <a:normAutofit/>
          </a:bodyPr>
          <a:lstStyle>
            <a:lvl1pPr marL="0" indent="0" algn="r" rtl="1">
              <a:buNone/>
              <a:defRPr sz="1600">
                <a:solidFill>
                  <a:schemeClr val="bg1">
                    <a:lumMod val="50000"/>
                  </a:schemeClr>
                </a:solidFill>
              </a:defRPr>
            </a:lvl1pPr>
          </a:lstStyle>
          <a:p>
            <a:pPr lvl="0"/>
            <a:r>
              <a:rPr lang="ar-JO" dirty="0"/>
              <a:t>انقر هنا لإضافة النص</a:t>
            </a:r>
            <a:endParaRPr lang="en-US" dirty="0"/>
          </a:p>
        </p:txBody>
      </p:sp>
      <p:sp>
        <p:nvSpPr>
          <p:cNvPr id="48" name="Text Placeholder 2">
            <a:extLst>
              <a:ext uri="{FF2B5EF4-FFF2-40B4-BE49-F238E27FC236}">
                <a16:creationId xmlns:a16="http://schemas.microsoft.com/office/drawing/2014/main" id="{D433C8BB-FB62-4B09-BDAA-6D6056F356B9}"/>
              </a:ext>
            </a:extLst>
          </p:cNvPr>
          <p:cNvSpPr>
            <a:spLocks noGrp="1"/>
          </p:cNvSpPr>
          <p:nvPr>
            <p:ph idx="27" hasCustomPrompt="1"/>
          </p:nvPr>
        </p:nvSpPr>
        <p:spPr>
          <a:xfrm>
            <a:off x="6451602" y="5155850"/>
            <a:ext cx="3379128" cy="990599"/>
          </a:xfrm>
          <a:prstGeom prst="rect">
            <a:avLst/>
          </a:prstGeom>
          <a:solidFill>
            <a:srgbClr val="E9E8EB"/>
          </a:solidFill>
        </p:spPr>
        <p:txBody>
          <a:bodyPr vert="horz" lIns="91440" tIns="45720" rIns="91440" bIns="45720" rtlCol="0">
            <a:normAutofit/>
          </a:bodyPr>
          <a:lstStyle>
            <a:lvl1pPr marL="0" indent="0" algn="r" rtl="1">
              <a:buNone/>
              <a:defRPr sz="1600">
                <a:solidFill>
                  <a:schemeClr val="bg1">
                    <a:lumMod val="50000"/>
                  </a:schemeClr>
                </a:solidFill>
              </a:defRPr>
            </a:lvl1pPr>
          </a:lstStyle>
          <a:p>
            <a:pPr lvl="0"/>
            <a:r>
              <a:rPr lang="ar-JO" dirty="0"/>
              <a:t>انقر هنا لإضافة النص</a:t>
            </a:r>
            <a:endParaRPr lang="en-US" dirty="0"/>
          </a:p>
        </p:txBody>
      </p:sp>
    </p:spTree>
    <p:extLst>
      <p:ext uri="{BB962C8B-B14F-4D97-AF65-F5344CB8AC3E}">
        <p14:creationId xmlns:p14="http://schemas.microsoft.com/office/powerpoint/2010/main" val="604794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28736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ub Section">
    <p:spTree>
      <p:nvGrpSpPr>
        <p:cNvPr id="1" name=""/>
        <p:cNvGrpSpPr/>
        <p:nvPr/>
      </p:nvGrpSpPr>
      <p:grpSpPr>
        <a:xfrm>
          <a:off x="0" y="0"/>
          <a:ext cx="0" cy="0"/>
          <a:chOff x="0" y="0"/>
          <a:chExt cx="0" cy="0"/>
        </a:xfrm>
      </p:grpSpPr>
      <p:sp>
        <p:nvSpPr>
          <p:cNvPr id="878" name="Text Placeholder 3">
            <a:extLst>
              <a:ext uri="{FF2B5EF4-FFF2-40B4-BE49-F238E27FC236}">
                <a16:creationId xmlns:a16="http://schemas.microsoft.com/office/drawing/2014/main" id="{3C35F660-5CCE-4A63-A708-8AC04F17AD4C}"/>
              </a:ext>
            </a:extLst>
          </p:cNvPr>
          <p:cNvSpPr>
            <a:spLocks noGrp="1"/>
          </p:cNvSpPr>
          <p:nvPr>
            <p:ph type="body" sz="half" idx="11" hasCustomPrompt="1"/>
          </p:nvPr>
        </p:nvSpPr>
        <p:spPr>
          <a:xfrm>
            <a:off x="933047" y="2810374"/>
            <a:ext cx="7279689" cy="2441359"/>
          </a:xfrm>
          <a:prstGeom prst="parallelogram">
            <a:avLst>
              <a:gd name="adj" fmla="val 100299"/>
            </a:avLst>
          </a:prstGeom>
          <a:solidFill>
            <a:srgbClr val="F2F2F2">
              <a:alpha val="50196"/>
            </a:srgbClr>
          </a:solidFill>
        </p:spPr>
        <p:txBody>
          <a:bodyPr lIns="91440" rIns="182880" anchor="ctr">
            <a:normAutofit/>
          </a:bodyPr>
          <a:lstStyle>
            <a:lvl1pPr marL="0" indent="0" algn="r" rtl="1">
              <a:buNone/>
              <a:defRPr lang="ar-JO" sz="2000" b="0" i="0" smtClean="0">
                <a:solidFill>
                  <a:schemeClr val="tx1">
                    <a:lumMod val="50000"/>
                    <a:lumOff val="50000"/>
                  </a:schemeClr>
                </a:solidFill>
                <a:effectLst/>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ar-JO" b="0" i="0" dirty="0">
                <a:effectLst/>
                <a:latin typeface="Menlo"/>
              </a:rPr>
              <a:t>انقر هنا لإضافة نص</a:t>
            </a:r>
          </a:p>
        </p:txBody>
      </p:sp>
      <p:grpSp>
        <p:nvGrpSpPr>
          <p:cNvPr id="4" name="Group 3">
            <a:extLst>
              <a:ext uri="{FF2B5EF4-FFF2-40B4-BE49-F238E27FC236}">
                <a16:creationId xmlns:a16="http://schemas.microsoft.com/office/drawing/2014/main" id="{47F18D36-4417-455C-89BC-FDAAC5FDB329}"/>
              </a:ext>
            </a:extLst>
          </p:cNvPr>
          <p:cNvGrpSpPr/>
          <p:nvPr userDrawn="1"/>
        </p:nvGrpSpPr>
        <p:grpSpPr>
          <a:xfrm flipH="1">
            <a:off x="5008500" y="2455715"/>
            <a:ext cx="6376353" cy="3885962"/>
            <a:chOff x="807147" y="2455715"/>
            <a:chExt cx="6376353" cy="3885962"/>
          </a:xfrm>
        </p:grpSpPr>
        <p:grpSp>
          <p:nvGrpSpPr>
            <p:cNvPr id="34" name="Group 33">
              <a:extLst>
                <a:ext uri="{FF2B5EF4-FFF2-40B4-BE49-F238E27FC236}">
                  <a16:creationId xmlns:a16="http://schemas.microsoft.com/office/drawing/2014/main" id="{66D9FBF9-7EF6-419D-94C7-E70C44C86FFD}"/>
                </a:ext>
              </a:extLst>
            </p:cNvPr>
            <p:cNvGrpSpPr/>
            <p:nvPr userDrawn="1"/>
          </p:nvGrpSpPr>
          <p:grpSpPr>
            <a:xfrm>
              <a:off x="1231518" y="3623500"/>
              <a:ext cx="3800303" cy="2718177"/>
              <a:chOff x="-1992596" y="-1538084"/>
              <a:chExt cx="4098201" cy="2931249"/>
            </a:xfrm>
          </p:grpSpPr>
          <p:sp>
            <p:nvSpPr>
              <p:cNvPr id="35" name="Freeform: Shape 34">
                <a:extLst>
                  <a:ext uri="{FF2B5EF4-FFF2-40B4-BE49-F238E27FC236}">
                    <a16:creationId xmlns:a16="http://schemas.microsoft.com/office/drawing/2014/main" id="{BBDFF2F4-40A1-4939-8C83-D7876E4B81EE}"/>
                  </a:ext>
                </a:extLst>
              </p:cNvPr>
              <p:cNvSpPr/>
              <p:nvPr userDrawn="1"/>
            </p:nvSpPr>
            <p:spPr>
              <a:xfrm>
                <a:off x="-1992596" y="-1538084"/>
                <a:ext cx="3158692" cy="2249657"/>
              </a:xfrm>
              <a:custGeom>
                <a:avLst/>
                <a:gdLst>
                  <a:gd name="connsiteX0" fmla="*/ 909643 w 3158692"/>
                  <a:gd name="connsiteY0" fmla="*/ 0 h 2249657"/>
                  <a:gd name="connsiteX1" fmla="*/ 0 w 3158692"/>
                  <a:gd name="connsiteY1" fmla="*/ 0 h 2249657"/>
                  <a:gd name="connsiteX2" fmla="*/ 2250720 w 3158692"/>
                  <a:gd name="connsiteY2" fmla="*/ 2249657 h 2249657"/>
                  <a:gd name="connsiteX3" fmla="*/ 3158692 w 3158692"/>
                  <a:gd name="connsiteY3" fmla="*/ 2249050 h 2249657"/>
                </a:gdLst>
                <a:ahLst/>
                <a:cxnLst>
                  <a:cxn ang="0">
                    <a:pos x="connsiteX0" y="connsiteY0"/>
                  </a:cxn>
                  <a:cxn ang="0">
                    <a:pos x="connsiteX1" y="connsiteY1"/>
                  </a:cxn>
                  <a:cxn ang="0">
                    <a:pos x="connsiteX2" y="connsiteY2"/>
                  </a:cxn>
                  <a:cxn ang="0">
                    <a:pos x="connsiteX3" y="connsiteY3"/>
                  </a:cxn>
                </a:cxnLst>
                <a:rect l="l" t="t" r="r" b="b"/>
                <a:pathLst>
                  <a:path w="3158692" h="2249657">
                    <a:moveTo>
                      <a:pt x="909643" y="0"/>
                    </a:moveTo>
                    <a:lnTo>
                      <a:pt x="0" y="0"/>
                    </a:lnTo>
                    <a:lnTo>
                      <a:pt x="2250720" y="2249657"/>
                    </a:lnTo>
                    <a:lnTo>
                      <a:pt x="3158692" y="2249050"/>
                    </a:lnTo>
                    <a:close/>
                  </a:path>
                </a:pathLst>
              </a:custGeom>
              <a:solidFill>
                <a:srgbClr val="ED288E">
                  <a:alpha val="55000"/>
                </a:srgbClr>
              </a:solidFill>
              <a:ln w="15178" cap="flat">
                <a:noFill/>
                <a:prstDash val="solid"/>
                <a:miter/>
              </a:ln>
            </p:spPr>
            <p:txBody>
              <a:bodyPr rtlCol="0" anchor="ctr"/>
              <a:lstStyle/>
              <a:p>
                <a:pPr algn="r" rtl="1"/>
                <a:endParaRPr lang="en-US">
                  <a:latin typeface="Calibri" panose="020F0502020204030204" pitchFamily="34" charset="0"/>
                  <a:cs typeface="Calibri" panose="020F0502020204030204" pitchFamily="34" charset="0"/>
                </a:endParaRPr>
              </a:p>
            </p:txBody>
          </p:sp>
          <p:sp>
            <p:nvSpPr>
              <p:cNvPr id="36" name="Freeform: Shape 35">
                <a:extLst>
                  <a:ext uri="{FF2B5EF4-FFF2-40B4-BE49-F238E27FC236}">
                    <a16:creationId xmlns:a16="http://schemas.microsoft.com/office/drawing/2014/main" id="{7586947C-A512-4E36-8A80-D142BF9620A4}"/>
                  </a:ext>
                </a:extLst>
              </p:cNvPr>
              <p:cNvSpPr/>
              <p:nvPr userDrawn="1"/>
            </p:nvSpPr>
            <p:spPr>
              <a:xfrm>
                <a:off x="-1015122" y="-829461"/>
                <a:ext cx="3120727" cy="2222626"/>
              </a:xfrm>
              <a:custGeom>
                <a:avLst/>
                <a:gdLst>
                  <a:gd name="connsiteX0" fmla="*/ 898557 w 3120727"/>
                  <a:gd name="connsiteY0" fmla="*/ 0 h 2222626"/>
                  <a:gd name="connsiteX1" fmla="*/ 0 w 3120727"/>
                  <a:gd name="connsiteY1" fmla="*/ 0 h 2222626"/>
                  <a:gd name="connsiteX2" fmla="*/ 2223537 w 3120727"/>
                  <a:gd name="connsiteY2" fmla="*/ 2222626 h 2222626"/>
                  <a:gd name="connsiteX3" fmla="*/ 3120728 w 3120727"/>
                  <a:gd name="connsiteY3" fmla="*/ 2222019 h 2222626"/>
                </a:gdLst>
                <a:ahLst/>
                <a:cxnLst>
                  <a:cxn ang="0">
                    <a:pos x="connsiteX0" y="connsiteY0"/>
                  </a:cxn>
                  <a:cxn ang="0">
                    <a:pos x="connsiteX1" y="connsiteY1"/>
                  </a:cxn>
                  <a:cxn ang="0">
                    <a:pos x="connsiteX2" y="connsiteY2"/>
                  </a:cxn>
                  <a:cxn ang="0">
                    <a:pos x="connsiteX3" y="connsiteY3"/>
                  </a:cxn>
                </a:cxnLst>
                <a:rect l="l" t="t" r="r" b="b"/>
                <a:pathLst>
                  <a:path w="3120727" h="2222626">
                    <a:moveTo>
                      <a:pt x="898557" y="0"/>
                    </a:moveTo>
                    <a:lnTo>
                      <a:pt x="0" y="0"/>
                    </a:lnTo>
                    <a:lnTo>
                      <a:pt x="2223537" y="2222626"/>
                    </a:lnTo>
                    <a:lnTo>
                      <a:pt x="3120728" y="2222019"/>
                    </a:lnTo>
                    <a:close/>
                  </a:path>
                </a:pathLst>
              </a:custGeom>
              <a:solidFill>
                <a:srgbClr val="59C2AF"/>
              </a:solidFill>
              <a:ln w="15178" cap="flat">
                <a:noFill/>
                <a:prstDash val="solid"/>
                <a:miter/>
              </a:ln>
            </p:spPr>
            <p:txBody>
              <a:bodyPr rtlCol="0" anchor="ctr"/>
              <a:lstStyle/>
              <a:p>
                <a:pPr algn="r" rtl="1"/>
                <a:endParaRPr lang="en-US" dirty="0">
                  <a:latin typeface="Calibri" panose="020F0502020204030204" pitchFamily="34" charset="0"/>
                  <a:cs typeface="Calibri" panose="020F0502020204030204" pitchFamily="34" charset="0"/>
                </a:endParaRPr>
              </a:p>
            </p:txBody>
          </p:sp>
          <p:sp>
            <p:nvSpPr>
              <p:cNvPr id="37" name="Freeform: Shape 36">
                <a:extLst>
                  <a:ext uri="{FF2B5EF4-FFF2-40B4-BE49-F238E27FC236}">
                    <a16:creationId xmlns:a16="http://schemas.microsoft.com/office/drawing/2014/main" id="{C3989B3E-CF6E-4795-91F3-DBF4C44FF7E9}"/>
                  </a:ext>
                </a:extLst>
              </p:cNvPr>
              <p:cNvSpPr/>
              <p:nvPr userDrawn="1"/>
            </p:nvSpPr>
            <p:spPr>
              <a:xfrm>
                <a:off x="-1695093" y="-853227"/>
                <a:ext cx="2565374" cy="1827182"/>
              </a:xfrm>
              <a:custGeom>
                <a:avLst/>
                <a:gdLst>
                  <a:gd name="connsiteX0" fmla="*/ 738800 w 2565374"/>
                  <a:gd name="connsiteY0" fmla="*/ 0 h 1827182"/>
                  <a:gd name="connsiteX1" fmla="*/ 0 w 2565374"/>
                  <a:gd name="connsiteY1" fmla="*/ 0 h 1827182"/>
                  <a:gd name="connsiteX2" fmla="*/ 1827941 w 2565374"/>
                  <a:gd name="connsiteY2" fmla="*/ 1827182 h 1827182"/>
                  <a:gd name="connsiteX3" fmla="*/ 2565375 w 2565374"/>
                  <a:gd name="connsiteY3" fmla="*/ 1826727 h 1827182"/>
                </a:gdLst>
                <a:ahLst/>
                <a:cxnLst>
                  <a:cxn ang="0">
                    <a:pos x="connsiteX0" y="connsiteY0"/>
                  </a:cxn>
                  <a:cxn ang="0">
                    <a:pos x="connsiteX1" y="connsiteY1"/>
                  </a:cxn>
                  <a:cxn ang="0">
                    <a:pos x="connsiteX2" y="connsiteY2"/>
                  </a:cxn>
                  <a:cxn ang="0">
                    <a:pos x="connsiteX3" y="connsiteY3"/>
                  </a:cxn>
                </a:cxnLst>
                <a:rect l="l" t="t" r="r" b="b"/>
                <a:pathLst>
                  <a:path w="2565374" h="1827182">
                    <a:moveTo>
                      <a:pt x="738800" y="0"/>
                    </a:moveTo>
                    <a:lnTo>
                      <a:pt x="0" y="0"/>
                    </a:lnTo>
                    <a:lnTo>
                      <a:pt x="1827941" y="1827182"/>
                    </a:lnTo>
                    <a:lnTo>
                      <a:pt x="2565375" y="1826727"/>
                    </a:lnTo>
                    <a:close/>
                  </a:path>
                </a:pathLst>
              </a:custGeom>
              <a:solidFill>
                <a:srgbClr val="59C2AF">
                  <a:alpha val="59000"/>
                </a:srgbClr>
              </a:solidFill>
              <a:ln w="15178" cap="flat">
                <a:noFill/>
                <a:prstDash val="solid"/>
                <a:miter/>
              </a:ln>
            </p:spPr>
            <p:txBody>
              <a:bodyPr rtlCol="0" anchor="ctr"/>
              <a:lstStyle/>
              <a:p>
                <a:pPr algn="r" rtl="1"/>
                <a:endParaRPr lang="en-US">
                  <a:latin typeface="Calibri" panose="020F0502020204030204" pitchFamily="34" charset="0"/>
                  <a:cs typeface="Calibri" panose="020F0502020204030204" pitchFamily="34" charset="0"/>
                </a:endParaRPr>
              </a:p>
            </p:txBody>
          </p:sp>
        </p:grpSp>
        <p:pic>
          <p:nvPicPr>
            <p:cNvPr id="2" name="Graphic 1">
              <a:extLst>
                <a:ext uri="{FF2B5EF4-FFF2-40B4-BE49-F238E27FC236}">
                  <a16:creationId xmlns:a16="http://schemas.microsoft.com/office/drawing/2014/main" id="{32304188-117E-4E0E-948C-A0501D778B1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07147" y="2455715"/>
              <a:ext cx="6376353" cy="3551386"/>
            </a:xfrm>
            <a:prstGeom prst="rect">
              <a:avLst/>
            </a:prstGeom>
          </p:spPr>
        </p:pic>
      </p:grpSp>
      <p:sp>
        <p:nvSpPr>
          <p:cNvPr id="875" name="Text Placeholder 3">
            <a:extLst>
              <a:ext uri="{FF2B5EF4-FFF2-40B4-BE49-F238E27FC236}">
                <a16:creationId xmlns:a16="http://schemas.microsoft.com/office/drawing/2014/main" id="{C70DACDE-76DF-4596-9C62-E27FBBC1F944}"/>
              </a:ext>
            </a:extLst>
          </p:cNvPr>
          <p:cNvSpPr>
            <a:spLocks noGrp="1"/>
          </p:cNvSpPr>
          <p:nvPr userDrawn="1">
            <p:ph type="body" sz="half" idx="10" hasCustomPrompt="1"/>
          </p:nvPr>
        </p:nvSpPr>
        <p:spPr>
          <a:xfrm flipH="1">
            <a:off x="6810375" y="3861944"/>
            <a:ext cx="2822346" cy="990599"/>
          </a:xfrm>
          <a:noFill/>
        </p:spPr>
        <p:txBody>
          <a:bodyPr anchor="ctr">
            <a:noAutofit/>
          </a:bodyPr>
          <a:lstStyle>
            <a:lvl1pPr marL="0" indent="0" algn="ctr" rtl="1">
              <a:buNone/>
              <a:defRPr kumimoji="0" lang="en-US" sz="3200" b="1" i="0" u="none" strike="noStrike" kern="1200" cap="none" spc="0" normalizeH="0" baseline="0" dirty="0">
                <a:ln>
                  <a:noFill/>
                </a:ln>
                <a:solidFill>
                  <a:srgbClr val="3A3A39"/>
                </a:solidFill>
                <a:effectLst/>
                <a:uLnTx/>
                <a:uFillTx/>
                <a:latin typeface="Calibri" panose="020F0502020204030204" pitchFamily="34" charset="0"/>
                <a:ea typeface="Roboto" pitchFamily="2"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ar-JO" b="0" i="0" dirty="0">
                <a:effectLst/>
                <a:latin typeface="Menlo"/>
              </a:rPr>
              <a:t>انقر هنا لإضافة نص</a:t>
            </a:r>
          </a:p>
        </p:txBody>
      </p:sp>
      <p:grpSp>
        <p:nvGrpSpPr>
          <p:cNvPr id="19" name="Group 18">
            <a:extLst>
              <a:ext uri="{FF2B5EF4-FFF2-40B4-BE49-F238E27FC236}">
                <a16:creationId xmlns:a16="http://schemas.microsoft.com/office/drawing/2014/main" id="{F3405D7B-D32E-43EE-9BBB-6C3E6DC60959}"/>
              </a:ext>
            </a:extLst>
          </p:cNvPr>
          <p:cNvGrpSpPr/>
          <p:nvPr userDrawn="1"/>
        </p:nvGrpSpPr>
        <p:grpSpPr>
          <a:xfrm>
            <a:off x="-620673" y="-475004"/>
            <a:ext cx="1714659" cy="1393165"/>
            <a:chOff x="-1695093" y="-1694912"/>
            <a:chExt cx="3800698" cy="3088077"/>
          </a:xfrm>
        </p:grpSpPr>
        <p:sp>
          <p:nvSpPr>
            <p:cNvPr id="20" name="Freeform: Shape 19">
              <a:extLst>
                <a:ext uri="{FF2B5EF4-FFF2-40B4-BE49-F238E27FC236}">
                  <a16:creationId xmlns:a16="http://schemas.microsoft.com/office/drawing/2014/main" id="{8A5E6496-2A7E-409B-AA81-4740E9AD235E}"/>
                </a:ext>
              </a:extLst>
            </p:cNvPr>
            <p:cNvSpPr/>
            <p:nvPr userDrawn="1"/>
          </p:nvSpPr>
          <p:spPr>
            <a:xfrm>
              <a:off x="-1489837" y="-1694912"/>
              <a:ext cx="3158692" cy="2249657"/>
            </a:xfrm>
            <a:custGeom>
              <a:avLst/>
              <a:gdLst>
                <a:gd name="connsiteX0" fmla="*/ 909643 w 3158692"/>
                <a:gd name="connsiteY0" fmla="*/ 0 h 2249657"/>
                <a:gd name="connsiteX1" fmla="*/ 0 w 3158692"/>
                <a:gd name="connsiteY1" fmla="*/ 0 h 2249657"/>
                <a:gd name="connsiteX2" fmla="*/ 2250720 w 3158692"/>
                <a:gd name="connsiteY2" fmla="*/ 2249657 h 2249657"/>
                <a:gd name="connsiteX3" fmla="*/ 3158692 w 3158692"/>
                <a:gd name="connsiteY3" fmla="*/ 2249050 h 2249657"/>
              </a:gdLst>
              <a:ahLst/>
              <a:cxnLst>
                <a:cxn ang="0">
                  <a:pos x="connsiteX0" y="connsiteY0"/>
                </a:cxn>
                <a:cxn ang="0">
                  <a:pos x="connsiteX1" y="connsiteY1"/>
                </a:cxn>
                <a:cxn ang="0">
                  <a:pos x="connsiteX2" y="connsiteY2"/>
                </a:cxn>
                <a:cxn ang="0">
                  <a:pos x="connsiteX3" y="connsiteY3"/>
                </a:cxn>
              </a:cxnLst>
              <a:rect l="l" t="t" r="r" b="b"/>
              <a:pathLst>
                <a:path w="3158692" h="2249657">
                  <a:moveTo>
                    <a:pt x="909643" y="0"/>
                  </a:moveTo>
                  <a:lnTo>
                    <a:pt x="0" y="0"/>
                  </a:lnTo>
                  <a:lnTo>
                    <a:pt x="2250720" y="2249657"/>
                  </a:lnTo>
                  <a:lnTo>
                    <a:pt x="3158692" y="2249050"/>
                  </a:lnTo>
                  <a:close/>
                </a:path>
              </a:pathLst>
            </a:custGeom>
            <a:solidFill>
              <a:srgbClr val="ED288E"/>
            </a:solidFill>
            <a:ln w="15178" cap="flat">
              <a:noFill/>
              <a:prstDash val="solid"/>
              <a:miter/>
            </a:ln>
          </p:spPr>
          <p:txBody>
            <a:bodyPr rtlCol="0" anchor="ctr"/>
            <a:lstStyle/>
            <a:p>
              <a:pPr algn="r" rtl="1"/>
              <a:endParaRPr lang="en-US">
                <a:latin typeface="Calibri" panose="020F0502020204030204" pitchFamily="34" charset="0"/>
                <a:cs typeface="Calibri" panose="020F0502020204030204" pitchFamily="34" charset="0"/>
              </a:endParaRPr>
            </a:p>
          </p:txBody>
        </p:sp>
        <p:sp>
          <p:nvSpPr>
            <p:cNvPr id="21" name="Freeform: Shape 20">
              <a:extLst>
                <a:ext uri="{FF2B5EF4-FFF2-40B4-BE49-F238E27FC236}">
                  <a16:creationId xmlns:a16="http://schemas.microsoft.com/office/drawing/2014/main" id="{C4BAD4F0-0B4C-47F5-A887-A23309DD850C}"/>
                </a:ext>
              </a:extLst>
            </p:cNvPr>
            <p:cNvSpPr/>
            <p:nvPr userDrawn="1"/>
          </p:nvSpPr>
          <p:spPr>
            <a:xfrm>
              <a:off x="-1015122" y="-829461"/>
              <a:ext cx="3120727" cy="2222626"/>
            </a:xfrm>
            <a:custGeom>
              <a:avLst/>
              <a:gdLst>
                <a:gd name="connsiteX0" fmla="*/ 898557 w 3120727"/>
                <a:gd name="connsiteY0" fmla="*/ 0 h 2222626"/>
                <a:gd name="connsiteX1" fmla="*/ 0 w 3120727"/>
                <a:gd name="connsiteY1" fmla="*/ 0 h 2222626"/>
                <a:gd name="connsiteX2" fmla="*/ 2223537 w 3120727"/>
                <a:gd name="connsiteY2" fmla="*/ 2222626 h 2222626"/>
                <a:gd name="connsiteX3" fmla="*/ 3120728 w 3120727"/>
                <a:gd name="connsiteY3" fmla="*/ 2222019 h 2222626"/>
              </a:gdLst>
              <a:ahLst/>
              <a:cxnLst>
                <a:cxn ang="0">
                  <a:pos x="connsiteX0" y="connsiteY0"/>
                </a:cxn>
                <a:cxn ang="0">
                  <a:pos x="connsiteX1" y="connsiteY1"/>
                </a:cxn>
                <a:cxn ang="0">
                  <a:pos x="connsiteX2" y="connsiteY2"/>
                </a:cxn>
                <a:cxn ang="0">
                  <a:pos x="connsiteX3" y="connsiteY3"/>
                </a:cxn>
              </a:cxnLst>
              <a:rect l="l" t="t" r="r" b="b"/>
              <a:pathLst>
                <a:path w="3120727" h="2222626">
                  <a:moveTo>
                    <a:pt x="898557" y="0"/>
                  </a:moveTo>
                  <a:lnTo>
                    <a:pt x="0" y="0"/>
                  </a:lnTo>
                  <a:lnTo>
                    <a:pt x="2223537" y="2222626"/>
                  </a:lnTo>
                  <a:lnTo>
                    <a:pt x="3120728" y="2222019"/>
                  </a:lnTo>
                  <a:close/>
                </a:path>
              </a:pathLst>
            </a:custGeom>
            <a:solidFill>
              <a:srgbClr val="0A816F"/>
            </a:solidFill>
            <a:ln w="15178" cap="flat">
              <a:noFill/>
              <a:prstDash val="solid"/>
              <a:miter/>
            </a:ln>
          </p:spPr>
          <p:txBody>
            <a:bodyPr rtlCol="0" anchor="ctr"/>
            <a:lstStyle/>
            <a:p>
              <a:pPr algn="r" rtl="1"/>
              <a:endParaRPr lang="en-US">
                <a:latin typeface="Calibri" panose="020F0502020204030204" pitchFamily="34" charset="0"/>
                <a:cs typeface="Calibri" panose="020F0502020204030204" pitchFamily="34" charset="0"/>
              </a:endParaRPr>
            </a:p>
          </p:txBody>
        </p:sp>
        <p:sp>
          <p:nvSpPr>
            <p:cNvPr id="22" name="Freeform: Shape 21">
              <a:extLst>
                <a:ext uri="{FF2B5EF4-FFF2-40B4-BE49-F238E27FC236}">
                  <a16:creationId xmlns:a16="http://schemas.microsoft.com/office/drawing/2014/main" id="{38A4CD3A-C18F-4E1F-8220-832DBD6D93B6}"/>
                </a:ext>
              </a:extLst>
            </p:cNvPr>
            <p:cNvSpPr/>
            <p:nvPr userDrawn="1"/>
          </p:nvSpPr>
          <p:spPr>
            <a:xfrm>
              <a:off x="-1695093" y="-853227"/>
              <a:ext cx="2565374" cy="1827182"/>
            </a:xfrm>
            <a:custGeom>
              <a:avLst/>
              <a:gdLst>
                <a:gd name="connsiteX0" fmla="*/ 738800 w 2565374"/>
                <a:gd name="connsiteY0" fmla="*/ 0 h 1827182"/>
                <a:gd name="connsiteX1" fmla="*/ 0 w 2565374"/>
                <a:gd name="connsiteY1" fmla="*/ 0 h 1827182"/>
                <a:gd name="connsiteX2" fmla="*/ 1827941 w 2565374"/>
                <a:gd name="connsiteY2" fmla="*/ 1827182 h 1827182"/>
                <a:gd name="connsiteX3" fmla="*/ 2565375 w 2565374"/>
                <a:gd name="connsiteY3" fmla="*/ 1826727 h 1827182"/>
              </a:gdLst>
              <a:ahLst/>
              <a:cxnLst>
                <a:cxn ang="0">
                  <a:pos x="connsiteX0" y="connsiteY0"/>
                </a:cxn>
                <a:cxn ang="0">
                  <a:pos x="connsiteX1" y="connsiteY1"/>
                </a:cxn>
                <a:cxn ang="0">
                  <a:pos x="connsiteX2" y="connsiteY2"/>
                </a:cxn>
                <a:cxn ang="0">
                  <a:pos x="connsiteX3" y="connsiteY3"/>
                </a:cxn>
              </a:cxnLst>
              <a:rect l="l" t="t" r="r" b="b"/>
              <a:pathLst>
                <a:path w="2565374" h="1827182">
                  <a:moveTo>
                    <a:pt x="738800" y="0"/>
                  </a:moveTo>
                  <a:lnTo>
                    <a:pt x="0" y="0"/>
                  </a:lnTo>
                  <a:lnTo>
                    <a:pt x="1827941" y="1827182"/>
                  </a:lnTo>
                  <a:lnTo>
                    <a:pt x="2565375" y="1826727"/>
                  </a:lnTo>
                  <a:close/>
                </a:path>
              </a:pathLst>
            </a:custGeom>
            <a:solidFill>
              <a:srgbClr val="59C2AF"/>
            </a:solidFill>
            <a:ln w="15178" cap="flat">
              <a:noFill/>
              <a:prstDash val="solid"/>
              <a:miter/>
            </a:ln>
          </p:spPr>
          <p:txBody>
            <a:bodyPr rtlCol="0" anchor="ctr"/>
            <a:lstStyle/>
            <a:p>
              <a:pPr algn="r" rtl="1"/>
              <a:endParaRPr lang="en-US">
                <a:latin typeface="Calibri" panose="020F0502020204030204" pitchFamily="34" charset="0"/>
                <a:cs typeface="Calibri" panose="020F0502020204030204" pitchFamily="34" charset="0"/>
              </a:endParaRPr>
            </a:p>
          </p:txBody>
        </p:sp>
      </p:grpSp>
      <p:grpSp>
        <p:nvGrpSpPr>
          <p:cNvPr id="23" name="Group 22">
            <a:extLst>
              <a:ext uri="{FF2B5EF4-FFF2-40B4-BE49-F238E27FC236}">
                <a16:creationId xmlns:a16="http://schemas.microsoft.com/office/drawing/2014/main" id="{763C2C0B-4EF8-4C0A-B185-88519113C0EA}"/>
              </a:ext>
            </a:extLst>
          </p:cNvPr>
          <p:cNvGrpSpPr/>
          <p:nvPr userDrawn="1"/>
        </p:nvGrpSpPr>
        <p:grpSpPr>
          <a:xfrm>
            <a:off x="11326495" y="6329216"/>
            <a:ext cx="1731010" cy="1101893"/>
            <a:chOff x="10355857" y="5801035"/>
            <a:chExt cx="3203562" cy="2039261"/>
          </a:xfrm>
        </p:grpSpPr>
        <p:sp>
          <p:nvSpPr>
            <p:cNvPr id="24" name="Freeform: Shape 23">
              <a:extLst>
                <a:ext uri="{FF2B5EF4-FFF2-40B4-BE49-F238E27FC236}">
                  <a16:creationId xmlns:a16="http://schemas.microsoft.com/office/drawing/2014/main" id="{87F684DD-0D93-4444-949F-28CE628815BC}"/>
                </a:ext>
              </a:extLst>
            </p:cNvPr>
            <p:cNvSpPr/>
            <p:nvPr userDrawn="1"/>
          </p:nvSpPr>
          <p:spPr>
            <a:xfrm>
              <a:off x="11139868" y="6117045"/>
              <a:ext cx="2419551" cy="1723251"/>
            </a:xfrm>
            <a:custGeom>
              <a:avLst/>
              <a:gdLst>
                <a:gd name="connsiteX0" fmla="*/ 696762 w 2419551"/>
                <a:gd name="connsiteY0" fmla="*/ 0 h 1723251"/>
                <a:gd name="connsiteX1" fmla="*/ 0 w 2419551"/>
                <a:gd name="connsiteY1" fmla="*/ 0 h 1723251"/>
                <a:gd name="connsiteX2" fmla="*/ 1724023 w 2419551"/>
                <a:gd name="connsiteY2" fmla="*/ 1723252 h 1723251"/>
                <a:gd name="connsiteX3" fmla="*/ 2419551 w 2419551"/>
                <a:gd name="connsiteY3" fmla="*/ 1722789 h 1723251"/>
              </a:gdLst>
              <a:ahLst/>
              <a:cxnLst>
                <a:cxn ang="0">
                  <a:pos x="connsiteX0" y="connsiteY0"/>
                </a:cxn>
                <a:cxn ang="0">
                  <a:pos x="connsiteX1" y="connsiteY1"/>
                </a:cxn>
                <a:cxn ang="0">
                  <a:pos x="connsiteX2" y="connsiteY2"/>
                </a:cxn>
                <a:cxn ang="0">
                  <a:pos x="connsiteX3" y="connsiteY3"/>
                </a:cxn>
              </a:cxnLst>
              <a:rect l="l" t="t" r="r" b="b"/>
              <a:pathLst>
                <a:path w="2419551" h="1723251">
                  <a:moveTo>
                    <a:pt x="696762" y="0"/>
                  </a:moveTo>
                  <a:lnTo>
                    <a:pt x="0" y="0"/>
                  </a:lnTo>
                  <a:lnTo>
                    <a:pt x="1724023" y="1723252"/>
                  </a:lnTo>
                  <a:lnTo>
                    <a:pt x="2419551" y="1722789"/>
                  </a:lnTo>
                  <a:close/>
                </a:path>
              </a:pathLst>
            </a:custGeom>
            <a:solidFill>
              <a:srgbClr val="ED288E"/>
            </a:solidFill>
            <a:ln w="15407" cap="flat">
              <a:noFill/>
              <a:prstDash val="solid"/>
              <a:miter/>
            </a:ln>
          </p:spPr>
          <p:txBody>
            <a:bodyPr rtlCol="0" anchor="ctr"/>
            <a:lstStyle/>
            <a:p>
              <a:pPr algn="r" rtl="1"/>
              <a:endParaRPr lang="en-US">
                <a:latin typeface="Calibri" panose="020F0502020204030204" pitchFamily="34" charset="0"/>
                <a:cs typeface="Calibri" panose="020F0502020204030204" pitchFamily="34" charset="0"/>
              </a:endParaRPr>
            </a:p>
          </p:txBody>
        </p:sp>
        <p:sp>
          <p:nvSpPr>
            <p:cNvPr id="25" name="Freeform: Shape 24">
              <a:extLst>
                <a:ext uri="{FF2B5EF4-FFF2-40B4-BE49-F238E27FC236}">
                  <a16:creationId xmlns:a16="http://schemas.microsoft.com/office/drawing/2014/main" id="{9520A925-51BC-426C-B3C7-3DB25E679FF2}"/>
                </a:ext>
              </a:extLst>
            </p:cNvPr>
            <p:cNvSpPr/>
            <p:nvPr userDrawn="1"/>
          </p:nvSpPr>
          <p:spPr>
            <a:xfrm>
              <a:off x="10355857" y="5801035"/>
              <a:ext cx="1989161" cy="1416645"/>
            </a:xfrm>
            <a:custGeom>
              <a:avLst/>
              <a:gdLst>
                <a:gd name="connsiteX0" fmla="*/ 572825 w 1989161"/>
                <a:gd name="connsiteY0" fmla="*/ 0 h 1416645"/>
                <a:gd name="connsiteX1" fmla="*/ 0 w 1989161"/>
                <a:gd name="connsiteY1" fmla="*/ 0 h 1416645"/>
                <a:gd name="connsiteX2" fmla="*/ 1417263 w 1989161"/>
                <a:gd name="connsiteY2" fmla="*/ 1416646 h 1416645"/>
                <a:gd name="connsiteX3" fmla="*/ 1989162 w 1989161"/>
                <a:gd name="connsiteY3" fmla="*/ 1416183 h 1416645"/>
              </a:gdLst>
              <a:ahLst/>
              <a:cxnLst>
                <a:cxn ang="0">
                  <a:pos x="connsiteX0" y="connsiteY0"/>
                </a:cxn>
                <a:cxn ang="0">
                  <a:pos x="connsiteX1" y="connsiteY1"/>
                </a:cxn>
                <a:cxn ang="0">
                  <a:pos x="connsiteX2" y="connsiteY2"/>
                </a:cxn>
                <a:cxn ang="0">
                  <a:pos x="connsiteX3" y="connsiteY3"/>
                </a:cxn>
              </a:cxnLst>
              <a:rect l="l" t="t" r="r" b="b"/>
              <a:pathLst>
                <a:path w="1989161" h="1416645">
                  <a:moveTo>
                    <a:pt x="572825" y="0"/>
                  </a:moveTo>
                  <a:lnTo>
                    <a:pt x="0" y="0"/>
                  </a:lnTo>
                  <a:lnTo>
                    <a:pt x="1417263" y="1416646"/>
                  </a:lnTo>
                  <a:lnTo>
                    <a:pt x="1989162" y="1416183"/>
                  </a:lnTo>
                  <a:close/>
                </a:path>
              </a:pathLst>
            </a:custGeom>
            <a:solidFill>
              <a:srgbClr val="ECA9BE"/>
            </a:solidFill>
            <a:ln w="15407" cap="flat">
              <a:noFill/>
              <a:prstDash val="solid"/>
              <a:miter/>
            </a:ln>
          </p:spPr>
          <p:txBody>
            <a:bodyPr rtlCol="0" anchor="ctr"/>
            <a:lstStyle/>
            <a:p>
              <a:pPr algn="r" rtl="1"/>
              <a:endParaRPr lang="en-US" dirty="0">
                <a:latin typeface="Calibri" panose="020F0502020204030204" pitchFamily="34" charset="0"/>
                <a:cs typeface="Calibri" panose="020F0502020204030204" pitchFamily="34" charset="0"/>
              </a:endParaRPr>
            </a:p>
          </p:txBody>
        </p:sp>
      </p:grpSp>
      <p:sp>
        <p:nvSpPr>
          <p:cNvPr id="28" name="Text Placeholder 3">
            <a:extLst>
              <a:ext uri="{FF2B5EF4-FFF2-40B4-BE49-F238E27FC236}">
                <a16:creationId xmlns:a16="http://schemas.microsoft.com/office/drawing/2014/main" id="{9A972C9D-1108-4989-96FD-9BCC5CC2742D}"/>
              </a:ext>
            </a:extLst>
          </p:cNvPr>
          <p:cNvSpPr>
            <a:spLocks noGrp="1"/>
          </p:cNvSpPr>
          <p:nvPr>
            <p:ph type="body" sz="half" idx="2" hasCustomPrompt="1"/>
          </p:nvPr>
        </p:nvSpPr>
        <p:spPr>
          <a:xfrm>
            <a:off x="495300" y="1830045"/>
            <a:ext cx="11163300" cy="303555"/>
          </a:xfrm>
        </p:spPr>
        <p:txBody>
          <a:bodyPr>
            <a:noAutofit/>
          </a:bodyPr>
          <a:lstStyle>
            <a:lvl1pPr marL="0" indent="0" algn="r" rtl="1">
              <a:buNone/>
              <a:defRPr lang="ar-JO" sz="1800" b="0" i="1" smtClean="0">
                <a:solidFill>
                  <a:schemeClr val="tx1">
                    <a:lumMod val="50000"/>
                    <a:lumOff val="50000"/>
                  </a:schemeClr>
                </a:solidFill>
                <a:effectLst/>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ar-JO" b="0" i="0" dirty="0">
                <a:effectLst/>
                <a:latin typeface="Menlo"/>
              </a:rPr>
              <a:t>انقر هنا لإضافة نص</a:t>
            </a:r>
          </a:p>
        </p:txBody>
      </p:sp>
      <p:sp>
        <p:nvSpPr>
          <p:cNvPr id="29" name="Title 1">
            <a:extLst>
              <a:ext uri="{FF2B5EF4-FFF2-40B4-BE49-F238E27FC236}">
                <a16:creationId xmlns:a16="http://schemas.microsoft.com/office/drawing/2014/main" id="{F65564A3-5FE0-437F-A25C-89281BC95841}"/>
              </a:ext>
            </a:extLst>
          </p:cNvPr>
          <p:cNvSpPr>
            <a:spLocks noGrp="1"/>
          </p:cNvSpPr>
          <p:nvPr>
            <p:ph type="title" hasCustomPrompt="1"/>
          </p:nvPr>
        </p:nvSpPr>
        <p:spPr>
          <a:xfrm>
            <a:off x="495300" y="970891"/>
            <a:ext cx="11163300" cy="761999"/>
          </a:xfrm>
        </p:spPr>
        <p:txBody>
          <a:bodyPr anchor="t">
            <a:normAutofit/>
          </a:bodyPr>
          <a:lstStyle>
            <a:lvl1pPr algn="r" rtl="1">
              <a:lnSpc>
                <a:spcPct val="80000"/>
              </a:lnSpc>
              <a:defRPr lang="en-US" sz="3200" i="1" kern="1200" dirty="0">
                <a:solidFill>
                  <a:srgbClr val="FF1493"/>
                </a:solidFill>
                <a:latin typeface="Calibri" panose="020F0502020204030204" pitchFamily="34" charset="0"/>
                <a:ea typeface="+mj-ea"/>
                <a:cs typeface="Calibri" panose="020F0502020204030204" pitchFamily="34" charset="0"/>
              </a:defRPr>
            </a:lvl1pPr>
          </a:lstStyle>
          <a:p>
            <a:r>
              <a:rPr lang="ar-JO" b="0" i="0" dirty="0">
                <a:effectLst/>
                <a:latin typeface="Menlo"/>
              </a:rPr>
              <a:t>انقر لإضافة عنوان</a:t>
            </a:r>
            <a:endParaRPr lang="en-US" dirty="0"/>
          </a:p>
        </p:txBody>
      </p:sp>
    </p:spTree>
    <p:extLst>
      <p:ext uri="{BB962C8B-B14F-4D97-AF65-F5344CB8AC3E}">
        <p14:creationId xmlns:p14="http://schemas.microsoft.com/office/powerpoint/2010/main" val="3724766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hree Content - Orange">
    <p:spTree>
      <p:nvGrpSpPr>
        <p:cNvPr id="1" name=""/>
        <p:cNvGrpSpPr/>
        <p:nvPr/>
      </p:nvGrpSpPr>
      <p:grpSpPr>
        <a:xfrm>
          <a:off x="0" y="0"/>
          <a:ext cx="0" cy="0"/>
          <a:chOff x="0" y="0"/>
          <a:chExt cx="0" cy="0"/>
        </a:xfrm>
      </p:grpSpPr>
      <p:sp>
        <p:nvSpPr>
          <p:cNvPr id="875" name="Text Placeholder 3">
            <a:extLst>
              <a:ext uri="{FF2B5EF4-FFF2-40B4-BE49-F238E27FC236}">
                <a16:creationId xmlns:a16="http://schemas.microsoft.com/office/drawing/2014/main" id="{C70DACDE-76DF-4596-9C62-E27FBBC1F944}"/>
              </a:ext>
            </a:extLst>
          </p:cNvPr>
          <p:cNvSpPr>
            <a:spLocks noGrp="1"/>
          </p:cNvSpPr>
          <p:nvPr>
            <p:ph type="body" sz="half" idx="10" hasCustomPrompt="1"/>
          </p:nvPr>
        </p:nvSpPr>
        <p:spPr>
          <a:xfrm flipH="1">
            <a:off x="8197850" y="2543013"/>
            <a:ext cx="3498850" cy="457620"/>
          </a:xfrm>
          <a:solidFill>
            <a:srgbClr val="FAAB66"/>
          </a:solidFill>
        </p:spPr>
        <p:txBody>
          <a:bodyPr anchor="ctr">
            <a:normAutofit/>
          </a:bodyPr>
          <a:lstStyle>
            <a:lvl1pPr marL="0" indent="0" algn="ctr">
              <a:buNone/>
              <a:defRPr kumimoji="0" lang="en-US" sz="1600" b="0" i="0" u="none" strike="noStrike" kern="1200" cap="none" spc="0" normalizeH="0" baseline="0" dirty="0">
                <a:ln>
                  <a:noFill/>
                </a:ln>
                <a:solidFill>
                  <a:srgbClr val="3A3A39"/>
                </a:solidFill>
                <a:effectLst/>
                <a:uLnTx/>
                <a:uFillTx/>
                <a:latin typeface="Calibri" panose="020F0502020204030204" pitchFamily="34" charset="0"/>
                <a:ea typeface="Roboto" pitchFamily="2"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ar-JO" b="0" i="0" dirty="0">
                <a:effectLst/>
                <a:latin typeface="Menlo"/>
              </a:rPr>
              <a:t>انقر هنا لإضافة نص</a:t>
            </a:r>
          </a:p>
        </p:txBody>
      </p:sp>
      <p:sp>
        <p:nvSpPr>
          <p:cNvPr id="25" name="Text Placeholder 3">
            <a:extLst>
              <a:ext uri="{FF2B5EF4-FFF2-40B4-BE49-F238E27FC236}">
                <a16:creationId xmlns:a16="http://schemas.microsoft.com/office/drawing/2014/main" id="{3ED849D9-05AA-45D1-A83A-D0B20A3D5652}"/>
              </a:ext>
            </a:extLst>
          </p:cNvPr>
          <p:cNvSpPr>
            <a:spLocks noGrp="1"/>
          </p:cNvSpPr>
          <p:nvPr>
            <p:ph type="body" sz="half" idx="12" hasCustomPrompt="1"/>
          </p:nvPr>
        </p:nvSpPr>
        <p:spPr>
          <a:xfrm flipH="1">
            <a:off x="4365625" y="2543013"/>
            <a:ext cx="3498850" cy="457620"/>
          </a:xfrm>
          <a:solidFill>
            <a:srgbClr val="FAAB66"/>
          </a:solidFill>
        </p:spPr>
        <p:txBody>
          <a:bodyPr anchor="ctr">
            <a:normAutofit/>
          </a:bodyPr>
          <a:lstStyle>
            <a:lvl1pPr marL="0" indent="0" algn="ctr">
              <a:buNone/>
              <a:defRPr kumimoji="0" lang="en-US" sz="1600" b="0" i="0" u="none" strike="noStrike" kern="1200" cap="none" spc="0" normalizeH="0" baseline="0" dirty="0">
                <a:ln>
                  <a:noFill/>
                </a:ln>
                <a:solidFill>
                  <a:srgbClr val="3A3A39"/>
                </a:solidFill>
                <a:effectLst/>
                <a:uLnTx/>
                <a:uFillTx/>
                <a:latin typeface="Calibri" panose="020F0502020204030204" pitchFamily="34" charset="0"/>
                <a:ea typeface="Roboto" pitchFamily="2"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ar-JO" b="0" i="0" dirty="0">
                <a:effectLst/>
                <a:latin typeface="Menlo"/>
              </a:rPr>
              <a:t>انقر هنا لإضافة نص</a:t>
            </a:r>
          </a:p>
        </p:txBody>
      </p:sp>
      <p:sp>
        <p:nvSpPr>
          <p:cNvPr id="27" name="Text Placeholder 3">
            <a:extLst>
              <a:ext uri="{FF2B5EF4-FFF2-40B4-BE49-F238E27FC236}">
                <a16:creationId xmlns:a16="http://schemas.microsoft.com/office/drawing/2014/main" id="{18DBE09B-FB9D-4D0E-A4A0-ED1EEADEAD84}"/>
              </a:ext>
            </a:extLst>
          </p:cNvPr>
          <p:cNvSpPr>
            <a:spLocks noGrp="1"/>
          </p:cNvSpPr>
          <p:nvPr>
            <p:ph type="body" sz="half" idx="14" hasCustomPrompt="1"/>
          </p:nvPr>
        </p:nvSpPr>
        <p:spPr>
          <a:xfrm flipH="1">
            <a:off x="514348" y="2543013"/>
            <a:ext cx="3498850" cy="457620"/>
          </a:xfrm>
          <a:solidFill>
            <a:srgbClr val="FAAB66"/>
          </a:solidFill>
        </p:spPr>
        <p:txBody>
          <a:bodyPr anchor="ctr">
            <a:normAutofit/>
          </a:bodyPr>
          <a:lstStyle>
            <a:lvl1pPr marL="0" indent="0" algn="ctr">
              <a:buNone/>
              <a:defRPr kumimoji="0" lang="en-US" sz="1600" b="0" i="0" u="none" strike="noStrike" kern="1200" cap="none" spc="0" normalizeH="0" baseline="0" dirty="0">
                <a:ln>
                  <a:noFill/>
                </a:ln>
                <a:solidFill>
                  <a:srgbClr val="3A3A39"/>
                </a:solidFill>
                <a:effectLst/>
                <a:uLnTx/>
                <a:uFillTx/>
                <a:latin typeface="Calibri" panose="020F0502020204030204" pitchFamily="34" charset="0"/>
                <a:ea typeface="Roboto" pitchFamily="2"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ar-JO" b="0" i="0" dirty="0">
                <a:effectLst/>
                <a:latin typeface="Menlo"/>
              </a:rPr>
              <a:t>انقر هنا لإضافة نص</a:t>
            </a:r>
          </a:p>
        </p:txBody>
      </p:sp>
      <p:grpSp>
        <p:nvGrpSpPr>
          <p:cNvPr id="17" name="Group 16">
            <a:extLst>
              <a:ext uri="{FF2B5EF4-FFF2-40B4-BE49-F238E27FC236}">
                <a16:creationId xmlns:a16="http://schemas.microsoft.com/office/drawing/2014/main" id="{3BBE5E11-BD24-49C1-BAE7-F29DB04D5748}"/>
              </a:ext>
            </a:extLst>
          </p:cNvPr>
          <p:cNvGrpSpPr/>
          <p:nvPr userDrawn="1"/>
        </p:nvGrpSpPr>
        <p:grpSpPr>
          <a:xfrm flipH="1">
            <a:off x="495298" y="3082565"/>
            <a:ext cx="11201402" cy="2903456"/>
            <a:chOff x="495300" y="3082565"/>
            <a:chExt cx="11201402" cy="2903456"/>
          </a:xfrm>
        </p:grpSpPr>
        <p:cxnSp>
          <p:nvCxnSpPr>
            <p:cNvPr id="18" name="Straight Connector 17">
              <a:extLst>
                <a:ext uri="{FF2B5EF4-FFF2-40B4-BE49-F238E27FC236}">
                  <a16:creationId xmlns:a16="http://schemas.microsoft.com/office/drawing/2014/main" id="{E11249F7-F1AF-4B49-9A8D-6564D895A0EF}"/>
                </a:ext>
              </a:extLst>
            </p:cNvPr>
            <p:cNvCxnSpPr/>
            <p:nvPr userDrawn="1"/>
          </p:nvCxnSpPr>
          <p:spPr>
            <a:xfrm>
              <a:off x="495300" y="3082565"/>
              <a:ext cx="351790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1C6D3A-E1C6-43C8-8EE3-F150E03632BE}"/>
                </a:ext>
              </a:extLst>
            </p:cNvPr>
            <p:cNvCxnSpPr/>
            <p:nvPr userDrawn="1"/>
          </p:nvCxnSpPr>
          <p:spPr>
            <a:xfrm>
              <a:off x="4337051" y="3082565"/>
              <a:ext cx="351790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BE54719-E323-4524-822D-0CEF6A1C91A3}"/>
                </a:ext>
              </a:extLst>
            </p:cNvPr>
            <p:cNvCxnSpPr/>
            <p:nvPr userDrawn="1"/>
          </p:nvCxnSpPr>
          <p:spPr>
            <a:xfrm>
              <a:off x="8178802" y="3082565"/>
              <a:ext cx="351790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9C62CFDE-DB7B-4FD8-8DAC-2D77238AD369}"/>
                </a:ext>
              </a:extLst>
            </p:cNvPr>
            <p:cNvCxnSpPr/>
            <p:nvPr userDrawn="1"/>
          </p:nvCxnSpPr>
          <p:spPr>
            <a:xfrm>
              <a:off x="495300" y="5986021"/>
              <a:ext cx="351790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05B938-2F00-4040-8362-E9B77DEE8276}"/>
                </a:ext>
              </a:extLst>
            </p:cNvPr>
            <p:cNvCxnSpPr/>
            <p:nvPr userDrawn="1"/>
          </p:nvCxnSpPr>
          <p:spPr>
            <a:xfrm>
              <a:off x="4337051" y="5986021"/>
              <a:ext cx="351790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99822AAE-278C-4709-B479-04822BB490EF}"/>
                </a:ext>
              </a:extLst>
            </p:cNvPr>
            <p:cNvCxnSpPr/>
            <p:nvPr userDrawn="1"/>
          </p:nvCxnSpPr>
          <p:spPr>
            <a:xfrm>
              <a:off x="8178802" y="5986021"/>
              <a:ext cx="351790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30" name="Text Placeholder 3">
            <a:extLst>
              <a:ext uri="{FF2B5EF4-FFF2-40B4-BE49-F238E27FC236}">
                <a16:creationId xmlns:a16="http://schemas.microsoft.com/office/drawing/2014/main" id="{99B9D31D-F024-4B57-AB5A-E56BA6FDFEB4}"/>
              </a:ext>
            </a:extLst>
          </p:cNvPr>
          <p:cNvSpPr>
            <a:spLocks noGrp="1"/>
          </p:cNvSpPr>
          <p:nvPr>
            <p:ph type="body" sz="half" idx="2" hasCustomPrompt="1"/>
          </p:nvPr>
        </p:nvSpPr>
        <p:spPr>
          <a:xfrm>
            <a:off x="495300" y="1830045"/>
            <a:ext cx="11163300" cy="303555"/>
          </a:xfrm>
        </p:spPr>
        <p:txBody>
          <a:bodyPr>
            <a:noAutofit/>
          </a:bodyPr>
          <a:lstStyle>
            <a:lvl1pPr marL="0" indent="0" algn="r">
              <a:buNone/>
              <a:defRPr lang="ar-JO" sz="1800" b="0" i="1" smtClean="0">
                <a:solidFill>
                  <a:schemeClr val="tx1">
                    <a:lumMod val="50000"/>
                    <a:lumOff val="50000"/>
                  </a:schemeClr>
                </a:solidFill>
                <a:effectLst/>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ar-JO" b="0" i="0" dirty="0">
                <a:effectLst/>
                <a:latin typeface="Menlo"/>
              </a:rPr>
              <a:t>انقر هنا لإضافة نص</a:t>
            </a:r>
          </a:p>
        </p:txBody>
      </p:sp>
      <p:sp>
        <p:nvSpPr>
          <p:cNvPr id="31" name="Title 1">
            <a:extLst>
              <a:ext uri="{FF2B5EF4-FFF2-40B4-BE49-F238E27FC236}">
                <a16:creationId xmlns:a16="http://schemas.microsoft.com/office/drawing/2014/main" id="{71F0307E-21A4-4004-B9F3-671F28ADC932}"/>
              </a:ext>
            </a:extLst>
          </p:cNvPr>
          <p:cNvSpPr>
            <a:spLocks noGrp="1"/>
          </p:cNvSpPr>
          <p:nvPr>
            <p:ph type="title" hasCustomPrompt="1"/>
          </p:nvPr>
        </p:nvSpPr>
        <p:spPr>
          <a:xfrm>
            <a:off x="495300" y="970891"/>
            <a:ext cx="11163300" cy="761999"/>
          </a:xfrm>
        </p:spPr>
        <p:txBody>
          <a:bodyPr anchor="t">
            <a:normAutofit/>
          </a:bodyPr>
          <a:lstStyle>
            <a:lvl1pPr algn="r">
              <a:lnSpc>
                <a:spcPct val="80000"/>
              </a:lnSpc>
              <a:defRPr lang="en-US" sz="3200" i="1" kern="1200" dirty="0">
                <a:solidFill>
                  <a:srgbClr val="FF1493"/>
                </a:solidFill>
                <a:latin typeface="Calibri" panose="020F0502020204030204" pitchFamily="34" charset="0"/>
                <a:ea typeface="+mj-ea"/>
                <a:cs typeface="Calibri" panose="020F0502020204030204" pitchFamily="34" charset="0"/>
              </a:defRPr>
            </a:lvl1pPr>
          </a:lstStyle>
          <a:p>
            <a:r>
              <a:rPr lang="ar-JO" b="0" i="0" dirty="0">
                <a:effectLst/>
                <a:latin typeface="Menlo"/>
              </a:rPr>
              <a:t>انقر لإضافة عنوان</a:t>
            </a:r>
            <a:endParaRPr lang="en-US" dirty="0"/>
          </a:p>
        </p:txBody>
      </p:sp>
      <p:sp>
        <p:nvSpPr>
          <p:cNvPr id="24" name="Text Placeholder 2">
            <a:extLst>
              <a:ext uri="{FF2B5EF4-FFF2-40B4-BE49-F238E27FC236}">
                <a16:creationId xmlns:a16="http://schemas.microsoft.com/office/drawing/2014/main" id="{85031E2F-0515-400E-976B-5029C293631B}"/>
              </a:ext>
            </a:extLst>
          </p:cNvPr>
          <p:cNvSpPr>
            <a:spLocks noGrp="1"/>
          </p:cNvSpPr>
          <p:nvPr>
            <p:ph idx="16" hasCustomPrompt="1"/>
          </p:nvPr>
        </p:nvSpPr>
        <p:spPr>
          <a:xfrm>
            <a:off x="504823" y="3177309"/>
            <a:ext cx="3517900" cy="2709800"/>
          </a:xfrm>
          <a:prstGeom prst="rect">
            <a:avLst/>
          </a:prstGeom>
          <a:solidFill>
            <a:srgbClr val="FAAB66">
              <a:alpha val="20000"/>
            </a:srgbClr>
          </a:solidFill>
        </p:spPr>
        <p:txBody>
          <a:bodyPr vert="horz" lIns="91440" tIns="45720" rIns="91440" bIns="45720" rtlCol="0">
            <a:normAutofit/>
          </a:bodyPr>
          <a:lstStyle>
            <a:lvl1pPr marL="0" indent="0" algn="r" rtl="1">
              <a:buNone/>
              <a:defRPr sz="1600">
                <a:solidFill>
                  <a:schemeClr val="bg1">
                    <a:lumMod val="50000"/>
                  </a:schemeClr>
                </a:solidFill>
              </a:defRPr>
            </a:lvl1pPr>
          </a:lstStyle>
          <a:p>
            <a:pPr lvl="0"/>
            <a:r>
              <a:rPr lang="ar-JO" dirty="0"/>
              <a:t>انقر هنا لإضافة النص</a:t>
            </a:r>
            <a:endParaRPr lang="en-US" dirty="0"/>
          </a:p>
        </p:txBody>
      </p:sp>
      <p:sp>
        <p:nvSpPr>
          <p:cNvPr id="29" name="Text Placeholder 2">
            <a:extLst>
              <a:ext uri="{FF2B5EF4-FFF2-40B4-BE49-F238E27FC236}">
                <a16:creationId xmlns:a16="http://schemas.microsoft.com/office/drawing/2014/main" id="{F26113D0-1CFD-411E-B514-470D5AF20C14}"/>
              </a:ext>
            </a:extLst>
          </p:cNvPr>
          <p:cNvSpPr>
            <a:spLocks noGrp="1"/>
          </p:cNvSpPr>
          <p:nvPr>
            <p:ph idx="17" hasCustomPrompt="1"/>
          </p:nvPr>
        </p:nvSpPr>
        <p:spPr>
          <a:xfrm>
            <a:off x="4356100" y="3177309"/>
            <a:ext cx="3517900" cy="2709800"/>
          </a:xfrm>
          <a:prstGeom prst="rect">
            <a:avLst/>
          </a:prstGeom>
          <a:solidFill>
            <a:srgbClr val="FAAB66">
              <a:alpha val="20000"/>
            </a:srgbClr>
          </a:solidFill>
        </p:spPr>
        <p:txBody>
          <a:bodyPr vert="horz" lIns="91440" tIns="45720" rIns="91440" bIns="45720" rtlCol="0">
            <a:normAutofit/>
          </a:bodyPr>
          <a:lstStyle>
            <a:lvl1pPr marL="0" indent="0" algn="r" rtl="1">
              <a:buNone/>
              <a:defRPr sz="1600">
                <a:solidFill>
                  <a:schemeClr val="bg1">
                    <a:lumMod val="50000"/>
                  </a:schemeClr>
                </a:solidFill>
              </a:defRPr>
            </a:lvl1pPr>
          </a:lstStyle>
          <a:p>
            <a:pPr lvl="0"/>
            <a:r>
              <a:rPr lang="ar-JO" dirty="0"/>
              <a:t>انقر هنا لإضافة النص</a:t>
            </a:r>
            <a:endParaRPr lang="en-US" dirty="0"/>
          </a:p>
        </p:txBody>
      </p:sp>
      <p:sp>
        <p:nvSpPr>
          <p:cNvPr id="32" name="Text Placeholder 2">
            <a:extLst>
              <a:ext uri="{FF2B5EF4-FFF2-40B4-BE49-F238E27FC236}">
                <a16:creationId xmlns:a16="http://schemas.microsoft.com/office/drawing/2014/main" id="{F15D670A-AADD-432C-93CE-559541B60521}"/>
              </a:ext>
            </a:extLst>
          </p:cNvPr>
          <p:cNvSpPr>
            <a:spLocks noGrp="1"/>
          </p:cNvSpPr>
          <p:nvPr>
            <p:ph idx="18" hasCustomPrompt="1"/>
          </p:nvPr>
        </p:nvSpPr>
        <p:spPr>
          <a:xfrm>
            <a:off x="8178800" y="3177309"/>
            <a:ext cx="3517900" cy="2709800"/>
          </a:xfrm>
          <a:prstGeom prst="rect">
            <a:avLst/>
          </a:prstGeom>
          <a:solidFill>
            <a:srgbClr val="FAAB66">
              <a:alpha val="20000"/>
            </a:srgbClr>
          </a:solidFill>
        </p:spPr>
        <p:txBody>
          <a:bodyPr vert="horz" lIns="91440" tIns="45720" rIns="91440" bIns="45720" rtlCol="0">
            <a:normAutofit/>
          </a:bodyPr>
          <a:lstStyle>
            <a:lvl1pPr marL="0" indent="0" algn="r" rtl="1">
              <a:buNone/>
              <a:defRPr sz="1600">
                <a:solidFill>
                  <a:schemeClr val="bg1">
                    <a:lumMod val="50000"/>
                  </a:schemeClr>
                </a:solidFill>
              </a:defRPr>
            </a:lvl1pPr>
          </a:lstStyle>
          <a:p>
            <a:pPr lvl="0"/>
            <a:r>
              <a:rPr lang="ar-JO" dirty="0"/>
              <a:t>انقر هنا لإضافة النص</a:t>
            </a:r>
            <a:endParaRPr lang="en-US" dirty="0"/>
          </a:p>
        </p:txBody>
      </p:sp>
    </p:spTree>
    <p:extLst>
      <p:ext uri="{BB962C8B-B14F-4D97-AF65-F5344CB8AC3E}">
        <p14:creationId xmlns:p14="http://schemas.microsoft.com/office/powerpoint/2010/main" val="34373944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hree Content - Pink">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326AF5E6-F513-4CF3-A8E2-5D66CBE19054}"/>
              </a:ext>
            </a:extLst>
          </p:cNvPr>
          <p:cNvGrpSpPr/>
          <p:nvPr userDrawn="1"/>
        </p:nvGrpSpPr>
        <p:grpSpPr>
          <a:xfrm flipH="1">
            <a:off x="495298" y="3082565"/>
            <a:ext cx="11201402" cy="2903456"/>
            <a:chOff x="495300" y="3082565"/>
            <a:chExt cx="11201402" cy="2903456"/>
          </a:xfrm>
        </p:grpSpPr>
        <p:cxnSp>
          <p:nvCxnSpPr>
            <p:cNvPr id="21" name="Straight Connector 20">
              <a:extLst>
                <a:ext uri="{FF2B5EF4-FFF2-40B4-BE49-F238E27FC236}">
                  <a16:creationId xmlns:a16="http://schemas.microsoft.com/office/drawing/2014/main" id="{39FF025E-95B8-4D59-A6DE-555C208253ED}"/>
                </a:ext>
              </a:extLst>
            </p:cNvPr>
            <p:cNvCxnSpPr/>
            <p:nvPr userDrawn="1"/>
          </p:nvCxnSpPr>
          <p:spPr>
            <a:xfrm>
              <a:off x="495300" y="3082565"/>
              <a:ext cx="351790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B9BAA05E-BF0B-4CE6-807A-D9F3F5026013}"/>
                </a:ext>
              </a:extLst>
            </p:cNvPr>
            <p:cNvCxnSpPr/>
            <p:nvPr userDrawn="1"/>
          </p:nvCxnSpPr>
          <p:spPr>
            <a:xfrm>
              <a:off x="4337051" y="3082565"/>
              <a:ext cx="351790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CBAB167F-8228-4FBD-ACFB-7A2FDEFBE1C5}"/>
                </a:ext>
              </a:extLst>
            </p:cNvPr>
            <p:cNvCxnSpPr/>
            <p:nvPr userDrawn="1"/>
          </p:nvCxnSpPr>
          <p:spPr>
            <a:xfrm>
              <a:off x="8178802" y="3082565"/>
              <a:ext cx="351790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44E886B9-6C3B-4A09-AD84-A728372828ED}"/>
                </a:ext>
              </a:extLst>
            </p:cNvPr>
            <p:cNvCxnSpPr/>
            <p:nvPr userDrawn="1"/>
          </p:nvCxnSpPr>
          <p:spPr>
            <a:xfrm>
              <a:off x="495300" y="5986021"/>
              <a:ext cx="351790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A9EFCFA8-50BB-4F4D-ABD7-D2A3AAFE95B7}"/>
                </a:ext>
              </a:extLst>
            </p:cNvPr>
            <p:cNvCxnSpPr/>
            <p:nvPr userDrawn="1"/>
          </p:nvCxnSpPr>
          <p:spPr>
            <a:xfrm>
              <a:off x="4337051" y="5986021"/>
              <a:ext cx="351790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1F626DD7-51D0-46AE-8738-B4B3A85CFB12}"/>
                </a:ext>
              </a:extLst>
            </p:cNvPr>
            <p:cNvCxnSpPr/>
            <p:nvPr userDrawn="1"/>
          </p:nvCxnSpPr>
          <p:spPr>
            <a:xfrm>
              <a:off x="8178802" y="5986021"/>
              <a:ext cx="351790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9" name="Text Placeholder 3">
            <a:extLst>
              <a:ext uri="{FF2B5EF4-FFF2-40B4-BE49-F238E27FC236}">
                <a16:creationId xmlns:a16="http://schemas.microsoft.com/office/drawing/2014/main" id="{14249734-7C8C-49B8-8E57-FBE7F0C090FB}"/>
              </a:ext>
            </a:extLst>
          </p:cNvPr>
          <p:cNvSpPr>
            <a:spLocks noGrp="1"/>
          </p:cNvSpPr>
          <p:nvPr>
            <p:ph type="body" sz="half" idx="10" hasCustomPrompt="1"/>
          </p:nvPr>
        </p:nvSpPr>
        <p:spPr>
          <a:xfrm flipH="1">
            <a:off x="8197850" y="2543013"/>
            <a:ext cx="3498850" cy="457620"/>
          </a:xfrm>
          <a:solidFill>
            <a:srgbClr val="FF1493"/>
          </a:solidFill>
        </p:spPr>
        <p:txBody>
          <a:bodyPr anchor="ctr">
            <a:normAutofit/>
          </a:bodyPr>
          <a:lstStyle>
            <a:lvl1pPr marL="0" indent="0" algn="ctr" rtl="1">
              <a:buNone/>
              <a:defRPr kumimoji="0" lang="en-US" sz="1600" b="0" i="0" u="none" strike="noStrike" kern="1200" cap="none" spc="0" normalizeH="0" baseline="0" dirty="0">
                <a:ln>
                  <a:noFill/>
                </a:ln>
                <a:solidFill>
                  <a:srgbClr val="3A3A39"/>
                </a:solidFill>
                <a:effectLst/>
                <a:uLnTx/>
                <a:uFillTx/>
                <a:latin typeface="Calibri" panose="020F0502020204030204" pitchFamily="34" charset="0"/>
                <a:ea typeface="Roboto" pitchFamily="2"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JO" b="0" i="0" dirty="0">
                <a:effectLst/>
                <a:latin typeface="Menlo"/>
              </a:rPr>
              <a:t>انقر لإضافة عنوان</a:t>
            </a:r>
            <a:endParaRPr lang="en-US" dirty="0"/>
          </a:p>
        </p:txBody>
      </p:sp>
      <p:sp>
        <p:nvSpPr>
          <p:cNvPr id="30" name="Text Placeholder 3">
            <a:extLst>
              <a:ext uri="{FF2B5EF4-FFF2-40B4-BE49-F238E27FC236}">
                <a16:creationId xmlns:a16="http://schemas.microsoft.com/office/drawing/2014/main" id="{A7170717-E1D3-41BF-B178-0597D278D880}"/>
              </a:ext>
            </a:extLst>
          </p:cNvPr>
          <p:cNvSpPr>
            <a:spLocks noGrp="1"/>
          </p:cNvSpPr>
          <p:nvPr>
            <p:ph type="body" sz="half" idx="12" hasCustomPrompt="1"/>
          </p:nvPr>
        </p:nvSpPr>
        <p:spPr>
          <a:xfrm flipH="1">
            <a:off x="4365625" y="2543013"/>
            <a:ext cx="3498850" cy="457620"/>
          </a:xfrm>
          <a:solidFill>
            <a:srgbClr val="FF1493"/>
          </a:solidFill>
        </p:spPr>
        <p:txBody>
          <a:bodyPr anchor="ctr">
            <a:normAutofit/>
          </a:bodyPr>
          <a:lstStyle>
            <a:lvl1pPr marL="0" indent="0" algn="ctr" rtl="1">
              <a:buNone/>
              <a:defRPr kumimoji="0" lang="en-US" sz="1600" b="0" i="0" u="none" strike="noStrike" kern="1200" cap="none" spc="0" normalizeH="0" baseline="0" dirty="0">
                <a:ln>
                  <a:noFill/>
                </a:ln>
                <a:solidFill>
                  <a:srgbClr val="3A3A39"/>
                </a:solidFill>
                <a:effectLst/>
                <a:uLnTx/>
                <a:uFillTx/>
                <a:latin typeface="Calibri" panose="020F0502020204030204" pitchFamily="34" charset="0"/>
                <a:ea typeface="Roboto" pitchFamily="2"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ar-JO" b="0" i="0" dirty="0">
                <a:effectLst/>
                <a:latin typeface="Menlo"/>
              </a:rPr>
              <a:t>انقر هنا لإضافة نص</a:t>
            </a:r>
          </a:p>
        </p:txBody>
      </p:sp>
      <p:sp>
        <p:nvSpPr>
          <p:cNvPr id="31" name="Text Placeholder 3">
            <a:extLst>
              <a:ext uri="{FF2B5EF4-FFF2-40B4-BE49-F238E27FC236}">
                <a16:creationId xmlns:a16="http://schemas.microsoft.com/office/drawing/2014/main" id="{5D644D23-8CBA-474C-AC2F-1FCF831912D5}"/>
              </a:ext>
            </a:extLst>
          </p:cNvPr>
          <p:cNvSpPr>
            <a:spLocks noGrp="1"/>
          </p:cNvSpPr>
          <p:nvPr>
            <p:ph type="body" sz="half" idx="14" hasCustomPrompt="1"/>
          </p:nvPr>
        </p:nvSpPr>
        <p:spPr>
          <a:xfrm flipH="1">
            <a:off x="514348" y="2543013"/>
            <a:ext cx="3498850" cy="457620"/>
          </a:xfrm>
          <a:solidFill>
            <a:srgbClr val="FF1493"/>
          </a:solidFill>
        </p:spPr>
        <p:txBody>
          <a:bodyPr anchor="ctr">
            <a:normAutofit/>
          </a:bodyPr>
          <a:lstStyle>
            <a:lvl1pPr marL="0" indent="0" algn="ctr" rtl="1">
              <a:buNone/>
              <a:defRPr kumimoji="0" lang="en-US" sz="1600" b="0" i="0" u="none" strike="noStrike" kern="1200" cap="none" spc="0" normalizeH="0" baseline="0" dirty="0">
                <a:ln>
                  <a:noFill/>
                </a:ln>
                <a:solidFill>
                  <a:srgbClr val="3A3A39"/>
                </a:solidFill>
                <a:effectLst/>
                <a:uLnTx/>
                <a:uFillTx/>
                <a:latin typeface="Calibri" panose="020F0502020204030204" pitchFamily="34" charset="0"/>
                <a:ea typeface="Roboto" pitchFamily="2"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ar-JO" b="0" i="0" dirty="0">
                <a:effectLst/>
                <a:latin typeface="Menlo"/>
              </a:rPr>
              <a:t>انقر هنا لإضافة نص</a:t>
            </a:r>
          </a:p>
        </p:txBody>
      </p:sp>
      <p:grpSp>
        <p:nvGrpSpPr>
          <p:cNvPr id="25" name="Group 24">
            <a:extLst>
              <a:ext uri="{FF2B5EF4-FFF2-40B4-BE49-F238E27FC236}">
                <a16:creationId xmlns:a16="http://schemas.microsoft.com/office/drawing/2014/main" id="{95396C2B-2A40-422B-BCC2-0FB92DFE582D}"/>
              </a:ext>
            </a:extLst>
          </p:cNvPr>
          <p:cNvGrpSpPr/>
          <p:nvPr userDrawn="1"/>
        </p:nvGrpSpPr>
        <p:grpSpPr>
          <a:xfrm>
            <a:off x="-620673" y="-475004"/>
            <a:ext cx="1714659" cy="1393165"/>
            <a:chOff x="-1695093" y="-1694912"/>
            <a:chExt cx="3800698" cy="3088077"/>
          </a:xfrm>
        </p:grpSpPr>
        <p:sp>
          <p:nvSpPr>
            <p:cNvPr id="27" name="Freeform: Shape 26">
              <a:extLst>
                <a:ext uri="{FF2B5EF4-FFF2-40B4-BE49-F238E27FC236}">
                  <a16:creationId xmlns:a16="http://schemas.microsoft.com/office/drawing/2014/main" id="{94305669-216B-4F05-A8B5-7F4DCB4905EF}"/>
                </a:ext>
              </a:extLst>
            </p:cNvPr>
            <p:cNvSpPr/>
            <p:nvPr userDrawn="1"/>
          </p:nvSpPr>
          <p:spPr>
            <a:xfrm>
              <a:off x="-1489837" y="-1694912"/>
              <a:ext cx="3158692" cy="2249657"/>
            </a:xfrm>
            <a:custGeom>
              <a:avLst/>
              <a:gdLst>
                <a:gd name="connsiteX0" fmla="*/ 909643 w 3158692"/>
                <a:gd name="connsiteY0" fmla="*/ 0 h 2249657"/>
                <a:gd name="connsiteX1" fmla="*/ 0 w 3158692"/>
                <a:gd name="connsiteY1" fmla="*/ 0 h 2249657"/>
                <a:gd name="connsiteX2" fmla="*/ 2250720 w 3158692"/>
                <a:gd name="connsiteY2" fmla="*/ 2249657 h 2249657"/>
                <a:gd name="connsiteX3" fmla="*/ 3158692 w 3158692"/>
                <a:gd name="connsiteY3" fmla="*/ 2249050 h 2249657"/>
              </a:gdLst>
              <a:ahLst/>
              <a:cxnLst>
                <a:cxn ang="0">
                  <a:pos x="connsiteX0" y="connsiteY0"/>
                </a:cxn>
                <a:cxn ang="0">
                  <a:pos x="connsiteX1" y="connsiteY1"/>
                </a:cxn>
                <a:cxn ang="0">
                  <a:pos x="connsiteX2" y="connsiteY2"/>
                </a:cxn>
                <a:cxn ang="0">
                  <a:pos x="connsiteX3" y="connsiteY3"/>
                </a:cxn>
              </a:cxnLst>
              <a:rect l="l" t="t" r="r" b="b"/>
              <a:pathLst>
                <a:path w="3158692" h="2249657">
                  <a:moveTo>
                    <a:pt x="909643" y="0"/>
                  </a:moveTo>
                  <a:lnTo>
                    <a:pt x="0" y="0"/>
                  </a:lnTo>
                  <a:lnTo>
                    <a:pt x="2250720" y="2249657"/>
                  </a:lnTo>
                  <a:lnTo>
                    <a:pt x="3158692" y="2249050"/>
                  </a:lnTo>
                  <a:close/>
                </a:path>
              </a:pathLst>
            </a:custGeom>
            <a:solidFill>
              <a:srgbClr val="ED288E"/>
            </a:solidFill>
            <a:ln w="15178" cap="flat">
              <a:noFill/>
              <a:prstDash val="solid"/>
              <a:miter/>
            </a:ln>
          </p:spPr>
          <p:txBody>
            <a:bodyPr rtlCol="0" anchor="ctr"/>
            <a:lstStyle/>
            <a:p>
              <a:pPr algn="r" rtl="1"/>
              <a:endParaRPr lang="en-US">
                <a:latin typeface="Calibri" panose="020F0502020204030204" pitchFamily="34" charset="0"/>
                <a:cs typeface="Calibri" panose="020F0502020204030204" pitchFamily="34" charset="0"/>
              </a:endParaRPr>
            </a:p>
          </p:txBody>
        </p:sp>
        <p:sp>
          <p:nvSpPr>
            <p:cNvPr id="32" name="Freeform: Shape 31">
              <a:extLst>
                <a:ext uri="{FF2B5EF4-FFF2-40B4-BE49-F238E27FC236}">
                  <a16:creationId xmlns:a16="http://schemas.microsoft.com/office/drawing/2014/main" id="{81CD6BA3-5F81-465F-BC57-CF93CD775145}"/>
                </a:ext>
              </a:extLst>
            </p:cNvPr>
            <p:cNvSpPr/>
            <p:nvPr userDrawn="1"/>
          </p:nvSpPr>
          <p:spPr>
            <a:xfrm>
              <a:off x="-1015122" y="-829461"/>
              <a:ext cx="3120727" cy="2222626"/>
            </a:xfrm>
            <a:custGeom>
              <a:avLst/>
              <a:gdLst>
                <a:gd name="connsiteX0" fmla="*/ 898557 w 3120727"/>
                <a:gd name="connsiteY0" fmla="*/ 0 h 2222626"/>
                <a:gd name="connsiteX1" fmla="*/ 0 w 3120727"/>
                <a:gd name="connsiteY1" fmla="*/ 0 h 2222626"/>
                <a:gd name="connsiteX2" fmla="*/ 2223537 w 3120727"/>
                <a:gd name="connsiteY2" fmla="*/ 2222626 h 2222626"/>
                <a:gd name="connsiteX3" fmla="*/ 3120728 w 3120727"/>
                <a:gd name="connsiteY3" fmla="*/ 2222019 h 2222626"/>
              </a:gdLst>
              <a:ahLst/>
              <a:cxnLst>
                <a:cxn ang="0">
                  <a:pos x="connsiteX0" y="connsiteY0"/>
                </a:cxn>
                <a:cxn ang="0">
                  <a:pos x="connsiteX1" y="connsiteY1"/>
                </a:cxn>
                <a:cxn ang="0">
                  <a:pos x="connsiteX2" y="connsiteY2"/>
                </a:cxn>
                <a:cxn ang="0">
                  <a:pos x="connsiteX3" y="connsiteY3"/>
                </a:cxn>
              </a:cxnLst>
              <a:rect l="l" t="t" r="r" b="b"/>
              <a:pathLst>
                <a:path w="3120727" h="2222626">
                  <a:moveTo>
                    <a:pt x="898557" y="0"/>
                  </a:moveTo>
                  <a:lnTo>
                    <a:pt x="0" y="0"/>
                  </a:lnTo>
                  <a:lnTo>
                    <a:pt x="2223537" y="2222626"/>
                  </a:lnTo>
                  <a:lnTo>
                    <a:pt x="3120728" y="2222019"/>
                  </a:lnTo>
                  <a:close/>
                </a:path>
              </a:pathLst>
            </a:custGeom>
            <a:solidFill>
              <a:srgbClr val="0A816F"/>
            </a:solidFill>
            <a:ln w="15178" cap="flat">
              <a:noFill/>
              <a:prstDash val="solid"/>
              <a:miter/>
            </a:ln>
          </p:spPr>
          <p:txBody>
            <a:bodyPr rtlCol="0" anchor="ctr"/>
            <a:lstStyle/>
            <a:p>
              <a:pPr algn="r" rtl="1"/>
              <a:endParaRPr lang="en-US">
                <a:latin typeface="Calibri" panose="020F0502020204030204" pitchFamily="34" charset="0"/>
                <a:cs typeface="Calibri" panose="020F0502020204030204" pitchFamily="34" charset="0"/>
              </a:endParaRPr>
            </a:p>
          </p:txBody>
        </p:sp>
        <p:sp>
          <p:nvSpPr>
            <p:cNvPr id="33" name="Freeform: Shape 32">
              <a:extLst>
                <a:ext uri="{FF2B5EF4-FFF2-40B4-BE49-F238E27FC236}">
                  <a16:creationId xmlns:a16="http://schemas.microsoft.com/office/drawing/2014/main" id="{F837CA1B-886E-4332-A6BC-2C8591044034}"/>
                </a:ext>
              </a:extLst>
            </p:cNvPr>
            <p:cNvSpPr/>
            <p:nvPr userDrawn="1"/>
          </p:nvSpPr>
          <p:spPr>
            <a:xfrm>
              <a:off x="-1695093" y="-853227"/>
              <a:ext cx="2565374" cy="1827182"/>
            </a:xfrm>
            <a:custGeom>
              <a:avLst/>
              <a:gdLst>
                <a:gd name="connsiteX0" fmla="*/ 738800 w 2565374"/>
                <a:gd name="connsiteY0" fmla="*/ 0 h 1827182"/>
                <a:gd name="connsiteX1" fmla="*/ 0 w 2565374"/>
                <a:gd name="connsiteY1" fmla="*/ 0 h 1827182"/>
                <a:gd name="connsiteX2" fmla="*/ 1827941 w 2565374"/>
                <a:gd name="connsiteY2" fmla="*/ 1827182 h 1827182"/>
                <a:gd name="connsiteX3" fmla="*/ 2565375 w 2565374"/>
                <a:gd name="connsiteY3" fmla="*/ 1826727 h 1827182"/>
              </a:gdLst>
              <a:ahLst/>
              <a:cxnLst>
                <a:cxn ang="0">
                  <a:pos x="connsiteX0" y="connsiteY0"/>
                </a:cxn>
                <a:cxn ang="0">
                  <a:pos x="connsiteX1" y="connsiteY1"/>
                </a:cxn>
                <a:cxn ang="0">
                  <a:pos x="connsiteX2" y="connsiteY2"/>
                </a:cxn>
                <a:cxn ang="0">
                  <a:pos x="connsiteX3" y="connsiteY3"/>
                </a:cxn>
              </a:cxnLst>
              <a:rect l="l" t="t" r="r" b="b"/>
              <a:pathLst>
                <a:path w="2565374" h="1827182">
                  <a:moveTo>
                    <a:pt x="738800" y="0"/>
                  </a:moveTo>
                  <a:lnTo>
                    <a:pt x="0" y="0"/>
                  </a:lnTo>
                  <a:lnTo>
                    <a:pt x="1827941" y="1827182"/>
                  </a:lnTo>
                  <a:lnTo>
                    <a:pt x="2565375" y="1826727"/>
                  </a:lnTo>
                  <a:close/>
                </a:path>
              </a:pathLst>
            </a:custGeom>
            <a:solidFill>
              <a:srgbClr val="59C2AF"/>
            </a:solidFill>
            <a:ln w="15178" cap="flat">
              <a:noFill/>
              <a:prstDash val="solid"/>
              <a:miter/>
            </a:ln>
          </p:spPr>
          <p:txBody>
            <a:bodyPr rtlCol="0" anchor="ctr"/>
            <a:lstStyle/>
            <a:p>
              <a:pPr algn="r" rtl="1"/>
              <a:endParaRPr lang="en-US">
                <a:latin typeface="Calibri" panose="020F0502020204030204" pitchFamily="34" charset="0"/>
                <a:cs typeface="Calibri" panose="020F0502020204030204" pitchFamily="34" charset="0"/>
              </a:endParaRPr>
            </a:p>
          </p:txBody>
        </p:sp>
      </p:grpSp>
      <p:grpSp>
        <p:nvGrpSpPr>
          <p:cNvPr id="34" name="Group 33">
            <a:extLst>
              <a:ext uri="{FF2B5EF4-FFF2-40B4-BE49-F238E27FC236}">
                <a16:creationId xmlns:a16="http://schemas.microsoft.com/office/drawing/2014/main" id="{E0777260-B093-4038-813F-AB69A6785FF4}"/>
              </a:ext>
            </a:extLst>
          </p:cNvPr>
          <p:cNvGrpSpPr/>
          <p:nvPr userDrawn="1"/>
        </p:nvGrpSpPr>
        <p:grpSpPr>
          <a:xfrm>
            <a:off x="11326495" y="6329216"/>
            <a:ext cx="1731010" cy="1101893"/>
            <a:chOff x="10355857" y="5801035"/>
            <a:chExt cx="3203562" cy="2039261"/>
          </a:xfrm>
        </p:grpSpPr>
        <p:sp>
          <p:nvSpPr>
            <p:cNvPr id="35" name="Freeform: Shape 34">
              <a:extLst>
                <a:ext uri="{FF2B5EF4-FFF2-40B4-BE49-F238E27FC236}">
                  <a16:creationId xmlns:a16="http://schemas.microsoft.com/office/drawing/2014/main" id="{5CBEFAD9-CDE1-4E58-A67C-048CE9834647}"/>
                </a:ext>
              </a:extLst>
            </p:cNvPr>
            <p:cNvSpPr/>
            <p:nvPr userDrawn="1"/>
          </p:nvSpPr>
          <p:spPr>
            <a:xfrm>
              <a:off x="11139868" y="6117045"/>
              <a:ext cx="2419551" cy="1723251"/>
            </a:xfrm>
            <a:custGeom>
              <a:avLst/>
              <a:gdLst>
                <a:gd name="connsiteX0" fmla="*/ 696762 w 2419551"/>
                <a:gd name="connsiteY0" fmla="*/ 0 h 1723251"/>
                <a:gd name="connsiteX1" fmla="*/ 0 w 2419551"/>
                <a:gd name="connsiteY1" fmla="*/ 0 h 1723251"/>
                <a:gd name="connsiteX2" fmla="*/ 1724023 w 2419551"/>
                <a:gd name="connsiteY2" fmla="*/ 1723252 h 1723251"/>
                <a:gd name="connsiteX3" fmla="*/ 2419551 w 2419551"/>
                <a:gd name="connsiteY3" fmla="*/ 1722789 h 1723251"/>
              </a:gdLst>
              <a:ahLst/>
              <a:cxnLst>
                <a:cxn ang="0">
                  <a:pos x="connsiteX0" y="connsiteY0"/>
                </a:cxn>
                <a:cxn ang="0">
                  <a:pos x="connsiteX1" y="connsiteY1"/>
                </a:cxn>
                <a:cxn ang="0">
                  <a:pos x="connsiteX2" y="connsiteY2"/>
                </a:cxn>
                <a:cxn ang="0">
                  <a:pos x="connsiteX3" y="connsiteY3"/>
                </a:cxn>
              </a:cxnLst>
              <a:rect l="l" t="t" r="r" b="b"/>
              <a:pathLst>
                <a:path w="2419551" h="1723251">
                  <a:moveTo>
                    <a:pt x="696762" y="0"/>
                  </a:moveTo>
                  <a:lnTo>
                    <a:pt x="0" y="0"/>
                  </a:lnTo>
                  <a:lnTo>
                    <a:pt x="1724023" y="1723252"/>
                  </a:lnTo>
                  <a:lnTo>
                    <a:pt x="2419551" y="1722789"/>
                  </a:lnTo>
                  <a:close/>
                </a:path>
              </a:pathLst>
            </a:custGeom>
            <a:solidFill>
              <a:srgbClr val="ED288E"/>
            </a:solidFill>
            <a:ln w="15407" cap="flat">
              <a:noFill/>
              <a:prstDash val="solid"/>
              <a:miter/>
            </a:ln>
          </p:spPr>
          <p:txBody>
            <a:bodyPr rtlCol="0" anchor="ctr"/>
            <a:lstStyle/>
            <a:p>
              <a:pPr algn="r" rtl="1"/>
              <a:endParaRPr lang="en-US">
                <a:latin typeface="Calibri" panose="020F0502020204030204" pitchFamily="34" charset="0"/>
                <a:cs typeface="Calibri" panose="020F0502020204030204" pitchFamily="34" charset="0"/>
              </a:endParaRPr>
            </a:p>
          </p:txBody>
        </p:sp>
        <p:sp>
          <p:nvSpPr>
            <p:cNvPr id="36" name="Freeform: Shape 35">
              <a:extLst>
                <a:ext uri="{FF2B5EF4-FFF2-40B4-BE49-F238E27FC236}">
                  <a16:creationId xmlns:a16="http://schemas.microsoft.com/office/drawing/2014/main" id="{73C97FE7-8796-49F0-A9F9-948ED0A7BE3B}"/>
                </a:ext>
              </a:extLst>
            </p:cNvPr>
            <p:cNvSpPr/>
            <p:nvPr userDrawn="1"/>
          </p:nvSpPr>
          <p:spPr>
            <a:xfrm>
              <a:off x="10355857" y="5801035"/>
              <a:ext cx="1989161" cy="1416645"/>
            </a:xfrm>
            <a:custGeom>
              <a:avLst/>
              <a:gdLst>
                <a:gd name="connsiteX0" fmla="*/ 572825 w 1989161"/>
                <a:gd name="connsiteY0" fmla="*/ 0 h 1416645"/>
                <a:gd name="connsiteX1" fmla="*/ 0 w 1989161"/>
                <a:gd name="connsiteY1" fmla="*/ 0 h 1416645"/>
                <a:gd name="connsiteX2" fmla="*/ 1417263 w 1989161"/>
                <a:gd name="connsiteY2" fmla="*/ 1416646 h 1416645"/>
                <a:gd name="connsiteX3" fmla="*/ 1989162 w 1989161"/>
                <a:gd name="connsiteY3" fmla="*/ 1416183 h 1416645"/>
              </a:gdLst>
              <a:ahLst/>
              <a:cxnLst>
                <a:cxn ang="0">
                  <a:pos x="connsiteX0" y="connsiteY0"/>
                </a:cxn>
                <a:cxn ang="0">
                  <a:pos x="connsiteX1" y="connsiteY1"/>
                </a:cxn>
                <a:cxn ang="0">
                  <a:pos x="connsiteX2" y="connsiteY2"/>
                </a:cxn>
                <a:cxn ang="0">
                  <a:pos x="connsiteX3" y="connsiteY3"/>
                </a:cxn>
              </a:cxnLst>
              <a:rect l="l" t="t" r="r" b="b"/>
              <a:pathLst>
                <a:path w="1989161" h="1416645">
                  <a:moveTo>
                    <a:pt x="572825" y="0"/>
                  </a:moveTo>
                  <a:lnTo>
                    <a:pt x="0" y="0"/>
                  </a:lnTo>
                  <a:lnTo>
                    <a:pt x="1417263" y="1416646"/>
                  </a:lnTo>
                  <a:lnTo>
                    <a:pt x="1989162" y="1416183"/>
                  </a:lnTo>
                  <a:close/>
                </a:path>
              </a:pathLst>
            </a:custGeom>
            <a:solidFill>
              <a:srgbClr val="ECA9BE"/>
            </a:solidFill>
            <a:ln w="15407" cap="flat">
              <a:noFill/>
              <a:prstDash val="solid"/>
              <a:miter/>
            </a:ln>
          </p:spPr>
          <p:txBody>
            <a:bodyPr rtlCol="0" anchor="ctr"/>
            <a:lstStyle/>
            <a:p>
              <a:pPr algn="r" rtl="1"/>
              <a:endParaRPr lang="en-US" dirty="0">
                <a:latin typeface="Calibri" panose="020F0502020204030204" pitchFamily="34" charset="0"/>
                <a:cs typeface="Calibri" panose="020F0502020204030204" pitchFamily="34" charset="0"/>
              </a:endParaRPr>
            </a:p>
          </p:txBody>
        </p:sp>
      </p:grpSp>
      <p:sp>
        <p:nvSpPr>
          <p:cNvPr id="39" name="Text Placeholder 3">
            <a:extLst>
              <a:ext uri="{FF2B5EF4-FFF2-40B4-BE49-F238E27FC236}">
                <a16:creationId xmlns:a16="http://schemas.microsoft.com/office/drawing/2014/main" id="{780E42E8-C5D9-4C6D-8490-3A150E095CAE}"/>
              </a:ext>
            </a:extLst>
          </p:cNvPr>
          <p:cNvSpPr>
            <a:spLocks noGrp="1"/>
          </p:cNvSpPr>
          <p:nvPr>
            <p:ph type="body" sz="half" idx="2" hasCustomPrompt="1"/>
          </p:nvPr>
        </p:nvSpPr>
        <p:spPr>
          <a:xfrm>
            <a:off x="495300" y="1830045"/>
            <a:ext cx="11163300" cy="303555"/>
          </a:xfrm>
        </p:spPr>
        <p:txBody>
          <a:bodyPr>
            <a:noAutofit/>
          </a:bodyPr>
          <a:lstStyle>
            <a:lvl1pPr marL="0" indent="0" algn="r" rtl="1">
              <a:buNone/>
              <a:defRPr lang="ar-JO" sz="1800" b="0" i="1" smtClean="0">
                <a:solidFill>
                  <a:schemeClr val="tx1">
                    <a:lumMod val="50000"/>
                    <a:lumOff val="50000"/>
                  </a:schemeClr>
                </a:solidFill>
                <a:effectLst/>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ar-JO" b="0" i="0" dirty="0">
                <a:effectLst/>
                <a:latin typeface="Menlo"/>
              </a:rPr>
              <a:t>انقر هنا لإضافة نص</a:t>
            </a:r>
          </a:p>
        </p:txBody>
      </p:sp>
      <p:sp>
        <p:nvSpPr>
          <p:cNvPr id="40" name="Title 1">
            <a:extLst>
              <a:ext uri="{FF2B5EF4-FFF2-40B4-BE49-F238E27FC236}">
                <a16:creationId xmlns:a16="http://schemas.microsoft.com/office/drawing/2014/main" id="{C78FCBCA-E2B1-4B9E-97E4-972AC3DBB446}"/>
              </a:ext>
            </a:extLst>
          </p:cNvPr>
          <p:cNvSpPr>
            <a:spLocks noGrp="1"/>
          </p:cNvSpPr>
          <p:nvPr>
            <p:ph type="title" hasCustomPrompt="1"/>
          </p:nvPr>
        </p:nvSpPr>
        <p:spPr>
          <a:xfrm>
            <a:off x="495300" y="970891"/>
            <a:ext cx="11163300" cy="761999"/>
          </a:xfrm>
        </p:spPr>
        <p:txBody>
          <a:bodyPr anchor="t">
            <a:normAutofit/>
          </a:bodyPr>
          <a:lstStyle>
            <a:lvl1pPr algn="r" rtl="1">
              <a:lnSpc>
                <a:spcPct val="80000"/>
              </a:lnSpc>
              <a:defRPr lang="en-US" sz="3200" i="1" kern="1200" dirty="0">
                <a:solidFill>
                  <a:srgbClr val="FF1493"/>
                </a:solidFill>
                <a:latin typeface="Calibri" panose="020F0502020204030204" pitchFamily="34" charset="0"/>
                <a:ea typeface="+mj-ea"/>
                <a:cs typeface="Calibri" panose="020F0502020204030204" pitchFamily="34" charset="0"/>
              </a:defRPr>
            </a:lvl1pPr>
          </a:lstStyle>
          <a:p>
            <a:r>
              <a:rPr lang="ar-JO" b="0" i="0" dirty="0">
                <a:effectLst/>
                <a:latin typeface="Menlo"/>
              </a:rPr>
              <a:t>انقر لإضافة عنوان</a:t>
            </a:r>
            <a:endParaRPr lang="en-US" dirty="0"/>
          </a:p>
        </p:txBody>
      </p:sp>
      <p:sp>
        <p:nvSpPr>
          <p:cNvPr id="37" name="Text Placeholder 2">
            <a:extLst>
              <a:ext uri="{FF2B5EF4-FFF2-40B4-BE49-F238E27FC236}">
                <a16:creationId xmlns:a16="http://schemas.microsoft.com/office/drawing/2014/main" id="{0E1A30E5-39A9-47BE-BD4A-477AC300B850}"/>
              </a:ext>
            </a:extLst>
          </p:cNvPr>
          <p:cNvSpPr>
            <a:spLocks noGrp="1"/>
          </p:cNvSpPr>
          <p:nvPr>
            <p:ph idx="16" hasCustomPrompt="1"/>
          </p:nvPr>
        </p:nvSpPr>
        <p:spPr>
          <a:xfrm>
            <a:off x="504823" y="3177309"/>
            <a:ext cx="3517900" cy="2709800"/>
          </a:xfrm>
          <a:prstGeom prst="rect">
            <a:avLst/>
          </a:prstGeom>
          <a:solidFill>
            <a:schemeClr val="accent1">
              <a:alpha val="20000"/>
            </a:schemeClr>
          </a:solidFill>
        </p:spPr>
        <p:txBody>
          <a:bodyPr vert="horz" lIns="91440" tIns="45720" rIns="91440" bIns="45720" rtlCol="0">
            <a:normAutofit/>
          </a:bodyPr>
          <a:lstStyle>
            <a:lvl1pPr marL="0" indent="0" algn="r" rtl="1">
              <a:buNone/>
              <a:defRPr sz="1600">
                <a:solidFill>
                  <a:schemeClr val="bg1">
                    <a:lumMod val="50000"/>
                  </a:schemeClr>
                </a:solidFill>
              </a:defRPr>
            </a:lvl1pPr>
          </a:lstStyle>
          <a:p>
            <a:pPr lvl="0"/>
            <a:r>
              <a:rPr lang="ar-JO" dirty="0"/>
              <a:t>انقر هنا لإضافة النص</a:t>
            </a:r>
            <a:endParaRPr lang="en-US" dirty="0"/>
          </a:p>
        </p:txBody>
      </p:sp>
      <p:sp>
        <p:nvSpPr>
          <p:cNvPr id="38" name="Text Placeholder 2">
            <a:extLst>
              <a:ext uri="{FF2B5EF4-FFF2-40B4-BE49-F238E27FC236}">
                <a16:creationId xmlns:a16="http://schemas.microsoft.com/office/drawing/2014/main" id="{CD85423E-214F-4DFF-952A-2FBDFC1CCC53}"/>
              </a:ext>
            </a:extLst>
          </p:cNvPr>
          <p:cNvSpPr>
            <a:spLocks noGrp="1"/>
          </p:cNvSpPr>
          <p:nvPr>
            <p:ph idx="17" hasCustomPrompt="1"/>
          </p:nvPr>
        </p:nvSpPr>
        <p:spPr>
          <a:xfrm>
            <a:off x="4356100" y="3177309"/>
            <a:ext cx="3517900" cy="2709800"/>
          </a:xfrm>
          <a:prstGeom prst="rect">
            <a:avLst/>
          </a:prstGeom>
          <a:solidFill>
            <a:schemeClr val="accent1">
              <a:alpha val="20000"/>
            </a:schemeClr>
          </a:solidFill>
        </p:spPr>
        <p:txBody>
          <a:bodyPr vert="horz" lIns="91440" tIns="45720" rIns="91440" bIns="45720" rtlCol="0">
            <a:normAutofit/>
          </a:bodyPr>
          <a:lstStyle>
            <a:lvl1pPr marL="0" indent="0" algn="r" rtl="1">
              <a:buNone/>
              <a:defRPr sz="1600">
                <a:solidFill>
                  <a:schemeClr val="bg1">
                    <a:lumMod val="50000"/>
                  </a:schemeClr>
                </a:solidFill>
              </a:defRPr>
            </a:lvl1pPr>
          </a:lstStyle>
          <a:p>
            <a:pPr lvl="0"/>
            <a:r>
              <a:rPr lang="ar-JO" dirty="0"/>
              <a:t>انقر هنا لإضافة النص</a:t>
            </a:r>
            <a:endParaRPr lang="en-US" dirty="0"/>
          </a:p>
        </p:txBody>
      </p:sp>
      <p:sp>
        <p:nvSpPr>
          <p:cNvPr id="41" name="Text Placeholder 2">
            <a:extLst>
              <a:ext uri="{FF2B5EF4-FFF2-40B4-BE49-F238E27FC236}">
                <a16:creationId xmlns:a16="http://schemas.microsoft.com/office/drawing/2014/main" id="{5B8B8A80-1542-4223-9455-B775D1E2A14B}"/>
              </a:ext>
            </a:extLst>
          </p:cNvPr>
          <p:cNvSpPr>
            <a:spLocks noGrp="1"/>
          </p:cNvSpPr>
          <p:nvPr>
            <p:ph idx="18" hasCustomPrompt="1"/>
          </p:nvPr>
        </p:nvSpPr>
        <p:spPr>
          <a:xfrm>
            <a:off x="8178800" y="3177309"/>
            <a:ext cx="3517900" cy="2709800"/>
          </a:xfrm>
          <a:prstGeom prst="rect">
            <a:avLst/>
          </a:prstGeom>
          <a:solidFill>
            <a:schemeClr val="accent1">
              <a:alpha val="20000"/>
            </a:schemeClr>
          </a:solidFill>
        </p:spPr>
        <p:txBody>
          <a:bodyPr vert="horz" lIns="91440" tIns="45720" rIns="91440" bIns="45720" rtlCol="0">
            <a:normAutofit/>
          </a:bodyPr>
          <a:lstStyle>
            <a:lvl1pPr marL="0" indent="0" algn="r" rtl="1">
              <a:buNone/>
              <a:defRPr sz="1600">
                <a:solidFill>
                  <a:schemeClr val="bg1">
                    <a:lumMod val="50000"/>
                  </a:schemeClr>
                </a:solidFill>
              </a:defRPr>
            </a:lvl1pPr>
          </a:lstStyle>
          <a:p>
            <a:pPr lvl="0"/>
            <a:r>
              <a:rPr lang="ar-JO" dirty="0"/>
              <a:t>انقر هنا لإضافة النص</a:t>
            </a:r>
            <a:endParaRPr lang="en-US" dirty="0"/>
          </a:p>
        </p:txBody>
      </p:sp>
    </p:spTree>
    <p:extLst>
      <p:ext uri="{BB962C8B-B14F-4D97-AF65-F5344CB8AC3E}">
        <p14:creationId xmlns:p14="http://schemas.microsoft.com/office/powerpoint/2010/main" val="16634993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hree Content - Green">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AE6D63DE-1E0F-41B6-AFB2-FBBBB0769F2D}"/>
              </a:ext>
            </a:extLst>
          </p:cNvPr>
          <p:cNvGrpSpPr/>
          <p:nvPr userDrawn="1"/>
        </p:nvGrpSpPr>
        <p:grpSpPr>
          <a:xfrm flipH="1">
            <a:off x="495298" y="3082565"/>
            <a:ext cx="11201402" cy="2903456"/>
            <a:chOff x="495300" y="3082565"/>
            <a:chExt cx="11201402" cy="2903456"/>
          </a:xfrm>
        </p:grpSpPr>
        <p:cxnSp>
          <p:nvCxnSpPr>
            <p:cNvPr id="21" name="Straight Connector 20">
              <a:extLst>
                <a:ext uri="{FF2B5EF4-FFF2-40B4-BE49-F238E27FC236}">
                  <a16:creationId xmlns:a16="http://schemas.microsoft.com/office/drawing/2014/main" id="{98A28D4A-7E96-4C09-BB6E-CD1A85FAF1E7}"/>
                </a:ext>
              </a:extLst>
            </p:cNvPr>
            <p:cNvCxnSpPr/>
            <p:nvPr userDrawn="1"/>
          </p:nvCxnSpPr>
          <p:spPr>
            <a:xfrm>
              <a:off x="495300" y="3082565"/>
              <a:ext cx="3517900" cy="0"/>
            </a:xfrm>
            <a:prstGeom prst="line">
              <a:avLst/>
            </a:prstGeom>
            <a:ln>
              <a:solidFill>
                <a:srgbClr val="FAAB66"/>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FAC75D6-F13E-424F-A96A-F6A943B4EA80}"/>
                </a:ext>
              </a:extLst>
            </p:cNvPr>
            <p:cNvCxnSpPr/>
            <p:nvPr userDrawn="1"/>
          </p:nvCxnSpPr>
          <p:spPr>
            <a:xfrm>
              <a:off x="4337051" y="3082565"/>
              <a:ext cx="3517900" cy="0"/>
            </a:xfrm>
            <a:prstGeom prst="line">
              <a:avLst/>
            </a:prstGeom>
            <a:ln>
              <a:solidFill>
                <a:srgbClr val="FAAB66"/>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6F2B63EB-5381-42CD-9E22-D5E37DB8371F}"/>
                </a:ext>
              </a:extLst>
            </p:cNvPr>
            <p:cNvCxnSpPr/>
            <p:nvPr userDrawn="1"/>
          </p:nvCxnSpPr>
          <p:spPr>
            <a:xfrm>
              <a:off x="8178802" y="3082565"/>
              <a:ext cx="3517900" cy="0"/>
            </a:xfrm>
            <a:prstGeom prst="line">
              <a:avLst/>
            </a:prstGeom>
            <a:ln>
              <a:solidFill>
                <a:srgbClr val="FAAB66"/>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F82A9405-31C0-48AE-9600-DF8A2F6BFA02}"/>
                </a:ext>
              </a:extLst>
            </p:cNvPr>
            <p:cNvCxnSpPr/>
            <p:nvPr userDrawn="1"/>
          </p:nvCxnSpPr>
          <p:spPr>
            <a:xfrm>
              <a:off x="495300" y="5986021"/>
              <a:ext cx="3517900" cy="0"/>
            </a:xfrm>
            <a:prstGeom prst="line">
              <a:avLst/>
            </a:prstGeom>
            <a:ln>
              <a:solidFill>
                <a:srgbClr val="FAAB66"/>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A278C090-ECB1-4D99-A97D-B747BF3BCCC6}"/>
                </a:ext>
              </a:extLst>
            </p:cNvPr>
            <p:cNvCxnSpPr/>
            <p:nvPr userDrawn="1"/>
          </p:nvCxnSpPr>
          <p:spPr>
            <a:xfrm>
              <a:off x="4337051" y="5986021"/>
              <a:ext cx="3517900" cy="0"/>
            </a:xfrm>
            <a:prstGeom prst="line">
              <a:avLst/>
            </a:prstGeom>
            <a:ln>
              <a:solidFill>
                <a:srgbClr val="FAAB66"/>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68F4A600-4548-4D84-A467-CDA8D0357C85}"/>
                </a:ext>
              </a:extLst>
            </p:cNvPr>
            <p:cNvCxnSpPr/>
            <p:nvPr userDrawn="1"/>
          </p:nvCxnSpPr>
          <p:spPr>
            <a:xfrm>
              <a:off x="8178802" y="5986021"/>
              <a:ext cx="3517900" cy="0"/>
            </a:xfrm>
            <a:prstGeom prst="line">
              <a:avLst/>
            </a:prstGeom>
            <a:ln>
              <a:solidFill>
                <a:srgbClr val="FAAB66"/>
              </a:solidFill>
            </a:ln>
          </p:spPr>
          <p:style>
            <a:lnRef idx="1">
              <a:schemeClr val="accent1"/>
            </a:lnRef>
            <a:fillRef idx="0">
              <a:schemeClr val="accent1"/>
            </a:fillRef>
            <a:effectRef idx="0">
              <a:schemeClr val="accent1"/>
            </a:effectRef>
            <a:fontRef idx="minor">
              <a:schemeClr val="tx1"/>
            </a:fontRef>
          </p:style>
        </p:cxnSp>
      </p:grpSp>
      <p:sp>
        <p:nvSpPr>
          <p:cNvPr id="29" name="Text Placeholder 3">
            <a:extLst>
              <a:ext uri="{FF2B5EF4-FFF2-40B4-BE49-F238E27FC236}">
                <a16:creationId xmlns:a16="http://schemas.microsoft.com/office/drawing/2014/main" id="{3EB9B808-C89D-45D0-9B72-C1D3E6F6BC57}"/>
              </a:ext>
            </a:extLst>
          </p:cNvPr>
          <p:cNvSpPr>
            <a:spLocks noGrp="1"/>
          </p:cNvSpPr>
          <p:nvPr>
            <p:ph type="body" sz="half" idx="10" hasCustomPrompt="1"/>
          </p:nvPr>
        </p:nvSpPr>
        <p:spPr>
          <a:xfrm flipH="1">
            <a:off x="8197850" y="2543013"/>
            <a:ext cx="3498850" cy="457620"/>
          </a:xfrm>
          <a:solidFill>
            <a:schemeClr val="accent2"/>
          </a:solidFill>
        </p:spPr>
        <p:txBody>
          <a:bodyPr anchor="ctr">
            <a:normAutofit/>
          </a:bodyPr>
          <a:lstStyle>
            <a:lvl1pPr marL="0" indent="0" algn="ctr" rtl="1">
              <a:buNone/>
              <a:defRPr kumimoji="0" lang="en-US" sz="1600" b="0" i="0" u="none" strike="noStrike" kern="1200" cap="none" spc="0" normalizeH="0" baseline="0" dirty="0">
                <a:ln>
                  <a:noFill/>
                </a:ln>
                <a:solidFill>
                  <a:srgbClr val="3A3A39"/>
                </a:solidFill>
                <a:effectLst/>
                <a:uLnTx/>
                <a:uFillTx/>
                <a:latin typeface="Calibri" panose="020F0502020204030204" pitchFamily="34" charset="0"/>
                <a:ea typeface="Roboto" pitchFamily="2"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JO" b="0" i="0" dirty="0">
                <a:effectLst/>
                <a:latin typeface="Menlo"/>
              </a:rPr>
              <a:t>انقر لإضافة عنوان</a:t>
            </a:r>
            <a:endParaRPr lang="en-US" dirty="0"/>
          </a:p>
        </p:txBody>
      </p:sp>
      <p:sp>
        <p:nvSpPr>
          <p:cNvPr id="30" name="Text Placeholder 3">
            <a:extLst>
              <a:ext uri="{FF2B5EF4-FFF2-40B4-BE49-F238E27FC236}">
                <a16:creationId xmlns:a16="http://schemas.microsoft.com/office/drawing/2014/main" id="{1CB9FA7A-8906-45D8-8495-D8264EE793E3}"/>
              </a:ext>
            </a:extLst>
          </p:cNvPr>
          <p:cNvSpPr>
            <a:spLocks noGrp="1"/>
          </p:cNvSpPr>
          <p:nvPr>
            <p:ph type="body" sz="half" idx="12" hasCustomPrompt="1"/>
          </p:nvPr>
        </p:nvSpPr>
        <p:spPr>
          <a:xfrm flipH="1">
            <a:off x="4365625" y="2543013"/>
            <a:ext cx="3498850" cy="457620"/>
          </a:xfrm>
          <a:solidFill>
            <a:schemeClr val="accent2"/>
          </a:solidFill>
        </p:spPr>
        <p:txBody>
          <a:bodyPr anchor="ctr">
            <a:normAutofit/>
          </a:bodyPr>
          <a:lstStyle>
            <a:lvl1pPr marL="0" indent="0" algn="ctr" rtl="1">
              <a:buNone/>
              <a:defRPr kumimoji="0" lang="en-US" sz="1600" b="0" i="0" u="none" strike="noStrike" kern="1200" cap="none" spc="0" normalizeH="0" baseline="0" dirty="0">
                <a:ln>
                  <a:noFill/>
                </a:ln>
                <a:solidFill>
                  <a:srgbClr val="3A3A39"/>
                </a:solidFill>
                <a:effectLst/>
                <a:uLnTx/>
                <a:uFillTx/>
                <a:latin typeface="Calibri" panose="020F0502020204030204" pitchFamily="34" charset="0"/>
                <a:ea typeface="Roboto" pitchFamily="2"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JO" b="0" i="0" dirty="0">
                <a:effectLst/>
                <a:latin typeface="Menlo"/>
              </a:rPr>
              <a:t>انقر لإضافة عنوان</a:t>
            </a:r>
            <a:endParaRPr lang="en-US" dirty="0"/>
          </a:p>
        </p:txBody>
      </p:sp>
      <p:sp>
        <p:nvSpPr>
          <p:cNvPr id="31" name="Text Placeholder 3">
            <a:extLst>
              <a:ext uri="{FF2B5EF4-FFF2-40B4-BE49-F238E27FC236}">
                <a16:creationId xmlns:a16="http://schemas.microsoft.com/office/drawing/2014/main" id="{4453D774-9B00-482B-8626-AF45ABB1E459}"/>
              </a:ext>
            </a:extLst>
          </p:cNvPr>
          <p:cNvSpPr>
            <a:spLocks noGrp="1"/>
          </p:cNvSpPr>
          <p:nvPr>
            <p:ph type="body" sz="half" idx="14" hasCustomPrompt="1"/>
          </p:nvPr>
        </p:nvSpPr>
        <p:spPr>
          <a:xfrm flipH="1">
            <a:off x="514348" y="2543013"/>
            <a:ext cx="3498850" cy="457620"/>
          </a:xfrm>
          <a:solidFill>
            <a:schemeClr val="accent2"/>
          </a:solidFill>
        </p:spPr>
        <p:txBody>
          <a:bodyPr anchor="ctr">
            <a:normAutofit/>
          </a:bodyPr>
          <a:lstStyle>
            <a:lvl1pPr marL="0" indent="0" algn="ctr" rtl="1">
              <a:buNone/>
              <a:defRPr kumimoji="0" lang="en-US" sz="1600" b="0" i="0" u="none" strike="noStrike" kern="1200" cap="none" spc="0" normalizeH="0" baseline="0" dirty="0">
                <a:ln>
                  <a:noFill/>
                </a:ln>
                <a:solidFill>
                  <a:srgbClr val="3A3A39"/>
                </a:solidFill>
                <a:effectLst/>
                <a:uLnTx/>
                <a:uFillTx/>
                <a:latin typeface="Calibri" panose="020F0502020204030204" pitchFamily="34" charset="0"/>
                <a:ea typeface="Roboto" pitchFamily="2"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JO" b="0" i="0" dirty="0">
                <a:effectLst/>
                <a:latin typeface="Menlo"/>
              </a:rPr>
              <a:t>انقر لإضافة عنوان</a:t>
            </a:r>
            <a:endParaRPr lang="en-US" dirty="0"/>
          </a:p>
        </p:txBody>
      </p:sp>
      <p:grpSp>
        <p:nvGrpSpPr>
          <p:cNvPr id="25" name="Group 24">
            <a:extLst>
              <a:ext uri="{FF2B5EF4-FFF2-40B4-BE49-F238E27FC236}">
                <a16:creationId xmlns:a16="http://schemas.microsoft.com/office/drawing/2014/main" id="{69DDC7F0-3DAF-438B-940A-FEA41D3F286C}"/>
              </a:ext>
            </a:extLst>
          </p:cNvPr>
          <p:cNvGrpSpPr/>
          <p:nvPr userDrawn="1"/>
        </p:nvGrpSpPr>
        <p:grpSpPr>
          <a:xfrm>
            <a:off x="-620673" y="-475004"/>
            <a:ext cx="1714659" cy="1393165"/>
            <a:chOff x="-1695093" y="-1694912"/>
            <a:chExt cx="3800698" cy="3088077"/>
          </a:xfrm>
        </p:grpSpPr>
        <p:sp>
          <p:nvSpPr>
            <p:cNvPr id="27" name="Freeform: Shape 26">
              <a:extLst>
                <a:ext uri="{FF2B5EF4-FFF2-40B4-BE49-F238E27FC236}">
                  <a16:creationId xmlns:a16="http://schemas.microsoft.com/office/drawing/2014/main" id="{4C2FB6A1-7AFE-443C-B44D-42F5ED5DFA80}"/>
                </a:ext>
              </a:extLst>
            </p:cNvPr>
            <p:cNvSpPr/>
            <p:nvPr userDrawn="1"/>
          </p:nvSpPr>
          <p:spPr>
            <a:xfrm>
              <a:off x="-1489837" y="-1694912"/>
              <a:ext cx="3158692" cy="2249657"/>
            </a:xfrm>
            <a:custGeom>
              <a:avLst/>
              <a:gdLst>
                <a:gd name="connsiteX0" fmla="*/ 909643 w 3158692"/>
                <a:gd name="connsiteY0" fmla="*/ 0 h 2249657"/>
                <a:gd name="connsiteX1" fmla="*/ 0 w 3158692"/>
                <a:gd name="connsiteY1" fmla="*/ 0 h 2249657"/>
                <a:gd name="connsiteX2" fmla="*/ 2250720 w 3158692"/>
                <a:gd name="connsiteY2" fmla="*/ 2249657 h 2249657"/>
                <a:gd name="connsiteX3" fmla="*/ 3158692 w 3158692"/>
                <a:gd name="connsiteY3" fmla="*/ 2249050 h 2249657"/>
              </a:gdLst>
              <a:ahLst/>
              <a:cxnLst>
                <a:cxn ang="0">
                  <a:pos x="connsiteX0" y="connsiteY0"/>
                </a:cxn>
                <a:cxn ang="0">
                  <a:pos x="connsiteX1" y="connsiteY1"/>
                </a:cxn>
                <a:cxn ang="0">
                  <a:pos x="connsiteX2" y="connsiteY2"/>
                </a:cxn>
                <a:cxn ang="0">
                  <a:pos x="connsiteX3" y="connsiteY3"/>
                </a:cxn>
              </a:cxnLst>
              <a:rect l="l" t="t" r="r" b="b"/>
              <a:pathLst>
                <a:path w="3158692" h="2249657">
                  <a:moveTo>
                    <a:pt x="909643" y="0"/>
                  </a:moveTo>
                  <a:lnTo>
                    <a:pt x="0" y="0"/>
                  </a:lnTo>
                  <a:lnTo>
                    <a:pt x="2250720" y="2249657"/>
                  </a:lnTo>
                  <a:lnTo>
                    <a:pt x="3158692" y="2249050"/>
                  </a:lnTo>
                  <a:close/>
                </a:path>
              </a:pathLst>
            </a:custGeom>
            <a:solidFill>
              <a:srgbClr val="ED288E"/>
            </a:solidFill>
            <a:ln w="15178" cap="flat">
              <a:noFill/>
              <a:prstDash val="solid"/>
              <a:miter/>
            </a:ln>
          </p:spPr>
          <p:txBody>
            <a:bodyPr rtlCol="0" anchor="ctr"/>
            <a:lstStyle/>
            <a:p>
              <a:pPr algn="r" rtl="1"/>
              <a:endParaRPr lang="en-US">
                <a:latin typeface="Calibri" panose="020F0502020204030204" pitchFamily="34" charset="0"/>
                <a:cs typeface="Calibri" panose="020F0502020204030204" pitchFamily="34" charset="0"/>
              </a:endParaRPr>
            </a:p>
          </p:txBody>
        </p:sp>
        <p:sp>
          <p:nvSpPr>
            <p:cNvPr id="32" name="Freeform: Shape 31">
              <a:extLst>
                <a:ext uri="{FF2B5EF4-FFF2-40B4-BE49-F238E27FC236}">
                  <a16:creationId xmlns:a16="http://schemas.microsoft.com/office/drawing/2014/main" id="{C9A05A9B-2C1D-43AF-A1D8-CF4CF9D68423}"/>
                </a:ext>
              </a:extLst>
            </p:cNvPr>
            <p:cNvSpPr/>
            <p:nvPr userDrawn="1"/>
          </p:nvSpPr>
          <p:spPr>
            <a:xfrm>
              <a:off x="-1015122" y="-829461"/>
              <a:ext cx="3120727" cy="2222626"/>
            </a:xfrm>
            <a:custGeom>
              <a:avLst/>
              <a:gdLst>
                <a:gd name="connsiteX0" fmla="*/ 898557 w 3120727"/>
                <a:gd name="connsiteY0" fmla="*/ 0 h 2222626"/>
                <a:gd name="connsiteX1" fmla="*/ 0 w 3120727"/>
                <a:gd name="connsiteY1" fmla="*/ 0 h 2222626"/>
                <a:gd name="connsiteX2" fmla="*/ 2223537 w 3120727"/>
                <a:gd name="connsiteY2" fmla="*/ 2222626 h 2222626"/>
                <a:gd name="connsiteX3" fmla="*/ 3120728 w 3120727"/>
                <a:gd name="connsiteY3" fmla="*/ 2222019 h 2222626"/>
              </a:gdLst>
              <a:ahLst/>
              <a:cxnLst>
                <a:cxn ang="0">
                  <a:pos x="connsiteX0" y="connsiteY0"/>
                </a:cxn>
                <a:cxn ang="0">
                  <a:pos x="connsiteX1" y="connsiteY1"/>
                </a:cxn>
                <a:cxn ang="0">
                  <a:pos x="connsiteX2" y="connsiteY2"/>
                </a:cxn>
                <a:cxn ang="0">
                  <a:pos x="connsiteX3" y="connsiteY3"/>
                </a:cxn>
              </a:cxnLst>
              <a:rect l="l" t="t" r="r" b="b"/>
              <a:pathLst>
                <a:path w="3120727" h="2222626">
                  <a:moveTo>
                    <a:pt x="898557" y="0"/>
                  </a:moveTo>
                  <a:lnTo>
                    <a:pt x="0" y="0"/>
                  </a:lnTo>
                  <a:lnTo>
                    <a:pt x="2223537" y="2222626"/>
                  </a:lnTo>
                  <a:lnTo>
                    <a:pt x="3120728" y="2222019"/>
                  </a:lnTo>
                  <a:close/>
                </a:path>
              </a:pathLst>
            </a:custGeom>
            <a:solidFill>
              <a:srgbClr val="0A816F"/>
            </a:solidFill>
            <a:ln w="15178" cap="flat">
              <a:noFill/>
              <a:prstDash val="solid"/>
              <a:miter/>
            </a:ln>
          </p:spPr>
          <p:txBody>
            <a:bodyPr rtlCol="0" anchor="ctr"/>
            <a:lstStyle/>
            <a:p>
              <a:pPr algn="r" rtl="1"/>
              <a:endParaRPr lang="en-US">
                <a:latin typeface="Calibri" panose="020F0502020204030204" pitchFamily="34" charset="0"/>
                <a:cs typeface="Calibri" panose="020F0502020204030204" pitchFamily="34" charset="0"/>
              </a:endParaRPr>
            </a:p>
          </p:txBody>
        </p:sp>
        <p:sp>
          <p:nvSpPr>
            <p:cNvPr id="33" name="Freeform: Shape 32">
              <a:extLst>
                <a:ext uri="{FF2B5EF4-FFF2-40B4-BE49-F238E27FC236}">
                  <a16:creationId xmlns:a16="http://schemas.microsoft.com/office/drawing/2014/main" id="{8F612CF9-B9B2-44AA-877D-5AC79C9BCC1D}"/>
                </a:ext>
              </a:extLst>
            </p:cNvPr>
            <p:cNvSpPr/>
            <p:nvPr userDrawn="1"/>
          </p:nvSpPr>
          <p:spPr>
            <a:xfrm>
              <a:off x="-1695093" y="-853227"/>
              <a:ext cx="2565374" cy="1827182"/>
            </a:xfrm>
            <a:custGeom>
              <a:avLst/>
              <a:gdLst>
                <a:gd name="connsiteX0" fmla="*/ 738800 w 2565374"/>
                <a:gd name="connsiteY0" fmla="*/ 0 h 1827182"/>
                <a:gd name="connsiteX1" fmla="*/ 0 w 2565374"/>
                <a:gd name="connsiteY1" fmla="*/ 0 h 1827182"/>
                <a:gd name="connsiteX2" fmla="*/ 1827941 w 2565374"/>
                <a:gd name="connsiteY2" fmla="*/ 1827182 h 1827182"/>
                <a:gd name="connsiteX3" fmla="*/ 2565375 w 2565374"/>
                <a:gd name="connsiteY3" fmla="*/ 1826727 h 1827182"/>
              </a:gdLst>
              <a:ahLst/>
              <a:cxnLst>
                <a:cxn ang="0">
                  <a:pos x="connsiteX0" y="connsiteY0"/>
                </a:cxn>
                <a:cxn ang="0">
                  <a:pos x="connsiteX1" y="connsiteY1"/>
                </a:cxn>
                <a:cxn ang="0">
                  <a:pos x="connsiteX2" y="connsiteY2"/>
                </a:cxn>
                <a:cxn ang="0">
                  <a:pos x="connsiteX3" y="connsiteY3"/>
                </a:cxn>
              </a:cxnLst>
              <a:rect l="l" t="t" r="r" b="b"/>
              <a:pathLst>
                <a:path w="2565374" h="1827182">
                  <a:moveTo>
                    <a:pt x="738800" y="0"/>
                  </a:moveTo>
                  <a:lnTo>
                    <a:pt x="0" y="0"/>
                  </a:lnTo>
                  <a:lnTo>
                    <a:pt x="1827941" y="1827182"/>
                  </a:lnTo>
                  <a:lnTo>
                    <a:pt x="2565375" y="1826727"/>
                  </a:lnTo>
                  <a:close/>
                </a:path>
              </a:pathLst>
            </a:custGeom>
            <a:solidFill>
              <a:srgbClr val="59C2AF"/>
            </a:solidFill>
            <a:ln w="15178" cap="flat">
              <a:noFill/>
              <a:prstDash val="solid"/>
              <a:miter/>
            </a:ln>
          </p:spPr>
          <p:txBody>
            <a:bodyPr rtlCol="0" anchor="ctr"/>
            <a:lstStyle/>
            <a:p>
              <a:pPr algn="r" rtl="1"/>
              <a:endParaRPr lang="en-US">
                <a:latin typeface="Calibri" panose="020F0502020204030204" pitchFamily="34" charset="0"/>
                <a:cs typeface="Calibri" panose="020F0502020204030204" pitchFamily="34" charset="0"/>
              </a:endParaRPr>
            </a:p>
          </p:txBody>
        </p:sp>
      </p:grpSp>
      <p:grpSp>
        <p:nvGrpSpPr>
          <p:cNvPr id="34" name="Group 33">
            <a:extLst>
              <a:ext uri="{FF2B5EF4-FFF2-40B4-BE49-F238E27FC236}">
                <a16:creationId xmlns:a16="http://schemas.microsoft.com/office/drawing/2014/main" id="{ACF1CBC9-140B-449A-AEFE-9520B2A729C9}"/>
              </a:ext>
            </a:extLst>
          </p:cNvPr>
          <p:cNvGrpSpPr/>
          <p:nvPr userDrawn="1"/>
        </p:nvGrpSpPr>
        <p:grpSpPr>
          <a:xfrm>
            <a:off x="11326495" y="6329216"/>
            <a:ext cx="1731010" cy="1101893"/>
            <a:chOff x="10355857" y="5801035"/>
            <a:chExt cx="3203562" cy="2039261"/>
          </a:xfrm>
        </p:grpSpPr>
        <p:sp>
          <p:nvSpPr>
            <p:cNvPr id="35" name="Freeform: Shape 34">
              <a:extLst>
                <a:ext uri="{FF2B5EF4-FFF2-40B4-BE49-F238E27FC236}">
                  <a16:creationId xmlns:a16="http://schemas.microsoft.com/office/drawing/2014/main" id="{7B9AE7A8-0D7E-4AAC-B0DA-D7A71A038967}"/>
                </a:ext>
              </a:extLst>
            </p:cNvPr>
            <p:cNvSpPr/>
            <p:nvPr userDrawn="1"/>
          </p:nvSpPr>
          <p:spPr>
            <a:xfrm>
              <a:off x="11139868" y="6117045"/>
              <a:ext cx="2419551" cy="1723251"/>
            </a:xfrm>
            <a:custGeom>
              <a:avLst/>
              <a:gdLst>
                <a:gd name="connsiteX0" fmla="*/ 696762 w 2419551"/>
                <a:gd name="connsiteY0" fmla="*/ 0 h 1723251"/>
                <a:gd name="connsiteX1" fmla="*/ 0 w 2419551"/>
                <a:gd name="connsiteY1" fmla="*/ 0 h 1723251"/>
                <a:gd name="connsiteX2" fmla="*/ 1724023 w 2419551"/>
                <a:gd name="connsiteY2" fmla="*/ 1723252 h 1723251"/>
                <a:gd name="connsiteX3" fmla="*/ 2419551 w 2419551"/>
                <a:gd name="connsiteY3" fmla="*/ 1722789 h 1723251"/>
              </a:gdLst>
              <a:ahLst/>
              <a:cxnLst>
                <a:cxn ang="0">
                  <a:pos x="connsiteX0" y="connsiteY0"/>
                </a:cxn>
                <a:cxn ang="0">
                  <a:pos x="connsiteX1" y="connsiteY1"/>
                </a:cxn>
                <a:cxn ang="0">
                  <a:pos x="connsiteX2" y="connsiteY2"/>
                </a:cxn>
                <a:cxn ang="0">
                  <a:pos x="connsiteX3" y="connsiteY3"/>
                </a:cxn>
              </a:cxnLst>
              <a:rect l="l" t="t" r="r" b="b"/>
              <a:pathLst>
                <a:path w="2419551" h="1723251">
                  <a:moveTo>
                    <a:pt x="696762" y="0"/>
                  </a:moveTo>
                  <a:lnTo>
                    <a:pt x="0" y="0"/>
                  </a:lnTo>
                  <a:lnTo>
                    <a:pt x="1724023" y="1723252"/>
                  </a:lnTo>
                  <a:lnTo>
                    <a:pt x="2419551" y="1722789"/>
                  </a:lnTo>
                  <a:close/>
                </a:path>
              </a:pathLst>
            </a:custGeom>
            <a:solidFill>
              <a:srgbClr val="ED288E"/>
            </a:solidFill>
            <a:ln w="15407" cap="flat">
              <a:noFill/>
              <a:prstDash val="solid"/>
              <a:miter/>
            </a:ln>
          </p:spPr>
          <p:txBody>
            <a:bodyPr rtlCol="0" anchor="ctr"/>
            <a:lstStyle/>
            <a:p>
              <a:pPr algn="r" rtl="1"/>
              <a:endParaRPr lang="en-US">
                <a:latin typeface="Calibri" panose="020F0502020204030204" pitchFamily="34" charset="0"/>
                <a:cs typeface="Calibri" panose="020F0502020204030204" pitchFamily="34" charset="0"/>
              </a:endParaRPr>
            </a:p>
          </p:txBody>
        </p:sp>
        <p:sp>
          <p:nvSpPr>
            <p:cNvPr id="36" name="Freeform: Shape 35">
              <a:extLst>
                <a:ext uri="{FF2B5EF4-FFF2-40B4-BE49-F238E27FC236}">
                  <a16:creationId xmlns:a16="http://schemas.microsoft.com/office/drawing/2014/main" id="{29F5794C-48C6-4C52-9823-2EE861ABE1A7}"/>
                </a:ext>
              </a:extLst>
            </p:cNvPr>
            <p:cNvSpPr/>
            <p:nvPr userDrawn="1"/>
          </p:nvSpPr>
          <p:spPr>
            <a:xfrm>
              <a:off x="10355857" y="5801035"/>
              <a:ext cx="1989161" cy="1416645"/>
            </a:xfrm>
            <a:custGeom>
              <a:avLst/>
              <a:gdLst>
                <a:gd name="connsiteX0" fmla="*/ 572825 w 1989161"/>
                <a:gd name="connsiteY0" fmla="*/ 0 h 1416645"/>
                <a:gd name="connsiteX1" fmla="*/ 0 w 1989161"/>
                <a:gd name="connsiteY1" fmla="*/ 0 h 1416645"/>
                <a:gd name="connsiteX2" fmla="*/ 1417263 w 1989161"/>
                <a:gd name="connsiteY2" fmla="*/ 1416646 h 1416645"/>
                <a:gd name="connsiteX3" fmla="*/ 1989162 w 1989161"/>
                <a:gd name="connsiteY3" fmla="*/ 1416183 h 1416645"/>
              </a:gdLst>
              <a:ahLst/>
              <a:cxnLst>
                <a:cxn ang="0">
                  <a:pos x="connsiteX0" y="connsiteY0"/>
                </a:cxn>
                <a:cxn ang="0">
                  <a:pos x="connsiteX1" y="connsiteY1"/>
                </a:cxn>
                <a:cxn ang="0">
                  <a:pos x="connsiteX2" y="connsiteY2"/>
                </a:cxn>
                <a:cxn ang="0">
                  <a:pos x="connsiteX3" y="connsiteY3"/>
                </a:cxn>
              </a:cxnLst>
              <a:rect l="l" t="t" r="r" b="b"/>
              <a:pathLst>
                <a:path w="1989161" h="1416645">
                  <a:moveTo>
                    <a:pt x="572825" y="0"/>
                  </a:moveTo>
                  <a:lnTo>
                    <a:pt x="0" y="0"/>
                  </a:lnTo>
                  <a:lnTo>
                    <a:pt x="1417263" y="1416646"/>
                  </a:lnTo>
                  <a:lnTo>
                    <a:pt x="1989162" y="1416183"/>
                  </a:lnTo>
                  <a:close/>
                </a:path>
              </a:pathLst>
            </a:custGeom>
            <a:solidFill>
              <a:srgbClr val="ECA9BE"/>
            </a:solidFill>
            <a:ln w="15407" cap="flat">
              <a:noFill/>
              <a:prstDash val="solid"/>
              <a:miter/>
            </a:ln>
          </p:spPr>
          <p:txBody>
            <a:bodyPr rtlCol="0" anchor="ctr"/>
            <a:lstStyle/>
            <a:p>
              <a:pPr algn="r" rtl="1"/>
              <a:endParaRPr lang="en-US" dirty="0">
                <a:latin typeface="Calibri" panose="020F0502020204030204" pitchFamily="34" charset="0"/>
                <a:cs typeface="Calibri" panose="020F0502020204030204" pitchFamily="34" charset="0"/>
              </a:endParaRPr>
            </a:p>
          </p:txBody>
        </p:sp>
      </p:grpSp>
      <p:sp>
        <p:nvSpPr>
          <p:cNvPr id="39" name="Text Placeholder 3">
            <a:extLst>
              <a:ext uri="{FF2B5EF4-FFF2-40B4-BE49-F238E27FC236}">
                <a16:creationId xmlns:a16="http://schemas.microsoft.com/office/drawing/2014/main" id="{A7064804-24FD-44E0-8AB8-D2ABEA60D0AF}"/>
              </a:ext>
            </a:extLst>
          </p:cNvPr>
          <p:cNvSpPr>
            <a:spLocks noGrp="1"/>
          </p:cNvSpPr>
          <p:nvPr>
            <p:ph type="body" sz="half" idx="2" hasCustomPrompt="1"/>
          </p:nvPr>
        </p:nvSpPr>
        <p:spPr>
          <a:xfrm>
            <a:off x="495300" y="1830045"/>
            <a:ext cx="11163300" cy="303555"/>
          </a:xfrm>
        </p:spPr>
        <p:txBody>
          <a:bodyPr>
            <a:noAutofit/>
          </a:bodyPr>
          <a:lstStyle>
            <a:lvl1pPr marL="0" indent="0" algn="r" rtl="1">
              <a:buNone/>
              <a:defRPr lang="ar-JO" sz="1800" b="0" i="1" smtClean="0">
                <a:solidFill>
                  <a:schemeClr val="tx1">
                    <a:lumMod val="50000"/>
                    <a:lumOff val="50000"/>
                  </a:schemeClr>
                </a:solidFill>
                <a:effectLst/>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ar-JO" b="0" i="0" dirty="0">
                <a:effectLst/>
                <a:latin typeface="Menlo"/>
              </a:rPr>
              <a:t>انقر هنا لإضافة نص</a:t>
            </a:r>
          </a:p>
        </p:txBody>
      </p:sp>
      <p:sp>
        <p:nvSpPr>
          <p:cNvPr id="40" name="Title 1">
            <a:extLst>
              <a:ext uri="{FF2B5EF4-FFF2-40B4-BE49-F238E27FC236}">
                <a16:creationId xmlns:a16="http://schemas.microsoft.com/office/drawing/2014/main" id="{036F00B2-ED71-4930-B957-823D54A97D90}"/>
              </a:ext>
            </a:extLst>
          </p:cNvPr>
          <p:cNvSpPr>
            <a:spLocks noGrp="1"/>
          </p:cNvSpPr>
          <p:nvPr>
            <p:ph type="title" hasCustomPrompt="1"/>
          </p:nvPr>
        </p:nvSpPr>
        <p:spPr>
          <a:xfrm>
            <a:off x="495300" y="970891"/>
            <a:ext cx="11163300" cy="761999"/>
          </a:xfrm>
        </p:spPr>
        <p:txBody>
          <a:bodyPr anchor="t">
            <a:normAutofit/>
          </a:bodyPr>
          <a:lstStyle>
            <a:lvl1pPr algn="r" rtl="1">
              <a:lnSpc>
                <a:spcPct val="80000"/>
              </a:lnSpc>
              <a:defRPr lang="en-US" sz="3200" i="1" kern="1200" dirty="0">
                <a:solidFill>
                  <a:srgbClr val="FF1493"/>
                </a:solidFill>
                <a:latin typeface="Calibri" panose="020F0502020204030204" pitchFamily="34" charset="0"/>
                <a:ea typeface="+mj-ea"/>
                <a:cs typeface="Calibri" panose="020F0502020204030204" pitchFamily="34" charset="0"/>
              </a:defRPr>
            </a:lvl1pPr>
          </a:lstStyle>
          <a:p>
            <a:r>
              <a:rPr lang="ar-JO" b="0" i="0" dirty="0">
                <a:effectLst/>
                <a:latin typeface="Menlo"/>
              </a:rPr>
              <a:t>انقر لإضافة عنوان</a:t>
            </a:r>
            <a:endParaRPr lang="en-US" dirty="0"/>
          </a:p>
        </p:txBody>
      </p:sp>
      <p:sp>
        <p:nvSpPr>
          <p:cNvPr id="37" name="Text Placeholder 2">
            <a:extLst>
              <a:ext uri="{FF2B5EF4-FFF2-40B4-BE49-F238E27FC236}">
                <a16:creationId xmlns:a16="http://schemas.microsoft.com/office/drawing/2014/main" id="{758B939B-92FC-48DD-8D17-FE1C1E0CE790}"/>
              </a:ext>
            </a:extLst>
          </p:cNvPr>
          <p:cNvSpPr>
            <a:spLocks noGrp="1"/>
          </p:cNvSpPr>
          <p:nvPr>
            <p:ph idx="16" hasCustomPrompt="1"/>
          </p:nvPr>
        </p:nvSpPr>
        <p:spPr>
          <a:xfrm>
            <a:off x="504823" y="3177309"/>
            <a:ext cx="3517900" cy="2709800"/>
          </a:xfrm>
          <a:prstGeom prst="rect">
            <a:avLst/>
          </a:prstGeom>
          <a:solidFill>
            <a:schemeClr val="accent2">
              <a:alpha val="20000"/>
            </a:schemeClr>
          </a:solidFill>
        </p:spPr>
        <p:txBody>
          <a:bodyPr vert="horz" lIns="91440" tIns="45720" rIns="91440" bIns="45720" rtlCol="0">
            <a:normAutofit/>
          </a:bodyPr>
          <a:lstStyle>
            <a:lvl1pPr marL="0" indent="0" algn="r" rtl="1">
              <a:buNone/>
              <a:defRPr sz="1600">
                <a:solidFill>
                  <a:schemeClr val="bg1">
                    <a:lumMod val="50000"/>
                  </a:schemeClr>
                </a:solidFill>
              </a:defRPr>
            </a:lvl1pPr>
          </a:lstStyle>
          <a:p>
            <a:pPr lvl="0"/>
            <a:r>
              <a:rPr lang="ar-JO" dirty="0"/>
              <a:t>انقر هنا لإضافة النص</a:t>
            </a:r>
            <a:endParaRPr lang="en-US" dirty="0"/>
          </a:p>
        </p:txBody>
      </p:sp>
      <p:sp>
        <p:nvSpPr>
          <p:cNvPr id="38" name="Text Placeholder 2">
            <a:extLst>
              <a:ext uri="{FF2B5EF4-FFF2-40B4-BE49-F238E27FC236}">
                <a16:creationId xmlns:a16="http://schemas.microsoft.com/office/drawing/2014/main" id="{1EE00778-F60E-4727-B9D5-61BD6144882D}"/>
              </a:ext>
            </a:extLst>
          </p:cNvPr>
          <p:cNvSpPr>
            <a:spLocks noGrp="1"/>
          </p:cNvSpPr>
          <p:nvPr>
            <p:ph idx="17" hasCustomPrompt="1"/>
          </p:nvPr>
        </p:nvSpPr>
        <p:spPr>
          <a:xfrm>
            <a:off x="4356100" y="3177309"/>
            <a:ext cx="3517900" cy="2709800"/>
          </a:xfrm>
          <a:prstGeom prst="rect">
            <a:avLst/>
          </a:prstGeom>
          <a:solidFill>
            <a:schemeClr val="accent2">
              <a:alpha val="20000"/>
            </a:schemeClr>
          </a:solidFill>
        </p:spPr>
        <p:txBody>
          <a:bodyPr vert="horz" lIns="91440" tIns="45720" rIns="91440" bIns="45720" rtlCol="0">
            <a:normAutofit/>
          </a:bodyPr>
          <a:lstStyle>
            <a:lvl1pPr marL="0" indent="0" algn="r" rtl="1">
              <a:buNone/>
              <a:defRPr sz="1600">
                <a:solidFill>
                  <a:schemeClr val="bg1">
                    <a:lumMod val="50000"/>
                  </a:schemeClr>
                </a:solidFill>
              </a:defRPr>
            </a:lvl1pPr>
          </a:lstStyle>
          <a:p>
            <a:pPr lvl="0"/>
            <a:r>
              <a:rPr lang="ar-JO" dirty="0"/>
              <a:t>انقر هنا لإضافة النص</a:t>
            </a:r>
            <a:endParaRPr lang="en-US" dirty="0"/>
          </a:p>
        </p:txBody>
      </p:sp>
      <p:sp>
        <p:nvSpPr>
          <p:cNvPr id="41" name="Text Placeholder 2">
            <a:extLst>
              <a:ext uri="{FF2B5EF4-FFF2-40B4-BE49-F238E27FC236}">
                <a16:creationId xmlns:a16="http://schemas.microsoft.com/office/drawing/2014/main" id="{9333D771-DF10-48BC-BB32-1FBF46023A1D}"/>
              </a:ext>
            </a:extLst>
          </p:cNvPr>
          <p:cNvSpPr>
            <a:spLocks noGrp="1"/>
          </p:cNvSpPr>
          <p:nvPr>
            <p:ph idx="18" hasCustomPrompt="1"/>
          </p:nvPr>
        </p:nvSpPr>
        <p:spPr>
          <a:xfrm>
            <a:off x="8178800" y="3177309"/>
            <a:ext cx="3517900" cy="2709800"/>
          </a:xfrm>
          <a:prstGeom prst="rect">
            <a:avLst/>
          </a:prstGeom>
          <a:solidFill>
            <a:schemeClr val="accent2">
              <a:alpha val="20000"/>
            </a:schemeClr>
          </a:solidFill>
        </p:spPr>
        <p:txBody>
          <a:bodyPr vert="horz" lIns="91440" tIns="45720" rIns="91440" bIns="45720" rtlCol="0">
            <a:normAutofit/>
          </a:bodyPr>
          <a:lstStyle>
            <a:lvl1pPr marL="0" indent="0" algn="r" rtl="1">
              <a:buNone/>
              <a:defRPr sz="1600">
                <a:solidFill>
                  <a:schemeClr val="bg1">
                    <a:lumMod val="50000"/>
                  </a:schemeClr>
                </a:solidFill>
              </a:defRPr>
            </a:lvl1pPr>
          </a:lstStyle>
          <a:p>
            <a:pPr lvl="0"/>
            <a:r>
              <a:rPr lang="ar-JO" dirty="0"/>
              <a:t>انقر هنا لإضافة النص</a:t>
            </a:r>
            <a:endParaRPr lang="en-US" dirty="0"/>
          </a:p>
        </p:txBody>
      </p:sp>
    </p:spTree>
    <p:extLst>
      <p:ext uri="{BB962C8B-B14F-4D97-AF65-F5344CB8AC3E}">
        <p14:creationId xmlns:p14="http://schemas.microsoft.com/office/powerpoint/2010/main" val="39803173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wo Pictures">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6788BE3-3B6E-468F-BE27-AE9BD9735416}"/>
              </a:ext>
            </a:extLst>
          </p:cNvPr>
          <p:cNvSpPr>
            <a:spLocks noGrp="1"/>
          </p:cNvSpPr>
          <p:nvPr>
            <p:ph type="pic" sz="quarter" idx="14" hasCustomPrompt="1"/>
          </p:nvPr>
        </p:nvSpPr>
        <p:spPr>
          <a:xfrm flipH="1">
            <a:off x="6197599" y="2621301"/>
            <a:ext cx="5286375" cy="3258884"/>
          </a:xfrm>
          <a:solidFill>
            <a:schemeClr val="bg1">
              <a:lumMod val="85000"/>
            </a:schemeClr>
          </a:solidFill>
        </p:spPr>
        <p:txBody>
          <a:bodyPr/>
          <a:lstStyle>
            <a:lvl1pPr algn="r" rtl="1">
              <a:defRPr>
                <a:latin typeface="Calibri" panose="020F0502020204030204" pitchFamily="34" charset="0"/>
                <a:cs typeface="Calibri" panose="020F0502020204030204" pitchFamily="34" charset="0"/>
              </a:defRPr>
            </a:lvl1pPr>
          </a:lstStyle>
          <a:p>
            <a:r>
              <a:rPr lang="ar-JO" dirty="0"/>
              <a:t>انقر الأيقونة لإضافة صورة</a:t>
            </a:r>
            <a:endParaRPr lang="en-US" dirty="0"/>
          </a:p>
        </p:txBody>
      </p:sp>
      <p:sp>
        <p:nvSpPr>
          <p:cNvPr id="17" name="Text Placeholder 3">
            <a:extLst>
              <a:ext uri="{FF2B5EF4-FFF2-40B4-BE49-F238E27FC236}">
                <a16:creationId xmlns:a16="http://schemas.microsoft.com/office/drawing/2014/main" id="{E862C1F8-ACB9-477A-B840-BE3A36281472}"/>
              </a:ext>
            </a:extLst>
          </p:cNvPr>
          <p:cNvSpPr>
            <a:spLocks noGrp="1"/>
          </p:cNvSpPr>
          <p:nvPr>
            <p:ph type="body" sz="half" idx="15" hasCustomPrompt="1"/>
          </p:nvPr>
        </p:nvSpPr>
        <p:spPr>
          <a:xfrm flipH="1">
            <a:off x="6197599" y="5994400"/>
            <a:ext cx="5286375" cy="230827"/>
          </a:xfrm>
        </p:spPr>
        <p:txBody>
          <a:bodyPr>
            <a:noAutofit/>
          </a:bodyPr>
          <a:lstStyle>
            <a:lvl1pPr marL="0" indent="0" algn="r" rtl="1">
              <a:buNone/>
              <a:defRPr sz="1050" i="1">
                <a:solidFill>
                  <a:schemeClr val="tx1">
                    <a:lumMod val="50000"/>
                    <a:lumOff val="50000"/>
                  </a:schemeClr>
                </a:solidFill>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JO" b="0" i="0" dirty="0">
                <a:effectLst/>
                <a:latin typeface="Menlo"/>
              </a:rPr>
              <a:t>انقر لإضافة عنوان</a:t>
            </a:r>
            <a:endParaRPr lang="en-US" dirty="0"/>
          </a:p>
        </p:txBody>
      </p:sp>
      <p:sp>
        <p:nvSpPr>
          <p:cNvPr id="18" name="Picture Placeholder 2">
            <a:extLst>
              <a:ext uri="{FF2B5EF4-FFF2-40B4-BE49-F238E27FC236}">
                <a16:creationId xmlns:a16="http://schemas.microsoft.com/office/drawing/2014/main" id="{10ED294A-5EF4-44E5-A479-AD176E8CC131}"/>
              </a:ext>
            </a:extLst>
          </p:cNvPr>
          <p:cNvSpPr>
            <a:spLocks noGrp="1"/>
          </p:cNvSpPr>
          <p:nvPr>
            <p:ph type="pic" sz="quarter" idx="16" hasCustomPrompt="1"/>
          </p:nvPr>
        </p:nvSpPr>
        <p:spPr>
          <a:xfrm flipH="1">
            <a:off x="708024" y="2621301"/>
            <a:ext cx="5286375" cy="3258884"/>
          </a:xfrm>
          <a:solidFill>
            <a:schemeClr val="bg1">
              <a:lumMod val="85000"/>
            </a:schemeClr>
          </a:solidFill>
        </p:spPr>
        <p:txBody>
          <a:bodyPr/>
          <a:lstStyle>
            <a:lvl1pPr algn="r" rtl="1">
              <a:defRPr>
                <a:latin typeface="Calibri" panose="020F0502020204030204" pitchFamily="34" charset="0"/>
                <a:cs typeface="Calibri" panose="020F0502020204030204" pitchFamily="34" charset="0"/>
              </a:defRPr>
            </a:lvl1pPr>
          </a:lstStyle>
          <a:p>
            <a:r>
              <a:rPr lang="ar-JO" dirty="0"/>
              <a:t>انقر الأيقونة لإضافة صورة</a:t>
            </a:r>
            <a:endParaRPr lang="en-US" dirty="0"/>
          </a:p>
        </p:txBody>
      </p:sp>
      <p:sp>
        <p:nvSpPr>
          <p:cNvPr id="19" name="Text Placeholder 3">
            <a:extLst>
              <a:ext uri="{FF2B5EF4-FFF2-40B4-BE49-F238E27FC236}">
                <a16:creationId xmlns:a16="http://schemas.microsoft.com/office/drawing/2014/main" id="{A3EBBA2B-B6E9-4319-B5C2-17401FEA47C4}"/>
              </a:ext>
            </a:extLst>
          </p:cNvPr>
          <p:cNvSpPr>
            <a:spLocks noGrp="1"/>
          </p:cNvSpPr>
          <p:nvPr>
            <p:ph type="body" sz="half" idx="17" hasCustomPrompt="1"/>
          </p:nvPr>
        </p:nvSpPr>
        <p:spPr>
          <a:xfrm flipH="1">
            <a:off x="708024" y="5994400"/>
            <a:ext cx="5286375" cy="230827"/>
          </a:xfrm>
        </p:spPr>
        <p:txBody>
          <a:bodyPr>
            <a:noAutofit/>
          </a:bodyPr>
          <a:lstStyle>
            <a:lvl1pPr marL="0" indent="0" algn="r" rtl="1">
              <a:buNone/>
              <a:defRPr sz="1050" i="1">
                <a:solidFill>
                  <a:schemeClr val="tx1">
                    <a:lumMod val="50000"/>
                    <a:lumOff val="50000"/>
                  </a:schemeClr>
                </a:solidFill>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JO" b="0" i="0" dirty="0">
                <a:effectLst/>
                <a:latin typeface="Menlo"/>
              </a:rPr>
              <a:t>انقر لإضافة عنوان</a:t>
            </a:r>
            <a:endParaRPr lang="en-US" dirty="0"/>
          </a:p>
        </p:txBody>
      </p:sp>
      <p:grpSp>
        <p:nvGrpSpPr>
          <p:cNvPr id="15" name="Group 14">
            <a:extLst>
              <a:ext uri="{FF2B5EF4-FFF2-40B4-BE49-F238E27FC236}">
                <a16:creationId xmlns:a16="http://schemas.microsoft.com/office/drawing/2014/main" id="{5477AF7F-68FD-46CD-BD2A-5981395D65EF}"/>
              </a:ext>
            </a:extLst>
          </p:cNvPr>
          <p:cNvGrpSpPr/>
          <p:nvPr userDrawn="1"/>
        </p:nvGrpSpPr>
        <p:grpSpPr>
          <a:xfrm>
            <a:off x="-620673" y="-475004"/>
            <a:ext cx="1714659" cy="1393165"/>
            <a:chOff x="-1695093" y="-1694912"/>
            <a:chExt cx="3800698" cy="3088077"/>
          </a:xfrm>
        </p:grpSpPr>
        <p:sp>
          <p:nvSpPr>
            <p:cNvPr id="16" name="Freeform: Shape 15">
              <a:extLst>
                <a:ext uri="{FF2B5EF4-FFF2-40B4-BE49-F238E27FC236}">
                  <a16:creationId xmlns:a16="http://schemas.microsoft.com/office/drawing/2014/main" id="{9688C9AF-0C79-49DB-A8F9-FA2647BCEE1C}"/>
                </a:ext>
              </a:extLst>
            </p:cNvPr>
            <p:cNvSpPr/>
            <p:nvPr userDrawn="1"/>
          </p:nvSpPr>
          <p:spPr>
            <a:xfrm>
              <a:off x="-1489837" y="-1694912"/>
              <a:ext cx="3158692" cy="2249657"/>
            </a:xfrm>
            <a:custGeom>
              <a:avLst/>
              <a:gdLst>
                <a:gd name="connsiteX0" fmla="*/ 909643 w 3158692"/>
                <a:gd name="connsiteY0" fmla="*/ 0 h 2249657"/>
                <a:gd name="connsiteX1" fmla="*/ 0 w 3158692"/>
                <a:gd name="connsiteY1" fmla="*/ 0 h 2249657"/>
                <a:gd name="connsiteX2" fmla="*/ 2250720 w 3158692"/>
                <a:gd name="connsiteY2" fmla="*/ 2249657 h 2249657"/>
                <a:gd name="connsiteX3" fmla="*/ 3158692 w 3158692"/>
                <a:gd name="connsiteY3" fmla="*/ 2249050 h 2249657"/>
              </a:gdLst>
              <a:ahLst/>
              <a:cxnLst>
                <a:cxn ang="0">
                  <a:pos x="connsiteX0" y="connsiteY0"/>
                </a:cxn>
                <a:cxn ang="0">
                  <a:pos x="connsiteX1" y="connsiteY1"/>
                </a:cxn>
                <a:cxn ang="0">
                  <a:pos x="connsiteX2" y="connsiteY2"/>
                </a:cxn>
                <a:cxn ang="0">
                  <a:pos x="connsiteX3" y="connsiteY3"/>
                </a:cxn>
              </a:cxnLst>
              <a:rect l="l" t="t" r="r" b="b"/>
              <a:pathLst>
                <a:path w="3158692" h="2249657">
                  <a:moveTo>
                    <a:pt x="909643" y="0"/>
                  </a:moveTo>
                  <a:lnTo>
                    <a:pt x="0" y="0"/>
                  </a:lnTo>
                  <a:lnTo>
                    <a:pt x="2250720" y="2249657"/>
                  </a:lnTo>
                  <a:lnTo>
                    <a:pt x="3158692" y="2249050"/>
                  </a:lnTo>
                  <a:close/>
                </a:path>
              </a:pathLst>
            </a:custGeom>
            <a:solidFill>
              <a:srgbClr val="ED288E"/>
            </a:solidFill>
            <a:ln w="15178" cap="flat">
              <a:noFill/>
              <a:prstDash val="solid"/>
              <a:miter/>
            </a:ln>
          </p:spPr>
          <p:txBody>
            <a:bodyPr rtlCol="0" anchor="ctr"/>
            <a:lstStyle/>
            <a:p>
              <a:pPr algn="r" rtl="1"/>
              <a:endParaRPr lang="en-US">
                <a:latin typeface="Calibri" panose="020F0502020204030204" pitchFamily="34" charset="0"/>
                <a:cs typeface="Calibri" panose="020F0502020204030204" pitchFamily="34" charset="0"/>
              </a:endParaRPr>
            </a:p>
          </p:txBody>
        </p:sp>
        <p:sp>
          <p:nvSpPr>
            <p:cNvPr id="20" name="Freeform: Shape 19">
              <a:extLst>
                <a:ext uri="{FF2B5EF4-FFF2-40B4-BE49-F238E27FC236}">
                  <a16:creationId xmlns:a16="http://schemas.microsoft.com/office/drawing/2014/main" id="{6334A85A-AF9C-4A75-AB7B-5B7EC34AD702}"/>
                </a:ext>
              </a:extLst>
            </p:cNvPr>
            <p:cNvSpPr/>
            <p:nvPr userDrawn="1"/>
          </p:nvSpPr>
          <p:spPr>
            <a:xfrm>
              <a:off x="-1015122" y="-829461"/>
              <a:ext cx="3120727" cy="2222626"/>
            </a:xfrm>
            <a:custGeom>
              <a:avLst/>
              <a:gdLst>
                <a:gd name="connsiteX0" fmla="*/ 898557 w 3120727"/>
                <a:gd name="connsiteY0" fmla="*/ 0 h 2222626"/>
                <a:gd name="connsiteX1" fmla="*/ 0 w 3120727"/>
                <a:gd name="connsiteY1" fmla="*/ 0 h 2222626"/>
                <a:gd name="connsiteX2" fmla="*/ 2223537 w 3120727"/>
                <a:gd name="connsiteY2" fmla="*/ 2222626 h 2222626"/>
                <a:gd name="connsiteX3" fmla="*/ 3120728 w 3120727"/>
                <a:gd name="connsiteY3" fmla="*/ 2222019 h 2222626"/>
              </a:gdLst>
              <a:ahLst/>
              <a:cxnLst>
                <a:cxn ang="0">
                  <a:pos x="connsiteX0" y="connsiteY0"/>
                </a:cxn>
                <a:cxn ang="0">
                  <a:pos x="connsiteX1" y="connsiteY1"/>
                </a:cxn>
                <a:cxn ang="0">
                  <a:pos x="connsiteX2" y="connsiteY2"/>
                </a:cxn>
                <a:cxn ang="0">
                  <a:pos x="connsiteX3" y="connsiteY3"/>
                </a:cxn>
              </a:cxnLst>
              <a:rect l="l" t="t" r="r" b="b"/>
              <a:pathLst>
                <a:path w="3120727" h="2222626">
                  <a:moveTo>
                    <a:pt x="898557" y="0"/>
                  </a:moveTo>
                  <a:lnTo>
                    <a:pt x="0" y="0"/>
                  </a:lnTo>
                  <a:lnTo>
                    <a:pt x="2223537" y="2222626"/>
                  </a:lnTo>
                  <a:lnTo>
                    <a:pt x="3120728" y="2222019"/>
                  </a:lnTo>
                  <a:close/>
                </a:path>
              </a:pathLst>
            </a:custGeom>
            <a:solidFill>
              <a:srgbClr val="0A816F"/>
            </a:solidFill>
            <a:ln w="15178" cap="flat">
              <a:noFill/>
              <a:prstDash val="solid"/>
              <a:miter/>
            </a:ln>
          </p:spPr>
          <p:txBody>
            <a:bodyPr rtlCol="0" anchor="ctr"/>
            <a:lstStyle/>
            <a:p>
              <a:pPr algn="r" rtl="1"/>
              <a:endParaRPr lang="en-US">
                <a:latin typeface="Calibri" panose="020F0502020204030204" pitchFamily="34" charset="0"/>
                <a:cs typeface="Calibri" panose="020F0502020204030204" pitchFamily="34" charset="0"/>
              </a:endParaRPr>
            </a:p>
          </p:txBody>
        </p:sp>
        <p:sp>
          <p:nvSpPr>
            <p:cNvPr id="21" name="Freeform: Shape 20">
              <a:extLst>
                <a:ext uri="{FF2B5EF4-FFF2-40B4-BE49-F238E27FC236}">
                  <a16:creationId xmlns:a16="http://schemas.microsoft.com/office/drawing/2014/main" id="{B694B6A8-89D3-47FE-9500-78100117C5DB}"/>
                </a:ext>
              </a:extLst>
            </p:cNvPr>
            <p:cNvSpPr/>
            <p:nvPr userDrawn="1"/>
          </p:nvSpPr>
          <p:spPr>
            <a:xfrm>
              <a:off x="-1695093" y="-853227"/>
              <a:ext cx="2565374" cy="1827182"/>
            </a:xfrm>
            <a:custGeom>
              <a:avLst/>
              <a:gdLst>
                <a:gd name="connsiteX0" fmla="*/ 738800 w 2565374"/>
                <a:gd name="connsiteY0" fmla="*/ 0 h 1827182"/>
                <a:gd name="connsiteX1" fmla="*/ 0 w 2565374"/>
                <a:gd name="connsiteY1" fmla="*/ 0 h 1827182"/>
                <a:gd name="connsiteX2" fmla="*/ 1827941 w 2565374"/>
                <a:gd name="connsiteY2" fmla="*/ 1827182 h 1827182"/>
                <a:gd name="connsiteX3" fmla="*/ 2565375 w 2565374"/>
                <a:gd name="connsiteY3" fmla="*/ 1826727 h 1827182"/>
              </a:gdLst>
              <a:ahLst/>
              <a:cxnLst>
                <a:cxn ang="0">
                  <a:pos x="connsiteX0" y="connsiteY0"/>
                </a:cxn>
                <a:cxn ang="0">
                  <a:pos x="connsiteX1" y="connsiteY1"/>
                </a:cxn>
                <a:cxn ang="0">
                  <a:pos x="connsiteX2" y="connsiteY2"/>
                </a:cxn>
                <a:cxn ang="0">
                  <a:pos x="connsiteX3" y="connsiteY3"/>
                </a:cxn>
              </a:cxnLst>
              <a:rect l="l" t="t" r="r" b="b"/>
              <a:pathLst>
                <a:path w="2565374" h="1827182">
                  <a:moveTo>
                    <a:pt x="738800" y="0"/>
                  </a:moveTo>
                  <a:lnTo>
                    <a:pt x="0" y="0"/>
                  </a:lnTo>
                  <a:lnTo>
                    <a:pt x="1827941" y="1827182"/>
                  </a:lnTo>
                  <a:lnTo>
                    <a:pt x="2565375" y="1826727"/>
                  </a:lnTo>
                  <a:close/>
                </a:path>
              </a:pathLst>
            </a:custGeom>
            <a:solidFill>
              <a:srgbClr val="59C2AF"/>
            </a:solidFill>
            <a:ln w="15178" cap="flat">
              <a:noFill/>
              <a:prstDash val="solid"/>
              <a:miter/>
            </a:ln>
          </p:spPr>
          <p:txBody>
            <a:bodyPr rtlCol="0" anchor="ctr"/>
            <a:lstStyle/>
            <a:p>
              <a:pPr algn="r" rtl="1"/>
              <a:endParaRPr lang="en-US">
                <a:latin typeface="Calibri" panose="020F0502020204030204" pitchFamily="34" charset="0"/>
                <a:cs typeface="Calibri" panose="020F0502020204030204" pitchFamily="34" charset="0"/>
              </a:endParaRPr>
            </a:p>
          </p:txBody>
        </p:sp>
      </p:grpSp>
      <p:grpSp>
        <p:nvGrpSpPr>
          <p:cNvPr id="22" name="Group 21">
            <a:extLst>
              <a:ext uri="{FF2B5EF4-FFF2-40B4-BE49-F238E27FC236}">
                <a16:creationId xmlns:a16="http://schemas.microsoft.com/office/drawing/2014/main" id="{237B5478-1CA3-4E9E-8037-0D28548BC1F3}"/>
              </a:ext>
            </a:extLst>
          </p:cNvPr>
          <p:cNvGrpSpPr/>
          <p:nvPr userDrawn="1"/>
        </p:nvGrpSpPr>
        <p:grpSpPr>
          <a:xfrm>
            <a:off x="11326495" y="6329216"/>
            <a:ext cx="1731010" cy="1101893"/>
            <a:chOff x="10355857" y="5801035"/>
            <a:chExt cx="3203562" cy="2039261"/>
          </a:xfrm>
        </p:grpSpPr>
        <p:sp>
          <p:nvSpPr>
            <p:cNvPr id="23" name="Freeform: Shape 22">
              <a:extLst>
                <a:ext uri="{FF2B5EF4-FFF2-40B4-BE49-F238E27FC236}">
                  <a16:creationId xmlns:a16="http://schemas.microsoft.com/office/drawing/2014/main" id="{CCE08D03-9980-461D-B9EE-9662DA191D9B}"/>
                </a:ext>
              </a:extLst>
            </p:cNvPr>
            <p:cNvSpPr/>
            <p:nvPr userDrawn="1"/>
          </p:nvSpPr>
          <p:spPr>
            <a:xfrm>
              <a:off x="11139868" y="6117045"/>
              <a:ext cx="2419551" cy="1723251"/>
            </a:xfrm>
            <a:custGeom>
              <a:avLst/>
              <a:gdLst>
                <a:gd name="connsiteX0" fmla="*/ 696762 w 2419551"/>
                <a:gd name="connsiteY0" fmla="*/ 0 h 1723251"/>
                <a:gd name="connsiteX1" fmla="*/ 0 w 2419551"/>
                <a:gd name="connsiteY1" fmla="*/ 0 h 1723251"/>
                <a:gd name="connsiteX2" fmla="*/ 1724023 w 2419551"/>
                <a:gd name="connsiteY2" fmla="*/ 1723252 h 1723251"/>
                <a:gd name="connsiteX3" fmla="*/ 2419551 w 2419551"/>
                <a:gd name="connsiteY3" fmla="*/ 1722789 h 1723251"/>
              </a:gdLst>
              <a:ahLst/>
              <a:cxnLst>
                <a:cxn ang="0">
                  <a:pos x="connsiteX0" y="connsiteY0"/>
                </a:cxn>
                <a:cxn ang="0">
                  <a:pos x="connsiteX1" y="connsiteY1"/>
                </a:cxn>
                <a:cxn ang="0">
                  <a:pos x="connsiteX2" y="connsiteY2"/>
                </a:cxn>
                <a:cxn ang="0">
                  <a:pos x="connsiteX3" y="connsiteY3"/>
                </a:cxn>
              </a:cxnLst>
              <a:rect l="l" t="t" r="r" b="b"/>
              <a:pathLst>
                <a:path w="2419551" h="1723251">
                  <a:moveTo>
                    <a:pt x="696762" y="0"/>
                  </a:moveTo>
                  <a:lnTo>
                    <a:pt x="0" y="0"/>
                  </a:lnTo>
                  <a:lnTo>
                    <a:pt x="1724023" y="1723252"/>
                  </a:lnTo>
                  <a:lnTo>
                    <a:pt x="2419551" y="1722789"/>
                  </a:lnTo>
                  <a:close/>
                </a:path>
              </a:pathLst>
            </a:custGeom>
            <a:solidFill>
              <a:srgbClr val="ED288E"/>
            </a:solidFill>
            <a:ln w="15407" cap="flat">
              <a:noFill/>
              <a:prstDash val="solid"/>
              <a:miter/>
            </a:ln>
          </p:spPr>
          <p:txBody>
            <a:bodyPr rtlCol="0" anchor="ctr"/>
            <a:lstStyle/>
            <a:p>
              <a:pPr algn="r" rtl="1"/>
              <a:endParaRPr lang="en-US">
                <a:latin typeface="Calibri" panose="020F0502020204030204" pitchFamily="34" charset="0"/>
                <a:cs typeface="Calibri" panose="020F0502020204030204" pitchFamily="34" charset="0"/>
              </a:endParaRPr>
            </a:p>
          </p:txBody>
        </p:sp>
        <p:sp>
          <p:nvSpPr>
            <p:cNvPr id="24" name="Freeform: Shape 23">
              <a:extLst>
                <a:ext uri="{FF2B5EF4-FFF2-40B4-BE49-F238E27FC236}">
                  <a16:creationId xmlns:a16="http://schemas.microsoft.com/office/drawing/2014/main" id="{0860A133-893F-4289-AA36-667CB8041FA4}"/>
                </a:ext>
              </a:extLst>
            </p:cNvPr>
            <p:cNvSpPr/>
            <p:nvPr userDrawn="1"/>
          </p:nvSpPr>
          <p:spPr>
            <a:xfrm>
              <a:off x="10355857" y="5801035"/>
              <a:ext cx="1989161" cy="1416645"/>
            </a:xfrm>
            <a:custGeom>
              <a:avLst/>
              <a:gdLst>
                <a:gd name="connsiteX0" fmla="*/ 572825 w 1989161"/>
                <a:gd name="connsiteY0" fmla="*/ 0 h 1416645"/>
                <a:gd name="connsiteX1" fmla="*/ 0 w 1989161"/>
                <a:gd name="connsiteY1" fmla="*/ 0 h 1416645"/>
                <a:gd name="connsiteX2" fmla="*/ 1417263 w 1989161"/>
                <a:gd name="connsiteY2" fmla="*/ 1416646 h 1416645"/>
                <a:gd name="connsiteX3" fmla="*/ 1989162 w 1989161"/>
                <a:gd name="connsiteY3" fmla="*/ 1416183 h 1416645"/>
              </a:gdLst>
              <a:ahLst/>
              <a:cxnLst>
                <a:cxn ang="0">
                  <a:pos x="connsiteX0" y="connsiteY0"/>
                </a:cxn>
                <a:cxn ang="0">
                  <a:pos x="connsiteX1" y="connsiteY1"/>
                </a:cxn>
                <a:cxn ang="0">
                  <a:pos x="connsiteX2" y="connsiteY2"/>
                </a:cxn>
                <a:cxn ang="0">
                  <a:pos x="connsiteX3" y="connsiteY3"/>
                </a:cxn>
              </a:cxnLst>
              <a:rect l="l" t="t" r="r" b="b"/>
              <a:pathLst>
                <a:path w="1989161" h="1416645">
                  <a:moveTo>
                    <a:pt x="572825" y="0"/>
                  </a:moveTo>
                  <a:lnTo>
                    <a:pt x="0" y="0"/>
                  </a:lnTo>
                  <a:lnTo>
                    <a:pt x="1417263" y="1416646"/>
                  </a:lnTo>
                  <a:lnTo>
                    <a:pt x="1989162" y="1416183"/>
                  </a:lnTo>
                  <a:close/>
                </a:path>
              </a:pathLst>
            </a:custGeom>
            <a:solidFill>
              <a:srgbClr val="ECA9BE"/>
            </a:solidFill>
            <a:ln w="15407" cap="flat">
              <a:noFill/>
              <a:prstDash val="solid"/>
              <a:miter/>
            </a:ln>
          </p:spPr>
          <p:txBody>
            <a:bodyPr rtlCol="0" anchor="ctr"/>
            <a:lstStyle/>
            <a:p>
              <a:pPr algn="r" rtl="1"/>
              <a:endParaRPr lang="en-US" dirty="0">
                <a:latin typeface="Calibri" panose="020F0502020204030204" pitchFamily="34" charset="0"/>
                <a:cs typeface="Calibri" panose="020F0502020204030204" pitchFamily="34" charset="0"/>
              </a:endParaRPr>
            </a:p>
          </p:txBody>
        </p:sp>
      </p:grpSp>
      <p:sp>
        <p:nvSpPr>
          <p:cNvPr id="27" name="Text Placeholder 3">
            <a:extLst>
              <a:ext uri="{FF2B5EF4-FFF2-40B4-BE49-F238E27FC236}">
                <a16:creationId xmlns:a16="http://schemas.microsoft.com/office/drawing/2014/main" id="{1A51E0DE-63E2-441E-97B4-AC91F2AFAAA8}"/>
              </a:ext>
            </a:extLst>
          </p:cNvPr>
          <p:cNvSpPr>
            <a:spLocks noGrp="1"/>
          </p:cNvSpPr>
          <p:nvPr>
            <p:ph type="body" sz="half" idx="2" hasCustomPrompt="1"/>
          </p:nvPr>
        </p:nvSpPr>
        <p:spPr>
          <a:xfrm>
            <a:off x="495300" y="1830045"/>
            <a:ext cx="11163300" cy="303555"/>
          </a:xfrm>
        </p:spPr>
        <p:txBody>
          <a:bodyPr>
            <a:noAutofit/>
          </a:bodyPr>
          <a:lstStyle>
            <a:lvl1pPr marL="0" indent="0" algn="r" rtl="1">
              <a:buNone/>
              <a:defRPr lang="ar-JO" sz="1800" b="0" i="1" smtClean="0">
                <a:solidFill>
                  <a:schemeClr val="tx1">
                    <a:lumMod val="50000"/>
                    <a:lumOff val="50000"/>
                  </a:schemeClr>
                </a:solidFill>
                <a:effectLst/>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ar-JO" b="0" i="0" dirty="0">
                <a:effectLst/>
                <a:latin typeface="Menlo"/>
              </a:rPr>
              <a:t>انقر هنا لإضافة نص</a:t>
            </a:r>
          </a:p>
        </p:txBody>
      </p:sp>
      <p:sp>
        <p:nvSpPr>
          <p:cNvPr id="28" name="Title 1">
            <a:extLst>
              <a:ext uri="{FF2B5EF4-FFF2-40B4-BE49-F238E27FC236}">
                <a16:creationId xmlns:a16="http://schemas.microsoft.com/office/drawing/2014/main" id="{64112A3A-9790-4DCC-9DAE-A7CCB5429414}"/>
              </a:ext>
            </a:extLst>
          </p:cNvPr>
          <p:cNvSpPr>
            <a:spLocks noGrp="1"/>
          </p:cNvSpPr>
          <p:nvPr>
            <p:ph type="title" hasCustomPrompt="1"/>
          </p:nvPr>
        </p:nvSpPr>
        <p:spPr>
          <a:xfrm>
            <a:off x="495300" y="970891"/>
            <a:ext cx="11163300" cy="761999"/>
          </a:xfrm>
        </p:spPr>
        <p:txBody>
          <a:bodyPr anchor="t">
            <a:normAutofit/>
          </a:bodyPr>
          <a:lstStyle>
            <a:lvl1pPr algn="r" rtl="1">
              <a:lnSpc>
                <a:spcPct val="80000"/>
              </a:lnSpc>
              <a:defRPr lang="en-US" sz="3200" i="1" kern="1200" dirty="0">
                <a:solidFill>
                  <a:srgbClr val="FF1493"/>
                </a:solidFill>
                <a:latin typeface="Calibri" panose="020F0502020204030204" pitchFamily="34" charset="0"/>
                <a:ea typeface="+mj-ea"/>
                <a:cs typeface="Calibri" panose="020F0502020204030204" pitchFamily="34" charset="0"/>
              </a:defRPr>
            </a:lvl1pPr>
          </a:lstStyle>
          <a:p>
            <a:r>
              <a:rPr lang="ar-JO" b="0" i="0" dirty="0">
                <a:effectLst/>
                <a:latin typeface="Menlo"/>
              </a:rPr>
              <a:t>انقر لإضافة عنوان</a:t>
            </a:r>
            <a:endParaRPr lang="en-US" dirty="0"/>
          </a:p>
        </p:txBody>
      </p:sp>
    </p:spTree>
    <p:extLst>
      <p:ext uri="{BB962C8B-B14F-4D97-AF65-F5344CB8AC3E}">
        <p14:creationId xmlns:p14="http://schemas.microsoft.com/office/powerpoint/2010/main" val="7085503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wo Pictures &amp; Conten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6788BE3-3B6E-468F-BE27-AE9BD9735416}"/>
              </a:ext>
            </a:extLst>
          </p:cNvPr>
          <p:cNvSpPr>
            <a:spLocks noGrp="1"/>
          </p:cNvSpPr>
          <p:nvPr>
            <p:ph type="pic" sz="quarter" idx="14" hasCustomPrompt="1"/>
          </p:nvPr>
        </p:nvSpPr>
        <p:spPr>
          <a:xfrm flipH="1">
            <a:off x="6197599" y="2230755"/>
            <a:ext cx="5286375" cy="3649430"/>
          </a:xfrm>
          <a:solidFill>
            <a:schemeClr val="bg1">
              <a:lumMod val="85000"/>
            </a:schemeClr>
          </a:solidFill>
        </p:spPr>
        <p:txBody>
          <a:bodyPr/>
          <a:lstStyle>
            <a:lvl1pPr algn="r" rtl="1">
              <a:defRPr>
                <a:latin typeface="Calibri" panose="020F0502020204030204" pitchFamily="34" charset="0"/>
                <a:cs typeface="Calibri" panose="020F0502020204030204" pitchFamily="34" charset="0"/>
              </a:defRPr>
            </a:lvl1pPr>
          </a:lstStyle>
          <a:p>
            <a:r>
              <a:rPr lang="ar-JO" dirty="0"/>
              <a:t>انقر الأيقونة لإضافة صورة</a:t>
            </a:r>
            <a:endParaRPr lang="en-US" dirty="0"/>
          </a:p>
        </p:txBody>
      </p:sp>
      <p:sp>
        <p:nvSpPr>
          <p:cNvPr id="17" name="Text Placeholder 3">
            <a:extLst>
              <a:ext uri="{FF2B5EF4-FFF2-40B4-BE49-F238E27FC236}">
                <a16:creationId xmlns:a16="http://schemas.microsoft.com/office/drawing/2014/main" id="{E862C1F8-ACB9-477A-B840-BE3A36281472}"/>
              </a:ext>
            </a:extLst>
          </p:cNvPr>
          <p:cNvSpPr>
            <a:spLocks noGrp="1"/>
          </p:cNvSpPr>
          <p:nvPr>
            <p:ph type="body" sz="half" idx="15" hasCustomPrompt="1"/>
          </p:nvPr>
        </p:nvSpPr>
        <p:spPr>
          <a:xfrm flipH="1">
            <a:off x="6197599" y="5994400"/>
            <a:ext cx="5286375" cy="230827"/>
          </a:xfrm>
        </p:spPr>
        <p:txBody>
          <a:bodyPr>
            <a:noAutofit/>
          </a:bodyPr>
          <a:lstStyle>
            <a:lvl1pPr marL="0" indent="0" algn="r" rtl="1">
              <a:buNone/>
              <a:defRPr sz="1050" i="1">
                <a:solidFill>
                  <a:schemeClr val="tx1">
                    <a:lumMod val="50000"/>
                    <a:lumOff val="50000"/>
                  </a:schemeClr>
                </a:solidFill>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JO" b="0" i="0" dirty="0">
                <a:effectLst/>
                <a:latin typeface="Menlo"/>
              </a:rPr>
              <a:t>انقر لإضافة عنوان</a:t>
            </a:r>
            <a:endParaRPr lang="en-US" dirty="0"/>
          </a:p>
        </p:txBody>
      </p:sp>
      <p:sp>
        <p:nvSpPr>
          <p:cNvPr id="18" name="Picture Placeholder 2">
            <a:extLst>
              <a:ext uri="{FF2B5EF4-FFF2-40B4-BE49-F238E27FC236}">
                <a16:creationId xmlns:a16="http://schemas.microsoft.com/office/drawing/2014/main" id="{10ED294A-5EF4-44E5-A479-AD176E8CC131}"/>
              </a:ext>
            </a:extLst>
          </p:cNvPr>
          <p:cNvSpPr>
            <a:spLocks noGrp="1"/>
          </p:cNvSpPr>
          <p:nvPr>
            <p:ph type="pic" sz="quarter" idx="16" hasCustomPrompt="1"/>
          </p:nvPr>
        </p:nvSpPr>
        <p:spPr>
          <a:xfrm flipH="1">
            <a:off x="708024" y="2237642"/>
            <a:ext cx="5286375" cy="1714598"/>
          </a:xfrm>
          <a:solidFill>
            <a:schemeClr val="bg1">
              <a:lumMod val="85000"/>
            </a:schemeClr>
          </a:solidFill>
        </p:spPr>
        <p:txBody>
          <a:bodyPr/>
          <a:lstStyle>
            <a:lvl1pPr algn="r" rtl="1">
              <a:defRPr>
                <a:latin typeface="Calibri" panose="020F0502020204030204" pitchFamily="34" charset="0"/>
                <a:cs typeface="Calibri" panose="020F0502020204030204" pitchFamily="34" charset="0"/>
              </a:defRPr>
            </a:lvl1pPr>
          </a:lstStyle>
          <a:p>
            <a:r>
              <a:rPr lang="ar-JO" dirty="0"/>
              <a:t>انقر الأيقونة لإضافة صورة</a:t>
            </a:r>
            <a:endParaRPr lang="en-US" dirty="0"/>
          </a:p>
        </p:txBody>
      </p:sp>
      <p:sp>
        <p:nvSpPr>
          <p:cNvPr id="19" name="Text Placeholder 3">
            <a:extLst>
              <a:ext uri="{FF2B5EF4-FFF2-40B4-BE49-F238E27FC236}">
                <a16:creationId xmlns:a16="http://schemas.microsoft.com/office/drawing/2014/main" id="{A3EBBA2B-B6E9-4319-B5C2-17401FEA47C4}"/>
              </a:ext>
            </a:extLst>
          </p:cNvPr>
          <p:cNvSpPr>
            <a:spLocks noGrp="1"/>
          </p:cNvSpPr>
          <p:nvPr>
            <p:ph type="body" sz="half" idx="17" hasCustomPrompt="1"/>
          </p:nvPr>
        </p:nvSpPr>
        <p:spPr>
          <a:xfrm flipH="1">
            <a:off x="708024" y="4055470"/>
            <a:ext cx="5286375" cy="230827"/>
          </a:xfrm>
        </p:spPr>
        <p:txBody>
          <a:bodyPr>
            <a:noAutofit/>
          </a:bodyPr>
          <a:lstStyle>
            <a:lvl1pPr marL="0" indent="0" algn="r" rtl="1">
              <a:buNone/>
              <a:defRPr sz="1050" i="1">
                <a:solidFill>
                  <a:schemeClr val="tx1">
                    <a:lumMod val="50000"/>
                    <a:lumOff val="50000"/>
                  </a:schemeClr>
                </a:solidFill>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JO" b="0" i="0" dirty="0">
                <a:effectLst/>
                <a:latin typeface="Menlo"/>
              </a:rPr>
              <a:t>انقر لإضافة عنوان</a:t>
            </a:r>
            <a:endParaRPr lang="en-US" dirty="0"/>
          </a:p>
        </p:txBody>
      </p:sp>
      <p:sp>
        <p:nvSpPr>
          <p:cNvPr id="15" name="Text Placeholder 3">
            <a:extLst>
              <a:ext uri="{FF2B5EF4-FFF2-40B4-BE49-F238E27FC236}">
                <a16:creationId xmlns:a16="http://schemas.microsoft.com/office/drawing/2014/main" id="{8DCC8F7B-CB70-444A-AA0D-DD829D503B3C}"/>
              </a:ext>
            </a:extLst>
          </p:cNvPr>
          <p:cNvSpPr>
            <a:spLocks noGrp="1"/>
          </p:cNvSpPr>
          <p:nvPr>
            <p:ph type="body" sz="half" idx="18" hasCustomPrompt="1"/>
          </p:nvPr>
        </p:nvSpPr>
        <p:spPr>
          <a:xfrm flipH="1">
            <a:off x="3528694" y="4573358"/>
            <a:ext cx="2465705" cy="230827"/>
          </a:xfrm>
          <a:solidFill>
            <a:srgbClr val="59C2AF"/>
          </a:solidFill>
        </p:spPr>
        <p:txBody>
          <a:bodyPr>
            <a:noAutofit/>
          </a:bodyPr>
          <a:lstStyle>
            <a:lvl1pPr marL="0" indent="0" algn="r" rtl="1">
              <a:buNone/>
              <a:defRPr sz="1200" b="1" i="0">
                <a:solidFill>
                  <a:schemeClr val="tx1"/>
                </a:solidFill>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JO" b="0" i="0" dirty="0">
                <a:effectLst/>
                <a:latin typeface="Menlo"/>
              </a:rPr>
              <a:t>انقر لإضافة عنوان</a:t>
            </a:r>
            <a:endParaRPr lang="en-US" dirty="0"/>
          </a:p>
        </p:txBody>
      </p:sp>
      <p:sp>
        <p:nvSpPr>
          <p:cNvPr id="16" name="Text Placeholder 3">
            <a:extLst>
              <a:ext uri="{FF2B5EF4-FFF2-40B4-BE49-F238E27FC236}">
                <a16:creationId xmlns:a16="http://schemas.microsoft.com/office/drawing/2014/main" id="{F5F3CC80-6EB9-4F03-9E36-7EB225B9F4B0}"/>
              </a:ext>
            </a:extLst>
          </p:cNvPr>
          <p:cNvSpPr>
            <a:spLocks noGrp="1"/>
          </p:cNvSpPr>
          <p:nvPr>
            <p:ph type="body" sz="half" idx="19" hasCustomPrompt="1"/>
          </p:nvPr>
        </p:nvSpPr>
        <p:spPr>
          <a:xfrm flipH="1">
            <a:off x="3528694" y="4869509"/>
            <a:ext cx="2465705" cy="1010676"/>
          </a:xfrm>
        </p:spPr>
        <p:txBody>
          <a:bodyPr>
            <a:noAutofit/>
          </a:bodyPr>
          <a:lstStyle>
            <a:lvl1pPr marL="0" indent="0" algn="r" rtl="1">
              <a:buNone/>
              <a:defRPr sz="1200" b="0" i="1">
                <a:solidFill>
                  <a:schemeClr val="tx1"/>
                </a:solidFill>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JO" b="0" i="0" dirty="0">
                <a:effectLst/>
                <a:latin typeface="Menlo"/>
              </a:rPr>
              <a:t>انقر لإضافة عنوان</a:t>
            </a:r>
            <a:endParaRPr lang="en-US" dirty="0"/>
          </a:p>
        </p:txBody>
      </p:sp>
      <p:grpSp>
        <p:nvGrpSpPr>
          <p:cNvPr id="20" name="Group 19">
            <a:extLst>
              <a:ext uri="{FF2B5EF4-FFF2-40B4-BE49-F238E27FC236}">
                <a16:creationId xmlns:a16="http://schemas.microsoft.com/office/drawing/2014/main" id="{EB31E0CF-55C8-4B89-B06F-CE5B5F455C46}"/>
              </a:ext>
            </a:extLst>
          </p:cNvPr>
          <p:cNvGrpSpPr/>
          <p:nvPr userDrawn="1"/>
        </p:nvGrpSpPr>
        <p:grpSpPr>
          <a:xfrm>
            <a:off x="-620673" y="-475004"/>
            <a:ext cx="1714659" cy="1393165"/>
            <a:chOff x="-1695093" y="-1694912"/>
            <a:chExt cx="3800698" cy="3088077"/>
          </a:xfrm>
        </p:grpSpPr>
        <p:sp>
          <p:nvSpPr>
            <p:cNvPr id="21" name="Freeform: Shape 20">
              <a:extLst>
                <a:ext uri="{FF2B5EF4-FFF2-40B4-BE49-F238E27FC236}">
                  <a16:creationId xmlns:a16="http://schemas.microsoft.com/office/drawing/2014/main" id="{9EF1B85F-769E-49E7-AAF7-48C9740AE86C}"/>
                </a:ext>
              </a:extLst>
            </p:cNvPr>
            <p:cNvSpPr/>
            <p:nvPr userDrawn="1"/>
          </p:nvSpPr>
          <p:spPr>
            <a:xfrm>
              <a:off x="-1489837" y="-1694912"/>
              <a:ext cx="3158692" cy="2249657"/>
            </a:xfrm>
            <a:custGeom>
              <a:avLst/>
              <a:gdLst>
                <a:gd name="connsiteX0" fmla="*/ 909643 w 3158692"/>
                <a:gd name="connsiteY0" fmla="*/ 0 h 2249657"/>
                <a:gd name="connsiteX1" fmla="*/ 0 w 3158692"/>
                <a:gd name="connsiteY1" fmla="*/ 0 h 2249657"/>
                <a:gd name="connsiteX2" fmla="*/ 2250720 w 3158692"/>
                <a:gd name="connsiteY2" fmla="*/ 2249657 h 2249657"/>
                <a:gd name="connsiteX3" fmla="*/ 3158692 w 3158692"/>
                <a:gd name="connsiteY3" fmla="*/ 2249050 h 2249657"/>
              </a:gdLst>
              <a:ahLst/>
              <a:cxnLst>
                <a:cxn ang="0">
                  <a:pos x="connsiteX0" y="connsiteY0"/>
                </a:cxn>
                <a:cxn ang="0">
                  <a:pos x="connsiteX1" y="connsiteY1"/>
                </a:cxn>
                <a:cxn ang="0">
                  <a:pos x="connsiteX2" y="connsiteY2"/>
                </a:cxn>
                <a:cxn ang="0">
                  <a:pos x="connsiteX3" y="connsiteY3"/>
                </a:cxn>
              </a:cxnLst>
              <a:rect l="l" t="t" r="r" b="b"/>
              <a:pathLst>
                <a:path w="3158692" h="2249657">
                  <a:moveTo>
                    <a:pt x="909643" y="0"/>
                  </a:moveTo>
                  <a:lnTo>
                    <a:pt x="0" y="0"/>
                  </a:lnTo>
                  <a:lnTo>
                    <a:pt x="2250720" y="2249657"/>
                  </a:lnTo>
                  <a:lnTo>
                    <a:pt x="3158692" y="2249050"/>
                  </a:lnTo>
                  <a:close/>
                </a:path>
              </a:pathLst>
            </a:custGeom>
            <a:solidFill>
              <a:srgbClr val="ED288E"/>
            </a:solidFill>
            <a:ln w="15178" cap="flat">
              <a:noFill/>
              <a:prstDash val="solid"/>
              <a:miter/>
            </a:ln>
          </p:spPr>
          <p:txBody>
            <a:bodyPr rtlCol="0" anchor="ctr"/>
            <a:lstStyle/>
            <a:p>
              <a:pPr algn="r" rtl="1"/>
              <a:endParaRPr lang="en-US">
                <a:latin typeface="Calibri" panose="020F0502020204030204" pitchFamily="34" charset="0"/>
                <a:cs typeface="Calibri" panose="020F0502020204030204" pitchFamily="34" charset="0"/>
              </a:endParaRPr>
            </a:p>
          </p:txBody>
        </p:sp>
        <p:sp>
          <p:nvSpPr>
            <p:cNvPr id="22" name="Freeform: Shape 21">
              <a:extLst>
                <a:ext uri="{FF2B5EF4-FFF2-40B4-BE49-F238E27FC236}">
                  <a16:creationId xmlns:a16="http://schemas.microsoft.com/office/drawing/2014/main" id="{6580A865-B8E3-4666-A231-2190B4BBFACC}"/>
                </a:ext>
              </a:extLst>
            </p:cNvPr>
            <p:cNvSpPr/>
            <p:nvPr userDrawn="1"/>
          </p:nvSpPr>
          <p:spPr>
            <a:xfrm>
              <a:off x="-1015122" y="-829461"/>
              <a:ext cx="3120727" cy="2222626"/>
            </a:xfrm>
            <a:custGeom>
              <a:avLst/>
              <a:gdLst>
                <a:gd name="connsiteX0" fmla="*/ 898557 w 3120727"/>
                <a:gd name="connsiteY0" fmla="*/ 0 h 2222626"/>
                <a:gd name="connsiteX1" fmla="*/ 0 w 3120727"/>
                <a:gd name="connsiteY1" fmla="*/ 0 h 2222626"/>
                <a:gd name="connsiteX2" fmla="*/ 2223537 w 3120727"/>
                <a:gd name="connsiteY2" fmla="*/ 2222626 h 2222626"/>
                <a:gd name="connsiteX3" fmla="*/ 3120728 w 3120727"/>
                <a:gd name="connsiteY3" fmla="*/ 2222019 h 2222626"/>
              </a:gdLst>
              <a:ahLst/>
              <a:cxnLst>
                <a:cxn ang="0">
                  <a:pos x="connsiteX0" y="connsiteY0"/>
                </a:cxn>
                <a:cxn ang="0">
                  <a:pos x="connsiteX1" y="connsiteY1"/>
                </a:cxn>
                <a:cxn ang="0">
                  <a:pos x="connsiteX2" y="connsiteY2"/>
                </a:cxn>
                <a:cxn ang="0">
                  <a:pos x="connsiteX3" y="connsiteY3"/>
                </a:cxn>
              </a:cxnLst>
              <a:rect l="l" t="t" r="r" b="b"/>
              <a:pathLst>
                <a:path w="3120727" h="2222626">
                  <a:moveTo>
                    <a:pt x="898557" y="0"/>
                  </a:moveTo>
                  <a:lnTo>
                    <a:pt x="0" y="0"/>
                  </a:lnTo>
                  <a:lnTo>
                    <a:pt x="2223537" y="2222626"/>
                  </a:lnTo>
                  <a:lnTo>
                    <a:pt x="3120728" y="2222019"/>
                  </a:lnTo>
                  <a:close/>
                </a:path>
              </a:pathLst>
            </a:custGeom>
            <a:solidFill>
              <a:srgbClr val="0A816F"/>
            </a:solidFill>
            <a:ln w="15178" cap="flat">
              <a:noFill/>
              <a:prstDash val="solid"/>
              <a:miter/>
            </a:ln>
          </p:spPr>
          <p:txBody>
            <a:bodyPr rtlCol="0" anchor="ctr"/>
            <a:lstStyle/>
            <a:p>
              <a:pPr algn="r" rtl="1"/>
              <a:endParaRPr lang="en-US">
                <a:latin typeface="Calibri" panose="020F0502020204030204" pitchFamily="34" charset="0"/>
                <a:cs typeface="Calibri" panose="020F0502020204030204" pitchFamily="34" charset="0"/>
              </a:endParaRPr>
            </a:p>
          </p:txBody>
        </p:sp>
        <p:sp>
          <p:nvSpPr>
            <p:cNvPr id="23" name="Freeform: Shape 22">
              <a:extLst>
                <a:ext uri="{FF2B5EF4-FFF2-40B4-BE49-F238E27FC236}">
                  <a16:creationId xmlns:a16="http://schemas.microsoft.com/office/drawing/2014/main" id="{2F93CB3C-D991-471F-BC0E-0D0D0DE03A10}"/>
                </a:ext>
              </a:extLst>
            </p:cNvPr>
            <p:cNvSpPr/>
            <p:nvPr userDrawn="1"/>
          </p:nvSpPr>
          <p:spPr>
            <a:xfrm>
              <a:off x="-1695093" y="-853227"/>
              <a:ext cx="2565374" cy="1827182"/>
            </a:xfrm>
            <a:custGeom>
              <a:avLst/>
              <a:gdLst>
                <a:gd name="connsiteX0" fmla="*/ 738800 w 2565374"/>
                <a:gd name="connsiteY0" fmla="*/ 0 h 1827182"/>
                <a:gd name="connsiteX1" fmla="*/ 0 w 2565374"/>
                <a:gd name="connsiteY1" fmla="*/ 0 h 1827182"/>
                <a:gd name="connsiteX2" fmla="*/ 1827941 w 2565374"/>
                <a:gd name="connsiteY2" fmla="*/ 1827182 h 1827182"/>
                <a:gd name="connsiteX3" fmla="*/ 2565375 w 2565374"/>
                <a:gd name="connsiteY3" fmla="*/ 1826727 h 1827182"/>
              </a:gdLst>
              <a:ahLst/>
              <a:cxnLst>
                <a:cxn ang="0">
                  <a:pos x="connsiteX0" y="connsiteY0"/>
                </a:cxn>
                <a:cxn ang="0">
                  <a:pos x="connsiteX1" y="connsiteY1"/>
                </a:cxn>
                <a:cxn ang="0">
                  <a:pos x="connsiteX2" y="connsiteY2"/>
                </a:cxn>
                <a:cxn ang="0">
                  <a:pos x="connsiteX3" y="connsiteY3"/>
                </a:cxn>
              </a:cxnLst>
              <a:rect l="l" t="t" r="r" b="b"/>
              <a:pathLst>
                <a:path w="2565374" h="1827182">
                  <a:moveTo>
                    <a:pt x="738800" y="0"/>
                  </a:moveTo>
                  <a:lnTo>
                    <a:pt x="0" y="0"/>
                  </a:lnTo>
                  <a:lnTo>
                    <a:pt x="1827941" y="1827182"/>
                  </a:lnTo>
                  <a:lnTo>
                    <a:pt x="2565375" y="1826727"/>
                  </a:lnTo>
                  <a:close/>
                </a:path>
              </a:pathLst>
            </a:custGeom>
            <a:solidFill>
              <a:srgbClr val="59C2AF"/>
            </a:solidFill>
            <a:ln w="15178" cap="flat">
              <a:noFill/>
              <a:prstDash val="solid"/>
              <a:miter/>
            </a:ln>
          </p:spPr>
          <p:txBody>
            <a:bodyPr rtlCol="0" anchor="ctr"/>
            <a:lstStyle/>
            <a:p>
              <a:pPr algn="r" rtl="1"/>
              <a:endParaRPr lang="en-US">
                <a:latin typeface="Calibri" panose="020F0502020204030204" pitchFamily="34" charset="0"/>
                <a:cs typeface="Calibri" panose="020F0502020204030204" pitchFamily="34" charset="0"/>
              </a:endParaRPr>
            </a:p>
          </p:txBody>
        </p:sp>
      </p:grpSp>
      <p:grpSp>
        <p:nvGrpSpPr>
          <p:cNvPr id="24" name="Group 23">
            <a:extLst>
              <a:ext uri="{FF2B5EF4-FFF2-40B4-BE49-F238E27FC236}">
                <a16:creationId xmlns:a16="http://schemas.microsoft.com/office/drawing/2014/main" id="{6FC89721-57CA-4E67-99C1-A221D9CC631D}"/>
              </a:ext>
            </a:extLst>
          </p:cNvPr>
          <p:cNvGrpSpPr/>
          <p:nvPr userDrawn="1"/>
        </p:nvGrpSpPr>
        <p:grpSpPr>
          <a:xfrm>
            <a:off x="11326495" y="6329216"/>
            <a:ext cx="1731010" cy="1101893"/>
            <a:chOff x="10355857" y="5801035"/>
            <a:chExt cx="3203562" cy="2039261"/>
          </a:xfrm>
        </p:grpSpPr>
        <p:sp>
          <p:nvSpPr>
            <p:cNvPr id="25" name="Freeform: Shape 24">
              <a:extLst>
                <a:ext uri="{FF2B5EF4-FFF2-40B4-BE49-F238E27FC236}">
                  <a16:creationId xmlns:a16="http://schemas.microsoft.com/office/drawing/2014/main" id="{274EFB19-ABDC-4FF1-BBAB-F67F9A2ADA65}"/>
                </a:ext>
              </a:extLst>
            </p:cNvPr>
            <p:cNvSpPr/>
            <p:nvPr userDrawn="1"/>
          </p:nvSpPr>
          <p:spPr>
            <a:xfrm>
              <a:off x="11139868" y="6117045"/>
              <a:ext cx="2419551" cy="1723251"/>
            </a:xfrm>
            <a:custGeom>
              <a:avLst/>
              <a:gdLst>
                <a:gd name="connsiteX0" fmla="*/ 696762 w 2419551"/>
                <a:gd name="connsiteY0" fmla="*/ 0 h 1723251"/>
                <a:gd name="connsiteX1" fmla="*/ 0 w 2419551"/>
                <a:gd name="connsiteY1" fmla="*/ 0 h 1723251"/>
                <a:gd name="connsiteX2" fmla="*/ 1724023 w 2419551"/>
                <a:gd name="connsiteY2" fmla="*/ 1723252 h 1723251"/>
                <a:gd name="connsiteX3" fmla="*/ 2419551 w 2419551"/>
                <a:gd name="connsiteY3" fmla="*/ 1722789 h 1723251"/>
              </a:gdLst>
              <a:ahLst/>
              <a:cxnLst>
                <a:cxn ang="0">
                  <a:pos x="connsiteX0" y="connsiteY0"/>
                </a:cxn>
                <a:cxn ang="0">
                  <a:pos x="connsiteX1" y="connsiteY1"/>
                </a:cxn>
                <a:cxn ang="0">
                  <a:pos x="connsiteX2" y="connsiteY2"/>
                </a:cxn>
                <a:cxn ang="0">
                  <a:pos x="connsiteX3" y="connsiteY3"/>
                </a:cxn>
              </a:cxnLst>
              <a:rect l="l" t="t" r="r" b="b"/>
              <a:pathLst>
                <a:path w="2419551" h="1723251">
                  <a:moveTo>
                    <a:pt x="696762" y="0"/>
                  </a:moveTo>
                  <a:lnTo>
                    <a:pt x="0" y="0"/>
                  </a:lnTo>
                  <a:lnTo>
                    <a:pt x="1724023" y="1723252"/>
                  </a:lnTo>
                  <a:lnTo>
                    <a:pt x="2419551" y="1722789"/>
                  </a:lnTo>
                  <a:close/>
                </a:path>
              </a:pathLst>
            </a:custGeom>
            <a:solidFill>
              <a:srgbClr val="ED288E"/>
            </a:solidFill>
            <a:ln w="15407" cap="flat">
              <a:noFill/>
              <a:prstDash val="solid"/>
              <a:miter/>
            </a:ln>
          </p:spPr>
          <p:txBody>
            <a:bodyPr rtlCol="0" anchor="ctr"/>
            <a:lstStyle/>
            <a:p>
              <a:pPr algn="r" rtl="1"/>
              <a:endParaRPr lang="en-US">
                <a:latin typeface="Calibri" panose="020F0502020204030204" pitchFamily="34" charset="0"/>
                <a:cs typeface="Calibri" panose="020F0502020204030204" pitchFamily="34" charset="0"/>
              </a:endParaRPr>
            </a:p>
          </p:txBody>
        </p:sp>
        <p:sp>
          <p:nvSpPr>
            <p:cNvPr id="26" name="Freeform: Shape 25">
              <a:extLst>
                <a:ext uri="{FF2B5EF4-FFF2-40B4-BE49-F238E27FC236}">
                  <a16:creationId xmlns:a16="http://schemas.microsoft.com/office/drawing/2014/main" id="{076C690B-54C3-482D-BC85-43F30F2870D5}"/>
                </a:ext>
              </a:extLst>
            </p:cNvPr>
            <p:cNvSpPr/>
            <p:nvPr userDrawn="1"/>
          </p:nvSpPr>
          <p:spPr>
            <a:xfrm>
              <a:off x="10355857" y="5801035"/>
              <a:ext cx="1989161" cy="1416645"/>
            </a:xfrm>
            <a:custGeom>
              <a:avLst/>
              <a:gdLst>
                <a:gd name="connsiteX0" fmla="*/ 572825 w 1989161"/>
                <a:gd name="connsiteY0" fmla="*/ 0 h 1416645"/>
                <a:gd name="connsiteX1" fmla="*/ 0 w 1989161"/>
                <a:gd name="connsiteY1" fmla="*/ 0 h 1416645"/>
                <a:gd name="connsiteX2" fmla="*/ 1417263 w 1989161"/>
                <a:gd name="connsiteY2" fmla="*/ 1416646 h 1416645"/>
                <a:gd name="connsiteX3" fmla="*/ 1989162 w 1989161"/>
                <a:gd name="connsiteY3" fmla="*/ 1416183 h 1416645"/>
              </a:gdLst>
              <a:ahLst/>
              <a:cxnLst>
                <a:cxn ang="0">
                  <a:pos x="connsiteX0" y="connsiteY0"/>
                </a:cxn>
                <a:cxn ang="0">
                  <a:pos x="connsiteX1" y="connsiteY1"/>
                </a:cxn>
                <a:cxn ang="0">
                  <a:pos x="connsiteX2" y="connsiteY2"/>
                </a:cxn>
                <a:cxn ang="0">
                  <a:pos x="connsiteX3" y="connsiteY3"/>
                </a:cxn>
              </a:cxnLst>
              <a:rect l="l" t="t" r="r" b="b"/>
              <a:pathLst>
                <a:path w="1989161" h="1416645">
                  <a:moveTo>
                    <a:pt x="572825" y="0"/>
                  </a:moveTo>
                  <a:lnTo>
                    <a:pt x="0" y="0"/>
                  </a:lnTo>
                  <a:lnTo>
                    <a:pt x="1417263" y="1416646"/>
                  </a:lnTo>
                  <a:lnTo>
                    <a:pt x="1989162" y="1416183"/>
                  </a:lnTo>
                  <a:close/>
                </a:path>
              </a:pathLst>
            </a:custGeom>
            <a:solidFill>
              <a:srgbClr val="ECA9BE"/>
            </a:solidFill>
            <a:ln w="15407" cap="flat">
              <a:noFill/>
              <a:prstDash val="solid"/>
              <a:miter/>
            </a:ln>
          </p:spPr>
          <p:txBody>
            <a:bodyPr rtlCol="0" anchor="ctr"/>
            <a:lstStyle/>
            <a:p>
              <a:pPr algn="r" rtl="1"/>
              <a:endParaRPr lang="en-US" dirty="0">
                <a:latin typeface="Calibri" panose="020F0502020204030204" pitchFamily="34" charset="0"/>
                <a:cs typeface="Calibri" panose="020F0502020204030204" pitchFamily="34" charset="0"/>
              </a:endParaRPr>
            </a:p>
          </p:txBody>
        </p:sp>
      </p:grpSp>
      <p:sp>
        <p:nvSpPr>
          <p:cNvPr id="29" name="Text Placeholder 3">
            <a:extLst>
              <a:ext uri="{FF2B5EF4-FFF2-40B4-BE49-F238E27FC236}">
                <a16:creationId xmlns:a16="http://schemas.microsoft.com/office/drawing/2014/main" id="{C94807AF-9565-4D6C-8120-37A347D1390C}"/>
              </a:ext>
            </a:extLst>
          </p:cNvPr>
          <p:cNvSpPr>
            <a:spLocks noGrp="1"/>
          </p:cNvSpPr>
          <p:nvPr>
            <p:ph type="body" sz="half" idx="2" hasCustomPrompt="1"/>
          </p:nvPr>
        </p:nvSpPr>
        <p:spPr>
          <a:xfrm>
            <a:off x="495300" y="1830045"/>
            <a:ext cx="11163300" cy="303555"/>
          </a:xfrm>
        </p:spPr>
        <p:txBody>
          <a:bodyPr>
            <a:noAutofit/>
          </a:bodyPr>
          <a:lstStyle>
            <a:lvl1pPr marL="0" indent="0" algn="r" rtl="1">
              <a:buNone/>
              <a:defRPr lang="ar-JO" sz="1800" b="0" i="1" smtClean="0">
                <a:solidFill>
                  <a:schemeClr val="tx1">
                    <a:lumMod val="50000"/>
                    <a:lumOff val="50000"/>
                  </a:schemeClr>
                </a:solidFill>
                <a:effectLst/>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ar-JO" b="0" i="0" dirty="0">
                <a:effectLst/>
                <a:latin typeface="Menlo"/>
              </a:rPr>
              <a:t>انقر هنا لإضافة نص</a:t>
            </a:r>
          </a:p>
        </p:txBody>
      </p:sp>
      <p:sp>
        <p:nvSpPr>
          <p:cNvPr id="30" name="Title 1">
            <a:extLst>
              <a:ext uri="{FF2B5EF4-FFF2-40B4-BE49-F238E27FC236}">
                <a16:creationId xmlns:a16="http://schemas.microsoft.com/office/drawing/2014/main" id="{F50EB6FA-DE58-4D67-97B4-2823E2BE2F63}"/>
              </a:ext>
            </a:extLst>
          </p:cNvPr>
          <p:cNvSpPr>
            <a:spLocks noGrp="1"/>
          </p:cNvSpPr>
          <p:nvPr>
            <p:ph type="title" hasCustomPrompt="1"/>
          </p:nvPr>
        </p:nvSpPr>
        <p:spPr>
          <a:xfrm>
            <a:off x="495300" y="970891"/>
            <a:ext cx="11163300" cy="761999"/>
          </a:xfrm>
        </p:spPr>
        <p:txBody>
          <a:bodyPr anchor="t">
            <a:normAutofit/>
          </a:bodyPr>
          <a:lstStyle>
            <a:lvl1pPr algn="r" rtl="1">
              <a:lnSpc>
                <a:spcPct val="80000"/>
              </a:lnSpc>
              <a:defRPr lang="en-US" sz="3200" i="1" kern="1200" dirty="0">
                <a:solidFill>
                  <a:srgbClr val="FF1493"/>
                </a:solidFill>
                <a:latin typeface="Calibri" panose="020F0502020204030204" pitchFamily="34" charset="0"/>
                <a:ea typeface="+mj-ea"/>
                <a:cs typeface="Calibri" panose="020F0502020204030204" pitchFamily="34" charset="0"/>
              </a:defRPr>
            </a:lvl1pPr>
          </a:lstStyle>
          <a:p>
            <a:r>
              <a:rPr lang="ar-JO" b="0" i="0" dirty="0">
                <a:effectLst/>
                <a:latin typeface="Menlo"/>
              </a:rPr>
              <a:t>انقر لإضافة عنوان</a:t>
            </a:r>
            <a:endParaRPr lang="en-US" dirty="0"/>
          </a:p>
        </p:txBody>
      </p:sp>
    </p:spTree>
    <p:extLst>
      <p:ext uri="{BB962C8B-B14F-4D97-AF65-F5344CB8AC3E}">
        <p14:creationId xmlns:p14="http://schemas.microsoft.com/office/powerpoint/2010/main" val="33073016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hree Pictures &amp; Conten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6788BE3-3B6E-468F-BE27-AE9BD9735416}"/>
              </a:ext>
            </a:extLst>
          </p:cNvPr>
          <p:cNvSpPr>
            <a:spLocks noGrp="1"/>
          </p:cNvSpPr>
          <p:nvPr>
            <p:ph type="pic" sz="quarter" idx="14" hasCustomPrompt="1"/>
          </p:nvPr>
        </p:nvSpPr>
        <p:spPr>
          <a:xfrm flipH="1">
            <a:off x="8148318" y="2230755"/>
            <a:ext cx="3335654" cy="3649430"/>
          </a:xfrm>
          <a:solidFill>
            <a:schemeClr val="bg1">
              <a:lumMod val="85000"/>
            </a:schemeClr>
          </a:solidFill>
        </p:spPr>
        <p:txBody>
          <a:bodyPr/>
          <a:lstStyle>
            <a:lvl1pPr algn="r" rtl="1">
              <a:defRPr>
                <a:latin typeface="Calibri" panose="020F0502020204030204" pitchFamily="34" charset="0"/>
                <a:cs typeface="Calibri" panose="020F0502020204030204" pitchFamily="34" charset="0"/>
              </a:defRPr>
            </a:lvl1pPr>
          </a:lstStyle>
          <a:p>
            <a:r>
              <a:rPr lang="ar-JO" dirty="0"/>
              <a:t>انقر الأيقونة لإضافة صورة</a:t>
            </a:r>
            <a:endParaRPr lang="en-US" dirty="0"/>
          </a:p>
        </p:txBody>
      </p:sp>
      <p:sp>
        <p:nvSpPr>
          <p:cNvPr id="17" name="Text Placeholder 3">
            <a:extLst>
              <a:ext uri="{FF2B5EF4-FFF2-40B4-BE49-F238E27FC236}">
                <a16:creationId xmlns:a16="http://schemas.microsoft.com/office/drawing/2014/main" id="{E862C1F8-ACB9-477A-B840-BE3A36281472}"/>
              </a:ext>
            </a:extLst>
          </p:cNvPr>
          <p:cNvSpPr>
            <a:spLocks noGrp="1"/>
          </p:cNvSpPr>
          <p:nvPr>
            <p:ph type="body" sz="half" idx="15" hasCustomPrompt="1"/>
          </p:nvPr>
        </p:nvSpPr>
        <p:spPr>
          <a:xfrm flipH="1">
            <a:off x="8148318" y="5994400"/>
            <a:ext cx="3335654" cy="230827"/>
          </a:xfrm>
        </p:spPr>
        <p:txBody>
          <a:bodyPr>
            <a:noAutofit/>
          </a:bodyPr>
          <a:lstStyle>
            <a:lvl1pPr marL="0" indent="0" algn="r" rtl="1">
              <a:buNone/>
              <a:defRPr sz="1050" i="1">
                <a:solidFill>
                  <a:schemeClr val="tx1">
                    <a:lumMod val="50000"/>
                    <a:lumOff val="50000"/>
                  </a:schemeClr>
                </a:solidFill>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JO" b="0" i="0" dirty="0">
                <a:effectLst/>
                <a:latin typeface="Menlo"/>
              </a:rPr>
              <a:t>انقر لإضافة عنوان</a:t>
            </a:r>
            <a:endParaRPr lang="en-US" dirty="0"/>
          </a:p>
        </p:txBody>
      </p:sp>
      <p:sp>
        <p:nvSpPr>
          <p:cNvPr id="18" name="Picture Placeholder 2">
            <a:extLst>
              <a:ext uri="{FF2B5EF4-FFF2-40B4-BE49-F238E27FC236}">
                <a16:creationId xmlns:a16="http://schemas.microsoft.com/office/drawing/2014/main" id="{10ED294A-5EF4-44E5-A479-AD176E8CC131}"/>
              </a:ext>
            </a:extLst>
          </p:cNvPr>
          <p:cNvSpPr>
            <a:spLocks noGrp="1"/>
          </p:cNvSpPr>
          <p:nvPr>
            <p:ph type="pic" sz="quarter" idx="16" hasCustomPrompt="1"/>
          </p:nvPr>
        </p:nvSpPr>
        <p:spPr>
          <a:xfrm flipH="1">
            <a:off x="4578984" y="2237642"/>
            <a:ext cx="3335655" cy="1714598"/>
          </a:xfrm>
          <a:solidFill>
            <a:schemeClr val="bg1">
              <a:lumMod val="85000"/>
            </a:schemeClr>
          </a:solidFill>
        </p:spPr>
        <p:txBody>
          <a:bodyPr/>
          <a:lstStyle>
            <a:lvl1pPr algn="r" rtl="1">
              <a:defRPr>
                <a:latin typeface="Calibri" panose="020F0502020204030204" pitchFamily="34" charset="0"/>
                <a:cs typeface="Calibri" panose="020F0502020204030204" pitchFamily="34" charset="0"/>
              </a:defRPr>
            </a:lvl1pPr>
          </a:lstStyle>
          <a:p>
            <a:r>
              <a:rPr lang="ar-JO" dirty="0"/>
              <a:t>انقر الأيقونة لإضافة صورة</a:t>
            </a:r>
            <a:endParaRPr lang="en-US" dirty="0"/>
          </a:p>
        </p:txBody>
      </p:sp>
      <p:sp>
        <p:nvSpPr>
          <p:cNvPr id="19" name="Text Placeholder 3">
            <a:extLst>
              <a:ext uri="{FF2B5EF4-FFF2-40B4-BE49-F238E27FC236}">
                <a16:creationId xmlns:a16="http://schemas.microsoft.com/office/drawing/2014/main" id="{A3EBBA2B-B6E9-4319-B5C2-17401FEA47C4}"/>
              </a:ext>
            </a:extLst>
          </p:cNvPr>
          <p:cNvSpPr>
            <a:spLocks noGrp="1"/>
          </p:cNvSpPr>
          <p:nvPr>
            <p:ph type="body" sz="half" idx="17" hasCustomPrompt="1"/>
          </p:nvPr>
        </p:nvSpPr>
        <p:spPr>
          <a:xfrm flipH="1">
            <a:off x="4578984" y="4055470"/>
            <a:ext cx="3335655" cy="230827"/>
          </a:xfrm>
        </p:spPr>
        <p:txBody>
          <a:bodyPr>
            <a:noAutofit/>
          </a:bodyPr>
          <a:lstStyle>
            <a:lvl1pPr marL="0" indent="0" algn="r" rtl="1">
              <a:buNone/>
              <a:defRPr sz="1050" i="1">
                <a:solidFill>
                  <a:schemeClr val="tx1">
                    <a:lumMod val="50000"/>
                    <a:lumOff val="50000"/>
                  </a:schemeClr>
                </a:solidFill>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JO" b="0" i="0" dirty="0">
                <a:effectLst/>
                <a:latin typeface="Menlo"/>
              </a:rPr>
              <a:t>انقر لإضافة عنوان</a:t>
            </a:r>
            <a:endParaRPr lang="en-US" dirty="0"/>
          </a:p>
        </p:txBody>
      </p:sp>
      <p:sp>
        <p:nvSpPr>
          <p:cNvPr id="15" name="Text Placeholder 3">
            <a:extLst>
              <a:ext uri="{FF2B5EF4-FFF2-40B4-BE49-F238E27FC236}">
                <a16:creationId xmlns:a16="http://schemas.microsoft.com/office/drawing/2014/main" id="{8DCC8F7B-CB70-444A-AA0D-DD829D503B3C}"/>
              </a:ext>
            </a:extLst>
          </p:cNvPr>
          <p:cNvSpPr>
            <a:spLocks noGrp="1"/>
          </p:cNvSpPr>
          <p:nvPr>
            <p:ph type="body" sz="half" idx="18" hasCustomPrompt="1"/>
          </p:nvPr>
        </p:nvSpPr>
        <p:spPr>
          <a:xfrm flipH="1">
            <a:off x="1009649" y="4573358"/>
            <a:ext cx="6904990" cy="230827"/>
          </a:xfrm>
          <a:solidFill>
            <a:srgbClr val="59C2AF"/>
          </a:solidFill>
        </p:spPr>
        <p:txBody>
          <a:bodyPr>
            <a:noAutofit/>
          </a:bodyPr>
          <a:lstStyle>
            <a:lvl1pPr marL="0" indent="0" algn="r" rtl="1">
              <a:buNone/>
              <a:defRPr sz="1200" b="1" i="0">
                <a:solidFill>
                  <a:schemeClr val="tx1"/>
                </a:solidFill>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JO" b="0" i="0" dirty="0">
                <a:effectLst/>
                <a:latin typeface="Menlo"/>
              </a:rPr>
              <a:t>انقر لإضافة عنوان</a:t>
            </a:r>
            <a:endParaRPr lang="en-US" dirty="0"/>
          </a:p>
        </p:txBody>
      </p:sp>
      <p:sp>
        <p:nvSpPr>
          <p:cNvPr id="16" name="Text Placeholder 3">
            <a:extLst>
              <a:ext uri="{FF2B5EF4-FFF2-40B4-BE49-F238E27FC236}">
                <a16:creationId xmlns:a16="http://schemas.microsoft.com/office/drawing/2014/main" id="{F5F3CC80-6EB9-4F03-9E36-7EB225B9F4B0}"/>
              </a:ext>
            </a:extLst>
          </p:cNvPr>
          <p:cNvSpPr>
            <a:spLocks noGrp="1"/>
          </p:cNvSpPr>
          <p:nvPr>
            <p:ph type="body" sz="half" idx="19" hasCustomPrompt="1"/>
          </p:nvPr>
        </p:nvSpPr>
        <p:spPr>
          <a:xfrm flipH="1">
            <a:off x="1009649" y="4869509"/>
            <a:ext cx="6904990" cy="1010676"/>
          </a:xfrm>
        </p:spPr>
        <p:txBody>
          <a:bodyPr>
            <a:noAutofit/>
          </a:bodyPr>
          <a:lstStyle>
            <a:lvl1pPr marL="0" indent="0" algn="r" rtl="1">
              <a:buNone/>
              <a:defRPr sz="1200" b="0" i="1">
                <a:solidFill>
                  <a:schemeClr val="tx1"/>
                </a:solidFill>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JO" b="0" i="0" dirty="0">
                <a:effectLst/>
                <a:latin typeface="Menlo"/>
              </a:rPr>
              <a:t>انقر لإضافة عنوان</a:t>
            </a:r>
            <a:endParaRPr lang="en-US" dirty="0"/>
          </a:p>
        </p:txBody>
      </p:sp>
      <p:sp>
        <p:nvSpPr>
          <p:cNvPr id="20" name="Picture Placeholder 2">
            <a:extLst>
              <a:ext uri="{FF2B5EF4-FFF2-40B4-BE49-F238E27FC236}">
                <a16:creationId xmlns:a16="http://schemas.microsoft.com/office/drawing/2014/main" id="{AD9FD8AD-7204-4BD4-BE4F-2A136111789C}"/>
              </a:ext>
            </a:extLst>
          </p:cNvPr>
          <p:cNvSpPr>
            <a:spLocks noGrp="1"/>
          </p:cNvSpPr>
          <p:nvPr>
            <p:ph type="pic" sz="quarter" idx="20" hasCustomPrompt="1"/>
          </p:nvPr>
        </p:nvSpPr>
        <p:spPr>
          <a:xfrm flipH="1">
            <a:off x="1009649" y="2237642"/>
            <a:ext cx="3335655" cy="1714598"/>
          </a:xfrm>
          <a:solidFill>
            <a:schemeClr val="bg1">
              <a:lumMod val="85000"/>
            </a:schemeClr>
          </a:solidFill>
        </p:spPr>
        <p:txBody>
          <a:bodyPr/>
          <a:lstStyle>
            <a:lvl1pPr algn="r" rtl="1">
              <a:defRPr>
                <a:latin typeface="Calibri" panose="020F0502020204030204" pitchFamily="34" charset="0"/>
                <a:cs typeface="Calibri" panose="020F0502020204030204" pitchFamily="34" charset="0"/>
              </a:defRPr>
            </a:lvl1pPr>
          </a:lstStyle>
          <a:p>
            <a:r>
              <a:rPr lang="ar-JO" dirty="0"/>
              <a:t>انقر الأيقونة لإضافة صورة</a:t>
            </a:r>
            <a:endParaRPr lang="en-US" dirty="0"/>
          </a:p>
        </p:txBody>
      </p:sp>
      <p:sp>
        <p:nvSpPr>
          <p:cNvPr id="21" name="Text Placeholder 3">
            <a:extLst>
              <a:ext uri="{FF2B5EF4-FFF2-40B4-BE49-F238E27FC236}">
                <a16:creationId xmlns:a16="http://schemas.microsoft.com/office/drawing/2014/main" id="{B7CB67C3-C65B-4144-85D2-1C3FF9B6CCC4}"/>
              </a:ext>
            </a:extLst>
          </p:cNvPr>
          <p:cNvSpPr>
            <a:spLocks noGrp="1"/>
          </p:cNvSpPr>
          <p:nvPr>
            <p:ph type="body" sz="half" idx="21" hasCustomPrompt="1"/>
          </p:nvPr>
        </p:nvSpPr>
        <p:spPr>
          <a:xfrm flipH="1">
            <a:off x="1009649" y="4055470"/>
            <a:ext cx="3335655" cy="230827"/>
          </a:xfrm>
        </p:spPr>
        <p:txBody>
          <a:bodyPr>
            <a:noAutofit/>
          </a:bodyPr>
          <a:lstStyle>
            <a:lvl1pPr marL="0" indent="0" algn="r" rtl="1">
              <a:buNone/>
              <a:defRPr sz="1050" i="1">
                <a:solidFill>
                  <a:schemeClr val="tx1">
                    <a:lumMod val="50000"/>
                    <a:lumOff val="50000"/>
                  </a:schemeClr>
                </a:solidFill>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JO" b="0" i="0" dirty="0">
                <a:effectLst/>
                <a:latin typeface="Menlo"/>
              </a:rPr>
              <a:t>انقر لإضافة عنوان</a:t>
            </a:r>
            <a:endParaRPr lang="en-US" dirty="0"/>
          </a:p>
        </p:txBody>
      </p:sp>
      <p:grpSp>
        <p:nvGrpSpPr>
          <p:cNvPr id="22" name="Group 21">
            <a:extLst>
              <a:ext uri="{FF2B5EF4-FFF2-40B4-BE49-F238E27FC236}">
                <a16:creationId xmlns:a16="http://schemas.microsoft.com/office/drawing/2014/main" id="{904FB431-F7A9-438F-9A7F-56A8303CE14F}"/>
              </a:ext>
            </a:extLst>
          </p:cNvPr>
          <p:cNvGrpSpPr/>
          <p:nvPr userDrawn="1"/>
        </p:nvGrpSpPr>
        <p:grpSpPr>
          <a:xfrm>
            <a:off x="-620673" y="-475004"/>
            <a:ext cx="1714659" cy="1393165"/>
            <a:chOff x="-1695093" y="-1694912"/>
            <a:chExt cx="3800698" cy="3088077"/>
          </a:xfrm>
        </p:grpSpPr>
        <p:sp>
          <p:nvSpPr>
            <p:cNvPr id="23" name="Freeform: Shape 22">
              <a:extLst>
                <a:ext uri="{FF2B5EF4-FFF2-40B4-BE49-F238E27FC236}">
                  <a16:creationId xmlns:a16="http://schemas.microsoft.com/office/drawing/2014/main" id="{9F60F283-86B2-4E88-BB79-4EC0B3F0095B}"/>
                </a:ext>
              </a:extLst>
            </p:cNvPr>
            <p:cNvSpPr/>
            <p:nvPr userDrawn="1"/>
          </p:nvSpPr>
          <p:spPr>
            <a:xfrm>
              <a:off x="-1489837" y="-1694912"/>
              <a:ext cx="3158692" cy="2249657"/>
            </a:xfrm>
            <a:custGeom>
              <a:avLst/>
              <a:gdLst>
                <a:gd name="connsiteX0" fmla="*/ 909643 w 3158692"/>
                <a:gd name="connsiteY0" fmla="*/ 0 h 2249657"/>
                <a:gd name="connsiteX1" fmla="*/ 0 w 3158692"/>
                <a:gd name="connsiteY1" fmla="*/ 0 h 2249657"/>
                <a:gd name="connsiteX2" fmla="*/ 2250720 w 3158692"/>
                <a:gd name="connsiteY2" fmla="*/ 2249657 h 2249657"/>
                <a:gd name="connsiteX3" fmla="*/ 3158692 w 3158692"/>
                <a:gd name="connsiteY3" fmla="*/ 2249050 h 2249657"/>
              </a:gdLst>
              <a:ahLst/>
              <a:cxnLst>
                <a:cxn ang="0">
                  <a:pos x="connsiteX0" y="connsiteY0"/>
                </a:cxn>
                <a:cxn ang="0">
                  <a:pos x="connsiteX1" y="connsiteY1"/>
                </a:cxn>
                <a:cxn ang="0">
                  <a:pos x="connsiteX2" y="connsiteY2"/>
                </a:cxn>
                <a:cxn ang="0">
                  <a:pos x="connsiteX3" y="connsiteY3"/>
                </a:cxn>
              </a:cxnLst>
              <a:rect l="l" t="t" r="r" b="b"/>
              <a:pathLst>
                <a:path w="3158692" h="2249657">
                  <a:moveTo>
                    <a:pt x="909643" y="0"/>
                  </a:moveTo>
                  <a:lnTo>
                    <a:pt x="0" y="0"/>
                  </a:lnTo>
                  <a:lnTo>
                    <a:pt x="2250720" y="2249657"/>
                  </a:lnTo>
                  <a:lnTo>
                    <a:pt x="3158692" y="2249050"/>
                  </a:lnTo>
                  <a:close/>
                </a:path>
              </a:pathLst>
            </a:custGeom>
            <a:solidFill>
              <a:srgbClr val="ED288E"/>
            </a:solidFill>
            <a:ln w="15178" cap="flat">
              <a:noFill/>
              <a:prstDash val="solid"/>
              <a:miter/>
            </a:ln>
          </p:spPr>
          <p:txBody>
            <a:bodyPr rtlCol="0" anchor="ctr"/>
            <a:lstStyle/>
            <a:p>
              <a:pPr algn="r" rtl="1"/>
              <a:endParaRPr lang="en-US">
                <a:latin typeface="Calibri" panose="020F0502020204030204" pitchFamily="34" charset="0"/>
                <a:cs typeface="Calibri" panose="020F0502020204030204" pitchFamily="34" charset="0"/>
              </a:endParaRPr>
            </a:p>
          </p:txBody>
        </p:sp>
        <p:sp>
          <p:nvSpPr>
            <p:cNvPr id="24" name="Freeform: Shape 23">
              <a:extLst>
                <a:ext uri="{FF2B5EF4-FFF2-40B4-BE49-F238E27FC236}">
                  <a16:creationId xmlns:a16="http://schemas.microsoft.com/office/drawing/2014/main" id="{07577BAA-CD68-44EE-B0A0-104CFDF2C5DA}"/>
                </a:ext>
              </a:extLst>
            </p:cNvPr>
            <p:cNvSpPr/>
            <p:nvPr userDrawn="1"/>
          </p:nvSpPr>
          <p:spPr>
            <a:xfrm>
              <a:off x="-1015122" y="-829461"/>
              <a:ext cx="3120727" cy="2222626"/>
            </a:xfrm>
            <a:custGeom>
              <a:avLst/>
              <a:gdLst>
                <a:gd name="connsiteX0" fmla="*/ 898557 w 3120727"/>
                <a:gd name="connsiteY0" fmla="*/ 0 h 2222626"/>
                <a:gd name="connsiteX1" fmla="*/ 0 w 3120727"/>
                <a:gd name="connsiteY1" fmla="*/ 0 h 2222626"/>
                <a:gd name="connsiteX2" fmla="*/ 2223537 w 3120727"/>
                <a:gd name="connsiteY2" fmla="*/ 2222626 h 2222626"/>
                <a:gd name="connsiteX3" fmla="*/ 3120728 w 3120727"/>
                <a:gd name="connsiteY3" fmla="*/ 2222019 h 2222626"/>
              </a:gdLst>
              <a:ahLst/>
              <a:cxnLst>
                <a:cxn ang="0">
                  <a:pos x="connsiteX0" y="connsiteY0"/>
                </a:cxn>
                <a:cxn ang="0">
                  <a:pos x="connsiteX1" y="connsiteY1"/>
                </a:cxn>
                <a:cxn ang="0">
                  <a:pos x="connsiteX2" y="connsiteY2"/>
                </a:cxn>
                <a:cxn ang="0">
                  <a:pos x="connsiteX3" y="connsiteY3"/>
                </a:cxn>
              </a:cxnLst>
              <a:rect l="l" t="t" r="r" b="b"/>
              <a:pathLst>
                <a:path w="3120727" h="2222626">
                  <a:moveTo>
                    <a:pt x="898557" y="0"/>
                  </a:moveTo>
                  <a:lnTo>
                    <a:pt x="0" y="0"/>
                  </a:lnTo>
                  <a:lnTo>
                    <a:pt x="2223537" y="2222626"/>
                  </a:lnTo>
                  <a:lnTo>
                    <a:pt x="3120728" y="2222019"/>
                  </a:lnTo>
                  <a:close/>
                </a:path>
              </a:pathLst>
            </a:custGeom>
            <a:solidFill>
              <a:srgbClr val="0A816F"/>
            </a:solidFill>
            <a:ln w="15178" cap="flat">
              <a:noFill/>
              <a:prstDash val="solid"/>
              <a:miter/>
            </a:ln>
          </p:spPr>
          <p:txBody>
            <a:bodyPr rtlCol="0" anchor="ctr"/>
            <a:lstStyle/>
            <a:p>
              <a:pPr algn="r" rtl="1"/>
              <a:endParaRPr lang="en-US">
                <a:latin typeface="Calibri" panose="020F0502020204030204" pitchFamily="34" charset="0"/>
                <a:cs typeface="Calibri" panose="020F0502020204030204" pitchFamily="34" charset="0"/>
              </a:endParaRPr>
            </a:p>
          </p:txBody>
        </p:sp>
        <p:sp>
          <p:nvSpPr>
            <p:cNvPr id="25" name="Freeform: Shape 24">
              <a:extLst>
                <a:ext uri="{FF2B5EF4-FFF2-40B4-BE49-F238E27FC236}">
                  <a16:creationId xmlns:a16="http://schemas.microsoft.com/office/drawing/2014/main" id="{8566A495-9575-463E-9FA7-064FDC361B83}"/>
                </a:ext>
              </a:extLst>
            </p:cNvPr>
            <p:cNvSpPr/>
            <p:nvPr userDrawn="1"/>
          </p:nvSpPr>
          <p:spPr>
            <a:xfrm>
              <a:off x="-1695093" y="-853227"/>
              <a:ext cx="2565374" cy="1827182"/>
            </a:xfrm>
            <a:custGeom>
              <a:avLst/>
              <a:gdLst>
                <a:gd name="connsiteX0" fmla="*/ 738800 w 2565374"/>
                <a:gd name="connsiteY0" fmla="*/ 0 h 1827182"/>
                <a:gd name="connsiteX1" fmla="*/ 0 w 2565374"/>
                <a:gd name="connsiteY1" fmla="*/ 0 h 1827182"/>
                <a:gd name="connsiteX2" fmla="*/ 1827941 w 2565374"/>
                <a:gd name="connsiteY2" fmla="*/ 1827182 h 1827182"/>
                <a:gd name="connsiteX3" fmla="*/ 2565375 w 2565374"/>
                <a:gd name="connsiteY3" fmla="*/ 1826727 h 1827182"/>
              </a:gdLst>
              <a:ahLst/>
              <a:cxnLst>
                <a:cxn ang="0">
                  <a:pos x="connsiteX0" y="connsiteY0"/>
                </a:cxn>
                <a:cxn ang="0">
                  <a:pos x="connsiteX1" y="connsiteY1"/>
                </a:cxn>
                <a:cxn ang="0">
                  <a:pos x="connsiteX2" y="connsiteY2"/>
                </a:cxn>
                <a:cxn ang="0">
                  <a:pos x="connsiteX3" y="connsiteY3"/>
                </a:cxn>
              </a:cxnLst>
              <a:rect l="l" t="t" r="r" b="b"/>
              <a:pathLst>
                <a:path w="2565374" h="1827182">
                  <a:moveTo>
                    <a:pt x="738800" y="0"/>
                  </a:moveTo>
                  <a:lnTo>
                    <a:pt x="0" y="0"/>
                  </a:lnTo>
                  <a:lnTo>
                    <a:pt x="1827941" y="1827182"/>
                  </a:lnTo>
                  <a:lnTo>
                    <a:pt x="2565375" y="1826727"/>
                  </a:lnTo>
                  <a:close/>
                </a:path>
              </a:pathLst>
            </a:custGeom>
            <a:solidFill>
              <a:srgbClr val="59C2AF"/>
            </a:solidFill>
            <a:ln w="15178" cap="flat">
              <a:noFill/>
              <a:prstDash val="solid"/>
              <a:miter/>
            </a:ln>
          </p:spPr>
          <p:txBody>
            <a:bodyPr rtlCol="0" anchor="ctr"/>
            <a:lstStyle/>
            <a:p>
              <a:pPr algn="r" rtl="1"/>
              <a:endParaRPr lang="en-US">
                <a:latin typeface="Calibri" panose="020F0502020204030204" pitchFamily="34" charset="0"/>
                <a:cs typeface="Calibri" panose="020F0502020204030204" pitchFamily="34" charset="0"/>
              </a:endParaRPr>
            </a:p>
          </p:txBody>
        </p:sp>
      </p:grpSp>
      <p:grpSp>
        <p:nvGrpSpPr>
          <p:cNvPr id="26" name="Group 25">
            <a:extLst>
              <a:ext uri="{FF2B5EF4-FFF2-40B4-BE49-F238E27FC236}">
                <a16:creationId xmlns:a16="http://schemas.microsoft.com/office/drawing/2014/main" id="{27F43064-BB03-4494-9827-D3AF55EE0286}"/>
              </a:ext>
            </a:extLst>
          </p:cNvPr>
          <p:cNvGrpSpPr/>
          <p:nvPr userDrawn="1"/>
        </p:nvGrpSpPr>
        <p:grpSpPr>
          <a:xfrm>
            <a:off x="11326495" y="6329216"/>
            <a:ext cx="1731010" cy="1101893"/>
            <a:chOff x="10355857" y="5801035"/>
            <a:chExt cx="3203562" cy="2039261"/>
          </a:xfrm>
        </p:grpSpPr>
        <p:sp>
          <p:nvSpPr>
            <p:cNvPr id="27" name="Freeform: Shape 26">
              <a:extLst>
                <a:ext uri="{FF2B5EF4-FFF2-40B4-BE49-F238E27FC236}">
                  <a16:creationId xmlns:a16="http://schemas.microsoft.com/office/drawing/2014/main" id="{7424B86A-6B6A-42A6-B2DD-0DEE584D1D80}"/>
                </a:ext>
              </a:extLst>
            </p:cNvPr>
            <p:cNvSpPr/>
            <p:nvPr userDrawn="1"/>
          </p:nvSpPr>
          <p:spPr>
            <a:xfrm>
              <a:off x="11139868" y="6117045"/>
              <a:ext cx="2419551" cy="1723251"/>
            </a:xfrm>
            <a:custGeom>
              <a:avLst/>
              <a:gdLst>
                <a:gd name="connsiteX0" fmla="*/ 696762 w 2419551"/>
                <a:gd name="connsiteY0" fmla="*/ 0 h 1723251"/>
                <a:gd name="connsiteX1" fmla="*/ 0 w 2419551"/>
                <a:gd name="connsiteY1" fmla="*/ 0 h 1723251"/>
                <a:gd name="connsiteX2" fmla="*/ 1724023 w 2419551"/>
                <a:gd name="connsiteY2" fmla="*/ 1723252 h 1723251"/>
                <a:gd name="connsiteX3" fmla="*/ 2419551 w 2419551"/>
                <a:gd name="connsiteY3" fmla="*/ 1722789 h 1723251"/>
              </a:gdLst>
              <a:ahLst/>
              <a:cxnLst>
                <a:cxn ang="0">
                  <a:pos x="connsiteX0" y="connsiteY0"/>
                </a:cxn>
                <a:cxn ang="0">
                  <a:pos x="connsiteX1" y="connsiteY1"/>
                </a:cxn>
                <a:cxn ang="0">
                  <a:pos x="connsiteX2" y="connsiteY2"/>
                </a:cxn>
                <a:cxn ang="0">
                  <a:pos x="connsiteX3" y="connsiteY3"/>
                </a:cxn>
              </a:cxnLst>
              <a:rect l="l" t="t" r="r" b="b"/>
              <a:pathLst>
                <a:path w="2419551" h="1723251">
                  <a:moveTo>
                    <a:pt x="696762" y="0"/>
                  </a:moveTo>
                  <a:lnTo>
                    <a:pt x="0" y="0"/>
                  </a:lnTo>
                  <a:lnTo>
                    <a:pt x="1724023" y="1723252"/>
                  </a:lnTo>
                  <a:lnTo>
                    <a:pt x="2419551" y="1722789"/>
                  </a:lnTo>
                  <a:close/>
                </a:path>
              </a:pathLst>
            </a:custGeom>
            <a:solidFill>
              <a:srgbClr val="ED288E"/>
            </a:solidFill>
            <a:ln w="15407" cap="flat">
              <a:noFill/>
              <a:prstDash val="solid"/>
              <a:miter/>
            </a:ln>
          </p:spPr>
          <p:txBody>
            <a:bodyPr rtlCol="0" anchor="ctr"/>
            <a:lstStyle/>
            <a:p>
              <a:pPr algn="r" rtl="1"/>
              <a:endParaRPr lang="en-US">
                <a:latin typeface="Calibri" panose="020F0502020204030204" pitchFamily="34" charset="0"/>
                <a:cs typeface="Calibri" panose="020F0502020204030204" pitchFamily="34" charset="0"/>
              </a:endParaRPr>
            </a:p>
          </p:txBody>
        </p:sp>
        <p:sp>
          <p:nvSpPr>
            <p:cNvPr id="28" name="Freeform: Shape 27">
              <a:extLst>
                <a:ext uri="{FF2B5EF4-FFF2-40B4-BE49-F238E27FC236}">
                  <a16:creationId xmlns:a16="http://schemas.microsoft.com/office/drawing/2014/main" id="{6D5B6BD9-0B2E-4645-B5C4-093CE551F53B}"/>
                </a:ext>
              </a:extLst>
            </p:cNvPr>
            <p:cNvSpPr/>
            <p:nvPr userDrawn="1"/>
          </p:nvSpPr>
          <p:spPr>
            <a:xfrm>
              <a:off x="10355857" y="5801035"/>
              <a:ext cx="1989161" cy="1416645"/>
            </a:xfrm>
            <a:custGeom>
              <a:avLst/>
              <a:gdLst>
                <a:gd name="connsiteX0" fmla="*/ 572825 w 1989161"/>
                <a:gd name="connsiteY0" fmla="*/ 0 h 1416645"/>
                <a:gd name="connsiteX1" fmla="*/ 0 w 1989161"/>
                <a:gd name="connsiteY1" fmla="*/ 0 h 1416645"/>
                <a:gd name="connsiteX2" fmla="*/ 1417263 w 1989161"/>
                <a:gd name="connsiteY2" fmla="*/ 1416646 h 1416645"/>
                <a:gd name="connsiteX3" fmla="*/ 1989162 w 1989161"/>
                <a:gd name="connsiteY3" fmla="*/ 1416183 h 1416645"/>
              </a:gdLst>
              <a:ahLst/>
              <a:cxnLst>
                <a:cxn ang="0">
                  <a:pos x="connsiteX0" y="connsiteY0"/>
                </a:cxn>
                <a:cxn ang="0">
                  <a:pos x="connsiteX1" y="connsiteY1"/>
                </a:cxn>
                <a:cxn ang="0">
                  <a:pos x="connsiteX2" y="connsiteY2"/>
                </a:cxn>
                <a:cxn ang="0">
                  <a:pos x="connsiteX3" y="connsiteY3"/>
                </a:cxn>
              </a:cxnLst>
              <a:rect l="l" t="t" r="r" b="b"/>
              <a:pathLst>
                <a:path w="1989161" h="1416645">
                  <a:moveTo>
                    <a:pt x="572825" y="0"/>
                  </a:moveTo>
                  <a:lnTo>
                    <a:pt x="0" y="0"/>
                  </a:lnTo>
                  <a:lnTo>
                    <a:pt x="1417263" y="1416646"/>
                  </a:lnTo>
                  <a:lnTo>
                    <a:pt x="1989162" y="1416183"/>
                  </a:lnTo>
                  <a:close/>
                </a:path>
              </a:pathLst>
            </a:custGeom>
            <a:solidFill>
              <a:srgbClr val="ECA9BE"/>
            </a:solidFill>
            <a:ln w="15407" cap="flat">
              <a:noFill/>
              <a:prstDash val="solid"/>
              <a:miter/>
            </a:ln>
          </p:spPr>
          <p:txBody>
            <a:bodyPr rtlCol="0" anchor="ctr"/>
            <a:lstStyle/>
            <a:p>
              <a:pPr algn="r" rtl="1"/>
              <a:endParaRPr lang="en-US" dirty="0">
                <a:latin typeface="Calibri" panose="020F0502020204030204" pitchFamily="34" charset="0"/>
                <a:cs typeface="Calibri" panose="020F0502020204030204" pitchFamily="34" charset="0"/>
              </a:endParaRPr>
            </a:p>
          </p:txBody>
        </p:sp>
      </p:grpSp>
      <p:sp>
        <p:nvSpPr>
          <p:cNvPr id="31" name="Text Placeholder 3">
            <a:extLst>
              <a:ext uri="{FF2B5EF4-FFF2-40B4-BE49-F238E27FC236}">
                <a16:creationId xmlns:a16="http://schemas.microsoft.com/office/drawing/2014/main" id="{18502F75-0166-41DF-86C0-30CD045826F6}"/>
              </a:ext>
            </a:extLst>
          </p:cNvPr>
          <p:cNvSpPr>
            <a:spLocks noGrp="1"/>
          </p:cNvSpPr>
          <p:nvPr>
            <p:ph type="body" sz="half" idx="2" hasCustomPrompt="1"/>
          </p:nvPr>
        </p:nvSpPr>
        <p:spPr>
          <a:xfrm>
            <a:off x="495300" y="1830045"/>
            <a:ext cx="11163300" cy="303555"/>
          </a:xfrm>
        </p:spPr>
        <p:txBody>
          <a:bodyPr>
            <a:noAutofit/>
          </a:bodyPr>
          <a:lstStyle>
            <a:lvl1pPr marL="0" indent="0" algn="r" rtl="1">
              <a:buNone/>
              <a:defRPr lang="ar-JO" sz="1800" b="0" i="1" smtClean="0">
                <a:solidFill>
                  <a:schemeClr val="tx1">
                    <a:lumMod val="50000"/>
                    <a:lumOff val="50000"/>
                  </a:schemeClr>
                </a:solidFill>
                <a:effectLst/>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ar-JO" b="0" i="0" dirty="0">
                <a:effectLst/>
                <a:latin typeface="Menlo"/>
              </a:rPr>
              <a:t>انقر هنا لإضافة نص</a:t>
            </a:r>
          </a:p>
        </p:txBody>
      </p:sp>
      <p:sp>
        <p:nvSpPr>
          <p:cNvPr id="32" name="Title 1">
            <a:extLst>
              <a:ext uri="{FF2B5EF4-FFF2-40B4-BE49-F238E27FC236}">
                <a16:creationId xmlns:a16="http://schemas.microsoft.com/office/drawing/2014/main" id="{B443F009-0185-4FFF-AA51-388031E05128}"/>
              </a:ext>
            </a:extLst>
          </p:cNvPr>
          <p:cNvSpPr>
            <a:spLocks noGrp="1"/>
          </p:cNvSpPr>
          <p:nvPr>
            <p:ph type="title" hasCustomPrompt="1"/>
          </p:nvPr>
        </p:nvSpPr>
        <p:spPr>
          <a:xfrm>
            <a:off x="495300" y="970891"/>
            <a:ext cx="11163300" cy="761999"/>
          </a:xfrm>
        </p:spPr>
        <p:txBody>
          <a:bodyPr anchor="t">
            <a:normAutofit/>
          </a:bodyPr>
          <a:lstStyle>
            <a:lvl1pPr algn="r" rtl="1">
              <a:lnSpc>
                <a:spcPct val="80000"/>
              </a:lnSpc>
              <a:defRPr lang="en-US" sz="3200" i="1" kern="1200" dirty="0">
                <a:solidFill>
                  <a:srgbClr val="FF1493"/>
                </a:solidFill>
                <a:latin typeface="Calibri" panose="020F0502020204030204" pitchFamily="34" charset="0"/>
                <a:ea typeface="+mj-ea"/>
                <a:cs typeface="Calibri" panose="020F0502020204030204" pitchFamily="34" charset="0"/>
              </a:defRPr>
            </a:lvl1pPr>
          </a:lstStyle>
          <a:p>
            <a:r>
              <a:rPr lang="ar-JO" b="0" i="0" dirty="0">
                <a:effectLst/>
                <a:latin typeface="Menlo"/>
              </a:rPr>
              <a:t>انقر لإضافة عنوان</a:t>
            </a:r>
            <a:endParaRPr lang="en-US" dirty="0"/>
          </a:p>
        </p:txBody>
      </p:sp>
    </p:spTree>
    <p:extLst>
      <p:ext uri="{BB962C8B-B14F-4D97-AF65-F5344CB8AC3E}">
        <p14:creationId xmlns:p14="http://schemas.microsoft.com/office/powerpoint/2010/main" val="19200419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8E70E5B1-5400-4587-9FCF-DB5E99BE2270}"/>
              </a:ext>
            </a:extLst>
          </p:cNvPr>
          <p:cNvGrpSpPr/>
          <p:nvPr userDrawn="1"/>
        </p:nvGrpSpPr>
        <p:grpSpPr>
          <a:xfrm>
            <a:off x="-620673" y="-475004"/>
            <a:ext cx="1714659" cy="1393165"/>
            <a:chOff x="-1695093" y="-1694912"/>
            <a:chExt cx="3800698" cy="3088077"/>
          </a:xfrm>
        </p:grpSpPr>
        <p:sp>
          <p:nvSpPr>
            <p:cNvPr id="12" name="Freeform: Shape 11">
              <a:extLst>
                <a:ext uri="{FF2B5EF4-FFF2-40B4-BE49-F238E27FC236}">
                  <a16:creationId xmlns:a16="http://schemas.microsoft.com/office/drawing/2014/main" id="{C2A8401F-DFFA-47D9-A059-530334F056D3}"/>
                </a:ext>
              </a:extLst>
            </p:cNvPr>
            <p:cNvSpPr/>
            <p:nvPr userDrawn="1"/>
          </p:nvSpPr>
          <p:spPr>
            <a:xfrm>
              <a:off x="-1489837" y="-1694912"/>
              <a:ext cx="3158692" cy="2249657"/>
            </a:xfrm>
            <a:custGeom>
              <a:avLst/>
              <a:gdLst>
                <a:gd name="connsiteX0" fmla="*/ 909643 w 3158692"/>
                <a:gd name="connsiteY0" fmla="*/ 0 h 2249657"/>
                <a:gd name="connsiteX1" fmla="*/ 0 w 3158692"/>
                <a:gd name="connsiteY1" fmla="*/ 0 h 2249657"/>
                <a:gd name="connsiteX2" fmla="*/ 2250720 w 3158692"/>
                <a:gd name="connsiteY2" fmla="*/ 2249657 h 2249657"/>
                <a:gd name="connsiteX3" fmla="*/ 3158692 w 3158692"/>
                <a:gd name="connsiteY3" fmla="*/ 2249050 h 2249657"/>
              </a:gdLst>
              <a:ahLst/>
              <a:cxnLst>
                <a:cxn ang="0">
                  <a:pos x="connsiteX0" y="connsiteY0"/>
                </a:cxn>
                <a:cxn ang="0">
                  <a:pos x="connsiteX1" y="connsiteY1"/>
                </a:cxn>
                <a:cxn ang="0">
                  <a:pos x="connsiteX2" y="connsiteY2"/>
                </a:cxn>
                <a:cxn ang="0">
                  <a:pos x="connsiteX3" y="connsiteY3"/>
                </a:cxn>
              </a:cxnLst>
              <a:rect l="l" t="t" r="r" b="b"/>
              <a:pathLst>
                <a:path w="3158692" h="2249657">
                  <a:moveTo>
                    <a:pt x="909643" y="0"/>
                  </a:moveTo>
                  <a:lnTo>
                    <a:pt x="0" y="0"/>
                  </a:lnTo>
                  <a:lnTo>
                    <a:pt x="2250720" y="2249657"/>
                  </a:lnTo>
                  <a:lnTo>
                    <a:pt x="3158692" y="2249050"/>
                  </a:lnTo>
                  <a:close/>
                </a:path>
              </a:pathLst>
            </a:custGeom>
            <a:solidFill>
              <a:srgbClr val="ED288E"/>
            </a:solidFill>
            <a:ln w="15178" cap="flat">
              <a:noFill/>
              <a:prstDash val="solid"/>
              <a:miter/>
            </a:ln>
          </p:spPr>
          <p:txBody>
            <a:bodyPr rtlCol="0" anchor="ctr"/>
            <a:lstStyle/>
            <a:p>
              <a:pPr algn="r" rtl="1"/>
              <a:endParaRPr lang="en-US">
                <a:latin typeface="Calibri" panose="020F0502020204030204" pitchFamily="34" charset="0"/>
                <a:cs typeface="Calibri" panose="020F0502020204030204" pitchFamily="34" charset="0"/>
              </a:endParaRPr>
            </a:p>
          </p:txBody>
        </p:sp>
        <p:sp>
          <p:nvSpPr>
            <p:cNvPr id="13" name="Freeform: Shape 12">
              <a:extLst>
                <a:ext uri="{FF2B5EF4-FFF2-40B4-BE49-F238E27FC236}">
                  <a16:creationId xmlns:a16="http://schemas.microsoft.com/office/drawing/2014/main" id="{1AF73F76-7651-47B1-B871-9D3B2BBFBF1B}"/>
                </a:ext>
              </a:extLst>
            </p:cNvPr>
            <p:cNvSpPr/>
            <p:nvPr userDrawn="1"/>
          </p:nvSpPr>
          <p:spPr>
            <a:xfrm>
              <a:off x="-1015122" y="-829461"/>
              <a:ext cx="3120727" cy="2222626"/>
            </a:xfrm>
            <a:custGeom>
              <a:avLst/>
              <a:gdLst>
                <a:gd name="connsiteX0" fmla="*/ 898557 w 3120727"/>
                <a:gd name="connsiteY0" fmla="*/ 0 h 2222626"/>
                <a:gd name="connsiteX1" fmla="*/ 0 w 3120727"/>
                <a:gd name="connsiteY1" fmla="*/ 0 h 2222626"/>
                <a:gd name="connsiteX2" fmla="*/ 2223537 w 3120727"/>
                <a:gd name="connsiteY2" fmla="*/ 2222626 h 2222626"/>
                <a:gd name="connsiteX3" fmla="*/ 3120728 w 3120727"/>
                <a:gd name="connsiteY3" fmla="*/ 2222019 h 2222626"/>
              </a:gdLst>
              <a:ahLst/>
              <a:cxnLst>
                <a:cxn ang="0">
                  <a:pos x="connsiteX0" y="connsiteY0"/>
                </a:cxn>
                <a:cxn ang="0">
                  <a:pos x="connsiteX1" y="connsiteY1"/>
                </a:cxn>
                <a:cxn ang="0">
                  <a:pos x="connsiteX2" y="connsiteY2"/>
                </a:cxn>
                <a:cxn ang="0">
                  <a:pos x="connsiteX3" y="connsiteY3"/>
                </a:cxn>
              </a:cxnLst>
              <a:rect l="l" t="t" r="r" b="b"/>
              <a:pathLst>
                <a:path w="3120727" h="2222626">
                  <a:moveTo>
                    <a:pt x="898557" y="0"/>
                  </a:moveTo>
                  <a:lnTo>
                    <a:pt x="0" y="0"/>
                  </a:lnTo>
                  <a:lnTo>
                    <a:pt x="2223537" y="2222626"/>
                  </a:lnTo>
                  <a:lnTo>
                    <a:pt x="3120728" y="2222019"/>
                  </a:lnTo>
                  <a:close/>
                </a:path>
              </a:pathLst>
            </a:custGeom>
            <a:solidFill>
              <a:srgbClr val="0A816F"/>
            </a:solidFill>
            <a:ln w="15178" cap="flat">
              <a:noFill/>
              <a:prstDash val="solid"/>
              <a:miter/>
            </a:ln>
          </p:spPr>
          <p:txBody>
            <a:bodyPr rtlCol="0" anchor="ctr"/>
            <a:lstStyle/>
            <a:p>
              <a:pPr algn="r" rtl="1"/>
              <a:endParaRPr lang="en-US">
                <a:latin typeface="Calibri" panose="020F0502020204030204" pitchFamily="34" charset="0"/>
                <a:cs typeface="Calibri" panose="020F0502020204030204" pitchFamily="34" charset="0"/>
              </a:endParaRPr>
            </a:p>
          </p:txBody>
        </p:sp>
        <p:sp>
          <p:nvSpPr>
            <p:cNvPr id="14" name="Freeform: Shape 13">
              <a:extLst>
                <a:ext uri="{FF2B5EF4-FFF2-40B4-BE49-F238E27FC236}">
                  <a16:creationId xmlns:a16="http://schemas.microsoft.com/office/drawing/2014/main" id="{547292E6-FA62-4E1F-95D8-B453BC66AB25}"/>
                </a:ext>
              </a:extLst>
            </p:cNvPr>
            <p:cNvSpPr/>
            <p:nvPr userDrawn="1"/>
          </p:nvSpPr>
          <p:spPr>
            <a:xfrm>
              <a:off x="-1695093" y="-853227"/>
              <a:ext cx="2565374" cy="1827182"/>
            </a:xfrm>
            <a:custGeom>
              <a:avLst/>
              <a:gdLst>
                <a:gd name="connsiteX0" fmla="*/ 738800 w 2565374"/>
                <a:gd name="connsiteY0" fmla="*/ 0 h 1827182"/>
                <a:gd name="connsiteX1" fmla="*/ 0 w 2565374"/>
                <a:gd name="connsiteY1" fmla="*/ 0 h 1827182"/>
                <a:gd name="connsiteX2" fmla="*/ 1827941 w 2565374"/>
                <a:gd name="connsiteY2" fmla="*/ 1827182 h 1827182"/>
                <a:gd name="connsiteX3" fmla="*/ 2565375 w 2565374"/>
                <a:gd name="connsiteY3" fmla="*/ 1826727 h 1827182"/>
              </a:gdLst>
              <a:ahLst/>
              <a:cxnLst>
                <a:cxn ang="0">
                  <a:pos x="connsiteX0" y="connsiteY0"/>
                </a:cxn>
                <a:cxn ang="0">
                  <a:pos x="connsiteX1" y="connsiteY1"/>
                </a:cxn>
                <a:cxn ang="0">
                  <a:pos x="connsiteX2" y="connsiteY2"/>
                </a:cxn>
                <a:cxn ang="0">
                  <a:pos x="connsiteX3" y="connsiteY3"/>
                </a:cxn>
              </a:cxnLst>
              <a:rect l="l" t="t" r="r" b="b"/>
              <a:pathLst>
                <a:path w="2565374" h="1827182">
                  <a:moveTo>
                    <a:pt x="738800" y="0"/>
                  </a:moveTo>
                  <a:lnTo>
                    <a:pt x="0" y="0"/>
                  </a:lnTo>
                  <a:lnTo>
                    <a:pt x="1827941" y="1827182"/>
                  </a:lnTo>
                  <a:lnTo>
                    <a:pt x="2565375" y="1826727"/>
                  </a:lnTo>
                  <a:close/>
                </a:path>
              </a:pathLst>
            </a:custGeom>
            <a:solidFill>
              <a:srgbClr val="59C2AF"/>
            </a:solidFill>
            <a:ln w="15178" cap="flat">
              <a:noFill/>
              <a:prstDash val="solid"/>
              <a:miter/>
            </a:ln>
          </p:spPr>
          <p:txBody>
            <a:bodyPr rtlCol="0" anchor="ctr"/>
            <a:lstStyle/>
            <a:p>
              <a:pPr algn="r" rtl="1"/>
              <a:endParaRPr lang="en-US">
                <a:latin typeface="Calibri" panose="020F0502020204030204" pitchFamily="34" charset="0"/>
                <a:cs typeface="Calibri" panose="020F0502020204030204" pitchFamily="34" charset="0"/>
              </a:endParaRPr>
            </a:p>
          </p:txBody>
        </p:sp>
      </p:grpSp>
      <p:grpSp>
        <p:nvGrpSpPr>
          <p:cNvPr id="15" name="Group 14">
            <a:extLst>
              <a:ext uri="{FF2B5EF4-FFF2-40B4-BE49-F238E27FC236}">
                <a16:creationId xmlns:a16="http://schemas.microsoft.com/office/drawing/2014/main" id="{5F59608D-18E8-4224-97CF-D1EB921888AA}"/>
              </a:ext>
            </a:extLst>
          </p:cNvPr>
          <p:cNvGrpSpPr/>
          <p:nvPr userDrawn="1"/>
        </p:nvGrpSpPr>
        <p:grpSpPr>
          <a:xfrm>
            <a:off x="11326495" y="6329216"/>
            <a:ext cx="1731010" cy="1101893"/>
            <a:chOff x="10355857" y="5801035"/>
            <a:chExt cx="3203562" cy="2039261"/>
          </a:xfrm>
        </p:grpSpPr>
        <p:sp>
          <p:nvSpPr>
            <p:cNvPr id="16" name="Freeform: Shape 15">
              <a:extLst>
                <a:ext uri="{FF2B5EF4-FFF2-40B4-BE49-F238E27FC236}">
                  <a16:creationId xmlns:a16="http://schemas.microsoft.com/office/drawing/2014/main" id="{DFFA4F2C-7844-4754-B211-1EB782CD3778}"/>
                </a:ext>
              </a:extLst>
            </p:cNvPr>
            <p:cNvSpPr/>
            <p:nvPr userDrawn="1"/>
          </p:nvSpPr>
          <p:spPr>
            <a:xfrm>
              <a:off x="11139868" y="6117045"/>
              <a:ext cx="2419551" cy="1723251"/>
            </a:xfrm>
            <a:custGeom>
              <a:avLst/>
              <a:gdLst>
                <a:gd name="connsiteX0" fmla="*/ 696762 w 2419551"/>
                <a:gd name="connsiteY0" fmla="*/ 0 h 1723251"/>
                <a:gd name="connsiteX1" fmla="*/ 0 w 2419551"/>
                <a:gd name="connsiteY1" fmla="*/ 0 h 1723251"/>
                <a:gd name="connsiteX2" fmla="*/ 1724023 w 2419551"/>
                <a:gd name="connsiteY2" fmla="*/ 1723252 h 1723251"/>
                <a:gd name="connsiteX3" fmla="*/ 2419551 w 2419551"/>
                <a:gd name="connsiteY3" fmla="*/ 1722789 h 1723251"/>
              </a:gdLst>
              <a:ahLst/>
              <a:cxnLst>
                <a:cxn ang="0">
                  <a:pos x="connsiteX0" y="connsiteY0"/>
                </a:cxn>
                <a:cxn ang="0">
                  <a:pos x="connsiteX1" y="connsiteY1"/>
                </a:cxn>
                <a:cxn ang="0">
                  <a:pos x="connsiteX2" y="connsiteY2"/>
                </a:cxn>
                <a:cxn ang="0">
                  <a:pos x="connsiteX3" y="connsiteY3"/>
                </a:cxn>
              </a:cxnLst>
              <a:rect l="l" t="t" r="r" b="b"/>
              <a:pathLst>
                <a:path w="2419551" h="1723251">
                  <a:moveTo>
                    <a:pt x="696762" y="0"/>
                  </a:moveTo>
                  <a:lnTo>
                    <a:pt x="0" y="0"/>
                  </a:lnTo>
                  <a:lnTo>
                    <a:pt x="1724023" y="1723252"/>
                  </a:lnTo>
                  <a:lnTo>
                    <a:pt x="2419551" y="1722789"/>
                  </a:lnTo>
                  <a:close/>
                </a:path>
              </a:pathLst>
            </a:custGeom>
            <a:solidFill>
              <a:srgbClr val="ED288E"/>
            </a:solidFill>
            <a:ln w="15407" cap="flat">
              <a:noFill/>
              <a:prstDash val="solid"/>
              <a:miter/>
            </a:ln>
          </p:spPr>
          <p:txBody>
            <a:bodyPr rtlCol="0" anchor="ctr"/>
            <a:lstStyle/>
            <a:p>
              <a:pPr algn="r" rtl="1"/>
              <a:endParaRPr lang="en-US">
                <a:latin typeface="Calibri" panose="020F0502020204030204" pitchFamily="34" charset="0"/>
                <a:cs typeface="Calibri" panose="020F0502020204030204" pitchFamily="34" charset="0"/>
              </a:endParaRPr>
            </a:p>
          </p:txBody>
        </p:sp>
        <p:sp>
          <p:nvSpPr>
            <p:cNvPr id="17" name="Freeform: Shape 16">
              <a:extLst>
                <a:ext uri="{FF2B5EF4-FFF2-40B4-BE49-F238E27FC236}">
                  <a16:creationId xmlns:a16="http://schemas.microsoft.com/office/drawing/2014/main" id="{3E1BFEA1-FB98-45A6-B907-600FED8DAFA7}"/>
                </a:ext>
              </a:extLst>
            </p:cNvPr>
            <p:cNvSpPr/>
            <p:nvPr userDrawn="1"/>
          </p:nvSpPr>
          <p:spPr>
            <a:xfrm>
              <a:off x="10355857" y="5801035"/>
              <a:ext cx="1989161" cy="1416645"/>
            </a:xfrm>
            <a:custGeom>
              <a:avLst/>
              <a:gdLst>
                <a:gd name="connsiteX0" fmla="*/ 572825 w 1989161"/>
                <a:gd name="connsiteY0" fmla="*/ 0 h 1416645"/>
                <a:gd name="connsiteX1" fmla="*/ 0 w 1989161"/>
                <a:gd name="connsiteY1" fmla="*/ 0 h 1416645"/>
                <a:gd name="connsiteX2" fmla="*/ 1417263 w 1989161"/>
                <a:gd name="connsiteY2" fmla="*/ 1416646 h 1416645"/>
                <a:gd name="connsiteX3" fmla="*/ 1989162 w 1989161"/>
                <a:gd name="connsiteY3" fmla="*/ 1416183 h 1416645"/>
              </a:gdLst>
              <a:ahLst/>
              <a:cxnLst>
                <a:cxn ang="0">
                  <a:pos x="connsiteX0" y="connsiteY0"/>
                </a:cxn>
                <a:cxn ang="0">
                  <a:pos x="connsiteX1" y="connsiteY1"/>
                </a:cxn>
                <a:cxn ang="0">
                  <a:pos x="connsiteX2" y="connsiteY2"/>
                </a:cxn>
                <a:cxn ang="0">
                  <a:pos x="connsiteX3" y="connsiteY3"/>
                </a:cxn>
              </a:cxnLst>
              <a:rect l="l" t="t" r="r" b="b"/>
              <a:pathLst>
                <a:path w="1989161" h="1416645">
                  <a:moveTo>
                    <a:pt x="572825" y="0"/>
                  </a:moveTo>
                  <a:lnTo>
                    <a:pt x="0" y="0"/>
                  </a:lnTo>
                  <a:lnTo>
                    <a:pt x="1417263" y="1416646"/>
                  </a:lnTo>
                  <a:lnTo>
                    <a:pt x="1989162" y="1416183"/>
                  </a:lnTo>
                  <a:close/>
                </a:path>
              </a:pathLst>
            </a:custGeom>
            <a:solidFill>
              <a:srgbClr val="ECA9BE"/>
            </a:solidFill>
            <a:ln w="15407" cap="flat">
              <a:noFill/>
              <a:prstDash val="solid"/>
              <a:miter/>
            </a:ln>
          </p:spPr>
          <p:txBody>
            <a:bodyPr rtlCol="0" anchor="ctr"/>
            <a:lstStyle/>
            <a:p>
              <a:pPr algn="r" rtl="1"/>
              <a:endParaRPr lang="en-US" dirty="0">
                <a:latin typeface="Calibri" panose="020F0502020204030204" pitchFamily="34" charset="0"/>
                <a:cs typeface="Calibri" panose="020F0502020204030204" pitchFamily="34" charset="0"/>
              </a:endParaRPr>
            </a:p>
          </p:txBody>
        </p:sp>
      </p:grpSp>
      <p:sp>
        <p:nvSpPr>
          <p:cNvPr id="18" name="Text Placeholder 3">
            <a:extLst>
              <a:ext uri="{FF2B5EF4-FFF2-40B4-BE49-F238E27FC236}">
                <a16:creationId xmlns:a16="http://schemas.microsoft.com/office/drawing/2014/main" id="{37CAC431-259E-4DC9-BDF0-757801656C97}"/>
              </a:ext>
            </a:extLst>
          </p:cNvPr>
          <p:cNvSpPr>
            <a:spLocks noGrp="1"/>
          </p:cNvSpPr>
          <p:nvPr>
            <p:ph type="body" sz="half" idx="2" hasCustomPrompt="1"/>
          </p:nvPr>
        </p:nvSpPr>
        <p:spPr>
          <a:xfrm>
            <a:off x="495300" y="1830045"/>
            <a:ext cx="11163300" cy="303555"/>
          </a:xfrm>
        </p:spPr>
        <p:txBody>
          <a:bodyPr>
            <a:noAutofit/>
          </a:bodyPr>
          <a:lstStyle>
            <a:lvl1pPr marL="0" indent="0" algn="r" rtl="1">
              <a:buNone/>
              <a:defRPr lang="ar-JO" sz="1800" b="0" i="1" smtClean="0">
                <a:solidFill>
                  <a:schemeClr val="tx1">
                    <a:lumMod val="50000"/>
                    <a:lumOff val="50000"/>
                  </a:schemeClr>
                </a:solidFill>
                <a:effectLst/>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ar-JO" b="0" i="0" dirty="0">
                <a:effectLst/>
                <a:latin typeface="Menlo"/>
              </a:rPr>
              <a:t>انقر هنا لإضافة نص</a:t>
            </a:r>
          </a:p>
        </p:txBody>
      </p:sp>
      <p:sp>
        <p:nvSpPr>
          <p:cNvPr id="19" name="Title 1">
            <a:extLst>
              <a:ext uri="{FF2B5EF4-FFF2-40B4-BE49-F238E27FC236}">
                <a16:creationId xmlns:a16="http://schemas.microsoft.com/office/drawing/2014/main" id="{83355819-DA78-4BF6-A716-D4D14A673598}"/>
              </a:ext>
            </a:extLst>
          </p:cNvPr>
          <p:cNvSpPr>
            <a:spLocks noGrp="1"/>
          </p:cNvSpPr>
          <p:nvPr>
            <p:ph type="title" hasCustomPrompt="1"/>
          </p:nvPr>
        </p:nvSpPr>
        <p:spPr>
          <a:xfrm>
            <a:off x="495300" y="970891"/>
            <a:ext cx="11163300" cy="761999"/>
          </a:xfrm>
        </p:spPr>
        <p:txBody>
          <a:bodyPr anchor="t">
            <a:normAutofit/>
          </a:bodyPr>
          <a:lstStyle>
            <a:lvl1pPr algn="r" rtl="1">
              <a:lnSpc>
                <a:spcPct val="80000"/>
              </a:lnSpc>
              <a:defRPr lang="en-US" sz="3200" i="1" kern="1200" dirty="0">
                <a:solidFill>
                  <a:srgbClr val="FF1493"/>
                </a:solidFill>
                <a:latin typeface="Calibri" panose="020F0502020204030204" pitchFamily="34" charset="0"/>
                <a:ea typeface="+mj-ea"/>
                <a:cs typeface="Calibri" panose="020F0502020204030204" pitchFamily="34" charset="0"/>
              </a:defRPr>
            </a:lvl1pPr>
          </a:lstStyle>
          <a:p>
            <a:r>
              <a:rPr lang="ar-JO" b="0" i="0" dirty="0">
                <a:effectLst/>
                <a:latin typeface="Menlo"/>
              </a:rPr>
              <a:t>انقر لإضافة عنوان</a:t>
            </a:r>
            <a:endParaRPr lang="en-US" dirty="0"/>
          </a:p>
        </p:txBody>
      </p:sp>
    </p:spTree>
    <p:extLst>
      <p:ext uri="{BB962C8B-B14F-4D97-AF65-F5344CB8AC3E}">
        <p14:creationId xmlns:p14="http://schemas.microsoft.com/office/powerpoint/2010/main" val="42005521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Only (2)">
    <p:spTree>
      <p:nvGrpSpPr>
        <p:cNvPr id="1" name=""/>
        <p:cNvGrpSpPr/>
        <p:nvPr/>
      </p:nvGrpSpPr>
      <p:grpSpPr>
        <a:xfrm>
          <a:off x="0" y="0"/>
          <a:ext cx="0" cy="0"/>
          <a:chOff x="0" y="0"/>
          <a:chExt cx="0" cy="0"/>
        </a:xfrm>
      </p:grpSpPr>
      <p:sp>
        <p:nvSpPr>
          <p:cNvPr id="11" name="Text Placeholder 3">
            <a:extLst>
              <a:ext uri="{FF2B5EF4-FFF2-40B4-BE49-F238E27FC236}">
                <a16:creationId xmlns:a16="http://schemas.microsoft.com/office/drawing/2014/main" id="{177BED96-F2D5-4706-BD1C-AB71C2B654FF}"/>
              </a:ext>
            </a:extLst>
          </p:cNvPr>
          <p:cNvSpPr>
            <a:spLocks noGrp="1"/>
          </p:cNvSpPr>
          <p:nvPr>
            <p:ph type="body" sz="half" idx="18" hasCustomPrompt="1"/>
          </p:nvPr>
        </p:nvSpPr>
        <p:spPr>
          <a:xfrm flipH="1">
            <a:off x="3843654" y="4724401"/>
            <a:ext cx="2465705" cy="230827"/>
          </a:xfrm>
          <a:solidFill>
            <a:srgbClr val="59C2AF"/>
          </a:solidFill>
        </p:spPr>
        <p:txBody>
          <a:bodyPr>
            <a:noAutofit/>
          </a:bodyPr>
          <a:lstStyle>
            <a:lvl1pPr marL="0" indent="0" algn="r" rtl="1">
              <a:buNone/>
              <a:defRPr sz="1200" b="1" i="0">
                <a:solidFill>
                  <a:schemeClr val="tx1"/>
                </a:solidFill>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JO" b="0" i="0" dirty="0">
                <a:effectLst/>
                <a:latin typeface="Menlo"/>
              </a:rPr>
              <a:t>انقر لإضافة عنوان</a:t>
            </a:r>
            <a:endParaRPr lang="en-US" dirty="0"/>
          </a:p>
        </p:txBody>
      </p:sp>
      <p:sp>
        <p:nvSpPr>
          <p:cNvPr id="12" name="Text Placeholder 3">
            <a:extLst>
              <a:ext uri="{FF2B5EF4-FFF2-40B4-BE49-F238E27FC236}">
                <a16:creationId xmlns:a16="http://schemas.microsoft.com/office/drawing/2014/main" id="{EAB3CF9B-9438-46CE-BA2B-8A626B0C2C2D}"/>
              </a:ext>
            </a:extLst>
          </p:cNvPr>
          <p:cNvSpPr>
            <a:spLocks noGrp="1"/>
          </p:cNvSpPr>
          <p:nvPr>
            <p:ph type="body" sz="half" idx="19" hasCustomPrompt="1"/>
          </p:nvPr>
        </p:nvSpPr>
        <p:spPr>
          <a:xfrm flipH="1">
            <a:off x="3843654" y="5020552"/>
            <a:ext cx="2465705" cy="1010676"/>
          </a:xfrm>
        </p:spPr>
        <p:txBody>
          <a:bodyPr>
            <a:noAutofit/>
          </a:bodyPr>
          <a:lstStyle>
            <a:lvl1pPr marL="0" indent="0" algn="r" rtl="1">
              <a:buNone/>
              <a:defRPr sz="1200" b="0" i="1">
                <a:solidFill>
                  <a:schemeClr val="tx1"/>
                </a:solidFill>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JO" b="0" i="0" dirty="0">
                <a:effectLst/>
                <a:latin typeface="Menlo"/>
              </a:rPr>
              <a:t>انقر لإضافة عنوان</a:t>
            </a:r>
            <a:endParaRPr lang="en-US" dirty="0"/>
          </a:p>
        </p:txBody>
      </p:sp>
      <p:grpSp>
        <p:nvGrpSpPr>
          <p:cNvPr id="13" name="Group 12">
            <a:extLst>
              <a:ext uri="{FF2B5EF4-FFF2-40B4-BE49-F238E27FC236}">
                <a16:creationId xmlns:a16="http://schemas.microsoft.com/office/drawing/2014/main" id="{773F415B-75BC-46A7-A45C-0780F2C76E1D}"/>
              </a:ext>
            </a:extLst>
          </p:cNvPr>
          <p:cNvGrpSpPr/>
          <p:nvPr userDrawn="1"/>
        </p:nvGrpSpPr>
        <p:grpSpPr>
          <a:xfrm>
            <a:off x="-620673" y="-475004"/>
            <a:ext cx="1714659" cy="1393165"/>
            <a:chOff x="-1695093" y="-1694912"/>
            <a:chExt cx="3800698" cy="3088077"/>
          </a:xfrm>
        </p:grpSpPr>
        <p:sp>
          <p:nvSpPr>
            <p:cNvPr id="14" name="Freeform: Shape 13">
              <a:extLst>
                <a:ext uri="{FF2B5EF4-FFF2-40B4-BE49-F238E27FC236}">
                  <a16:creationId xmlns:a16="http://schemas.microsoft.com/office/drawing/2014/main" id="{0CCA07EB-C107-4114-AADF-D63C1CDB31DE}"/>
                </a:ext>
              </a:extLst>
            </p:cNvPr>
            <p:cNvSpPr/>
            <p:nvPr userDrawn="1"/>
          </p:nvSpPr>
          <p:spPr>
            <a:xfrm>
              <a:off x="-1489837" y="-1694912"/>
              <a:ext cx="3158692" cy="2249657"/>
            </a:xfrm>
            <a:custGeom>
              <a:avLst/>
              <a:gdLst>
                <a:gd name="connsiteX0" fmla="*/ 909643 w 3158692"/>
                <a:gd name="connsiteY0" fmla="*/ 0 h 2249657"/>
                <a:gd name="connsiteX1" fmla="*/ 0 w 3158692"/>
                <a:gd name="connsiteY1" fmla="*/ 0 h 2249657"/>
                <a:gd name="connsiteX2" fmla="*/ 2250720 w 3158692"/>
                <a:gd name="connsiteY2" fmla="*/ 2249657 h 2249657"/>
                <a:gd name="connsiteX3" fmla="*/ 3158692 w 3158692"/>
                <a:gd name="connsiteY3" fmla="*/ 2249050 h 2249657"/>
              </a:gdLst>
              <a:ahLst/>
              <a:cxnLst>
                <a:cxn ang="0">
                  <a:pos x="connsiteX0" y="connsiteY0"/>
                </a:cxn>
                <a:cxn ang="0">
                  <a:pos x="connsiteX1" y="connsiteY1"/>
                </a:cxn>
                <a:cxn ang="0">
                  <a:pos x="connsiteX2" y="connsiteY2"/>
                </a:cxn>
                <a:cxn ang="0">
                  <a:pos x="connsiteX3" y="connsiteY3"/>
                </a:cxn>
              </a:cxnLst>
              <a:rect l="l" t="t" r="r" b="b"/>
              <a:pathLst>
                <a:path w="3158692" h="2249657">
                  <a:moveTo>
                    <a:pt x="909643" y="0"/>
                  </a:moveTo>
                  <a:lnTo>
                    <a:pt x="0" y="0"/>
                  </a:lnTo>
                  <a:lnTo>
                    <a:pt x="2250720" y="2249657"/>
                  </a:lnTo>
                  <a:lnTo>
                    <a:pt x="3158692" y="2249050"/>
                  </a:lnTo>
                  <a:close/>
                </a:path>
              </a:pathLst>
            </a:custGeom>
            <a:solidFill>
              <a:srgbClr val="ED288E"/>
            </a:solidFill>
            <a:ln w="15178" cap="flat">
              <a:noFill/>
              <a:prstDash val="solid"/>
              <a:miter/>
            </a:ln>
          </p:spPr>
          <p:txBody>
            <a:bodyPr rtlCol="0" anchor="ctr"/>
            <a:lstStyle/>
            <a:p>
              <a:pPr algn="r" rtl="1"/>
              <a:endParaRPr lang="en-US">
                <a:latin typeface="Calibri" panose="020F0502020204030204" pitchFamily="34" charset="0"/>
                <a:cs typeface="Calibri" panose="020F0502020204030204" pitchFamily="34" charset="0"/>
              </a:endParaRPr>
            </a:p>
          </p:txBody>
        </p:sp>
        <p:sp>
          <p:nvSpPr>
            <p:cNvPr id="15" name="Freeform: Shape 14">
              <a:extLst>
                <a:ext uri="{FF2B5EF4-FFF2-40B4-BE49-F238E27FC236}">
                  <a16:creationId xmlns:a16="http://schemas.microsoft.com/office/drawing/2014/main" id="{5B52A828-99E3-4DDD-A56F-8BBAD86C6D3A}"/>
                </a:ext>
              </a:extLst>
            </p:cNvPr>
            <p:cNvSpPr/>
            <p:nvPr userDrawn="1"/>
          </p:nvSpPr>
          <p:spPr>
            <a:xfrm>
              <a:off x="-1015122" y="-829461"/>
              <a:ext cx="3120727" cy="2222626"/>
            </a:xfrm>
            <a:custGeom>
              <a:avLst/>
              <a:gdLst>
                <a:gd name="connsiteX0" fmla="*/ 898557 w 3120727"/>
                <a:gd name="connsiteY0" fmla="*/ 0 h 2222626"/>
                <a:gd name="connsiteX1" fmla="*/ 0 w 3120727"/>
                <a:gd name="connsiteY1" fmla="*/ 0 h 2222626"/>
                <a:gd name="connsiteX2" fmla="*/ 2223537 w 3120727"/>
                <a:gd name="connsiteY2" fmla="*/ 2222626 h 2222626"/>
                <a:gd name="connsiteX3" fmla="*/ 3120728 w 3120727"/>
                <a:gd name="connsiteY3" fmla="*/ 2222019 h 2222626"/>
              </a:gdLst>
              <a:ahLst/>
              <a:cxnLst>
                <a:cxn ang="0">
                  <a:pos x="connsiteX0" y="connsiteY0"/>
                </a:cxn>
                <a:cxn ang="0">
                  <a:pos x="connsiteX1" y="connsiteY1"/>
                </a:cxn>
                <a:cxn ang="0">
                  <a:pos x="connsiteX2" y="connsiteY2"/>
                </a:cxn>
                <a:cxn ang="0">
                  <a:pos x="connsiteX3" y="connsiteY3"/>
                </a:cxn>
              </a:cxnLst>
              <a:rect l="l" t="t" r="r" b="b"/>
              <a:pathLst>
                <a:path w="3120727" h="2222626">
                  <a:moveTo>
                    <a:pt x="898557" y="0"/>
                  </a:moveTo>
                  <a:lnTo>
                    <a:pt x="0" y="0"/>
                  </a:lnTo>
                  <a:lnTo>
                    <a:pt x="2223537" y="2222626"/>
                  </a:lnTo>
                  <a:lnTo>
                    <a:pt x="3120728" y="2222019"/>
                  </a:lnTo>
                  <a:close/>
                </a:path>
              </a:pathLst>
            </a:custGeom>
            <a:solidFill>
              <a:srgbClr val="0A816F"/>
            </a:solidFill>
            <a:ln w="15178" cap="flat">
              <a:noFill/>
              <a:prstDash val="solid"/>
              <a:miter/>
            </a:ln>
          </p:spPr>
          <p:txBody>
            <a:bodyPr rtlCol="0" anchor="ctr"/>
            <a:lstStyle/>
            <a:p>
              <a:pPr algn="r" rtl="1"/>
              <a:endParaRPr lang="en-US">
                <a:latin typeface="Calibri" panose="020F0502020204030204" pitchFamily="34" charset="0"/>
                <a:cs typeface="Calibri" panose="020F0502020204030204" pitchFamily="34" charset="0"/>
              </a:endParaRPr>
            </a:p>
          </p:txBody>
        </p:sp>
        <p:sp>
          <p:nvSpPr>
            <p:cNvPr id="16" name="Freeform: Shape 15">
              <a:extLst>
                <a:ext uri="{FF2B5EF4-FFF2-40B4-BE49-F238E27FC236}">
                  <a16:creationId xmlns:a16="http://schemas.microsoft.com/office/drawing/2014/main" id="{5A8D9A99-7134-4741-B98A-2775311F7A22}"/>
                </a:ext>
              </a:extLst>
            </p:cNvPr>
            <p:cNvSpPr/>
            <p:nvPr userDrawn="1"/>
          </p:nvSpPr>
          <p:spPr>
            <a:xfrm>
              <a:off x="-1695093" y="-853227"/>
              <a:ext cx="2565374" cy="1827182"/>
            </a:xfrm>
            <a:custGeom>
              <a:avLst/>
              <a:gdLst>
                <a:gd name="connsiteX0" fmla="*/ 738800 w 2565374"/>
                <a:gd name="connsiteY0" fmla="*/ 0 h 1827182"/>
                <a:gd name="connsiteX1" fmla="*/ 0 w 2565374"/>
                <a:gd name="connsiteY1" fmla="*/ 0 h 1827182"/>
                <a:gd name="connsiteX2" fmla="*/ 1827941 w 2565374"/>
                <a:gd name="connsiteY2" fmla="*/ 1827182 h 1827182"/>
                <a:gd name="connsiteX3" fmla="*/ 2565375 w 2565374"/>
                <a:gd name="connsiteY3" fmla="*/ 1826727 h 1827182"/>
              </a:gdLst>
              <a:ahLst/>
              <a:cxnLst>
                <a:cxn ang="0">
                  <a:pos x="connsiteX0" y="connsiteY0"/>
                </a:cxn>
                <a:cxn ang="0">
                  <a:pos x="connsiteX1" y="connsiteY1"/>
                </a:cxn>
                <a:cxn ang="0">
                  <a:pos x="connsiteX2" y="connsiteY2"/>
                </a:cxn>
                <a:cxn ang="0">
                  <a:pos x="connsiteX3" y="connsiteY3"/>
                </a:cxn>
              </a:cxnLst>
              <a:rect l="l" t="t" r="r" b="b"/>
              <a:pathLst>
                <a:path w="2565374" h="1827182">
                  <a:moveTo>
                    <a:pt x="738800" y="0"/>
                  </a:moveTo>
                  <a:lnTo>
                    <a:pt x="0" y="0"/>
                  </a:lnTo>
                  <a:lnTo>
                    <a:pt x="1827941" y="1827182"/>
                  </a:lnTo>
                  <a:lnTo>
                    <a:pt x="2565375" y="1826727"/>
                  </a:lnTo>
                  <a:close/>
                </a:path>
              </a:pathLst>
            </a:custGeom>
            <a:solidFill>
              <a:srgbClr val="59C2AF"/>
            </a:solidFill>
            <a:ln w="15178" cap="flat">
              <a:noFill/>
              <a:prstDash val="solid"/>
              <a:miter/>
            </a:ln>
          </p:spPr>
          <p:txBody>
            <a:bodyPr rtlCol="0" anchor="ctr"/>
            <a:lstStyle/>
            <a:p>
              <a:pPr algn="r" rtl="1"/>
              <a:endParaRPr lang="en-US">
                <a:latin typeface="Calibri" panose="020F0502020204030204" pitchFamily="34" charset="0"/>
                <a:cs typeface="Calibri" panose="020F0502020204030204" pitchFamily="34" charset="0"/>
              </a:endParaRPr>
            </a:p>
          </p:txBody>
        </p:sp>
      </p:grpSp>
      <p:grpSp>
        <p:nvGrpSpPr>
          <p:cNvPr id="17" name="Group 16">
            <a:extLst>
              <a:ext uri="{FF2B5EF4-FFF2-40B4-BE49-F238E27FC236}">
                <a16:creationId xmlns:a16="http://schemas.microsoft.com/office/drawing/2014/main" id="{0FC232DE-6327-4CD8-8E6A-97CC0C9B657E}"/>
              </a:ext>
            </a:extLst>
          </p:cNvPr>
          <p:cNvGrpSpPr/>
          <p:nvPr userDrawn="1"/>
        </p:nvGrpSpPr>
        <p:grpSpPr>
          <a:xfrm>
            <a:off x="11326495" y="6329216"/>
            <a:ext cx="1731010" cy="1101893"/>
            <a:chOff x="10355857" y="5801035"/>
            <a:chExt cx="3203562" cy="2039261"/>
          </a:xfrm>
        </p:grpSpPr>
        <p:sp>
          <p:nvSpPr>
            <p:cNvPr id="18" name="Freeform: Shape 17">
              <a:extLst>
                <a:ext uri="{FF2B5EF4-FFF2-40B4-BE49-F238E27FC236}">
                  <a16:creationId xmlns:a16="http://schemas.microsoft.com/office/drawing/2014/main" id="{CAE9A94E-85C3-490D-A905-37E31C3C8FCF}"/>
                </a:ext>
              </a:extLst>
            </p:cNvPr>
            <p:cNvSpPr/>
            <p:nvPr userDrawn="1"/>
          </p:nvSpPr>
          <p:spPr>
            <a:xfrm>
              <a:off x="11139868" y="6117045"/>
              <a:ext cx="2419551" cy="1723251"/>
            </a:xfrm>
            <a:custGeom>
              <a:avLst/>
              <a:gdLst>
                <a:gd name="connsiteX0" fmla="*/ 696762 w 2419551"/>
                <a:gd name="connsiteY0" fmla="*/ 0 h 1723251"/>
                <a:gd name="connsiteX1" fmla="*/ 0 w 2419551"/>
                <a:gd name="connsiteY1" fmla="*/ 0 h 1723251"/>
                <a:gd name="connsiteX2" fmla="*/ 1724023 w 2419551"/>
                <a:gd name="connsiteY2" fmla="*/ 1723252 h 1723251"/>
                <a:gd name="connsiteX3" fmla="*/ 2419551 w 2419551"/>
                <a:gd name="connsiteY3" fmla="*/ 1722789 h 1723251"/>
              </a:gdLst>
              <a:ahLst/>
              <a:cxnLst>
                <a:cxn ang="0">
                  <a:pos x="connsiteX0" y="connsiteY0"/>
                </a:cxn>
                <a:cxn ang="0">
                  <a:pos x="connsiteX1" y="connsiteY1"/>
                </a:cxn>
                <a:cxn ang="0">
                  <a:pos x="connsiteX2" y="connsiteY2"/>
                </a:cxn>
                <a:cxn ang="0">
                  <a:pos x="connsiteX3" y="connsiteY3"/>
                </a:cxn>
              </a:cxnLst>
              <a:rect l="l" t="t" r="r" b="b"/>
              <a:pathLst>
                <a:path w="2419551" h="1723251">
                  <a:moveTo>
                    <a:pt x="696762" y="0"/>
                  </a:moveTo>
                  <a:lnTo>
                    <a:pt x="0" y="0"/>
                  </a:lnTo>
                  <a:lnTo>
                    <a:pt x="1724023" y="1723252"/>
                  </a:lnTo>
                  <a:lnTo>
                    <a:pt x="2419551" y="1722789"/>
                  </a:lnTo>
                  <a:close/>
                </a:path>
              </a:pathLst>
            </a:custGeom>
            <a:solidFill>
              <a:srgbClr val="ED288E"/>
            </a:solidFill>
            <a:ln w="15407" cap="flat">
              <a:noFill/>
              <a:prstDash val="solid"/>
              <a:miter/>
            </a:ln>
          </p:spPr>
          <p:txBody>
            <a:bodyPr rtlCol="0" anchor="ctr"/>
            <a:lstStyle/>
            <a:p>
              <a:pPr algn="r" rtl="1"/>
              <a:endParaRPr lang="en-US">
                <a:latin typeface="Calibri" panose="020F0502020204030204" pitchFamily="34" charset="0"/>
                <a:cs typeface="Calibri" panose="020F0502020204030204" pitchFamily="34" charset="0"/>
              </a:endParaRPr>
            </a:p>
          </p:txBody>
        </p:sp>
        <p:sp>
          <p:nvSpPr>
            <p:cNvPr id="19" name="Freeform: Shape 18">
              <a:extLst>
                <a:ext uri="{FF2B5EF4-FFF2-40B4-BE49-F238E27FC236}">
                  <a16:creationId xmlns:a16="http://schemas.microsoft.com/office/drawing/2014/main" id="{5FB25FE2-F173-4FDF-B8D4-9AEF1A7A9301}"/>
                </a:ext>
              </a:extLst>
            </p:cNvPr>
            <p:cNvSpPr/>
            <p:nvPr userDrawn="1"/>
          </p:nvSpPr>
          <p:spPr>
            <a:xfrm>
              <a:off x="10355857" y="5801035"/>
              <a:ext cx="1989161" cy="1416645"/>
            </a:xfrm>
            <a:custGeom>
              <a:avLst/>
              <a:gdLst>
                <a:gd name="connsiteX0" fmla="*/ 572825 w 1989161"/>
                <a:gd name="connsiteY0" fmla="*/ 0 h 1416645"/>
                <a:gd name="connsiteX1" fmla="*/ 0 w 1989161"/>
                <a:gd name="connsiteY1" fmla="*/ 0 h 1416645"/>
                <a:gd name="connsiteX2" fmla="*/ 1417263 w 1989161"/>
                <a:gd name="connsiteY2" fmla="*/ 1416646 h 1416645"/>
                <a:gd name="connsiteX3" fmla="*/ 1989162 w 1989161"/>
                <a:gd name="connsiteY3" fmla="*/ 1416183 h 1416645"/>
              </a:gdLst>
              <a:ahLst/>
              <a:cxnLst>
                <a:cxn ang="0">
                  <a:pos x="connsiteX0" y="connsiteY0"/>
                </a:cxn>
                <a:cxn ang="0">
                  <a:pos x="connsiteX1" y="connsiteY1"/>
                </a:cxn>
                <a:cxn ang="0">
                  <a:pos x="connsiteX2" y="connsiteY2"/>
                </a:cxn>
                <a:cxn ang="0">
                  <a:pos x="connsiteX3" y="connsiteY3"/>
                </a:cxn>
              </a:cxnLst>
              <a:rect l="l" t="t" r="r" b="b"/>
              <a:pathLst>
                <a:path w="1989161" h="1416645">
                  <a:moveTo>
                    <a:pt x="572825" y="0"/>
                  </a:moveTo>
                  <a:lnTo>
                    <a:pt x="0" y="0"/>
                  </a:lnTo>
                  <a:lnTo>
                    <a:pt x="1417263" y="1416646"/>
                  </a:lnTo>
                  <a:lnTo>
                    <a:pt x="1989162" y="1416183"/>
                  </a:lnTo>
                  <a:close/>
                </a:path>
              </a:pathLst>
            </a:custGeom>
            <a:solidFill>
              <a:srgbClr val="ECA9BE"/>
            </a:solidFill>
            <a:ln w="15407" cap="flat">
              <a:noFill/>
              <a:prstDash val="solid"/>
              <a:miter/>
            </a:ln>
          </p:spPr>
          <p:txBody>
            <a:bodyPr rtlCol="0" anchor="ctr"/>
            <a:lstStyle/>
            <a:p>
              <a:pPr algn="r" rtl="1"/>
              <a:endParaRPr lang="en-US" dirty="0">
                <a:latin typeface="Calibri" panose="020F0502020204030204" pitchFamily="34" charset="0"/>
                <a:cs typeface="Calibri" panose="020F0502020204030204" pitchFamily="34" charset="0"/>
              </a:endParaRPr>
            </a:p>
          </p:txBody>
        </p:sp>
      </p:grpSp>
      <p:sp>
        <p:nvSpPr>
          <p:cNvPr id="22" name="Text Placeholder 3">
            <a:extLst>
              <a:ext uri="{FF2B5EF4-FFF2-40B4-BE49-F238E27FC236}">
                <a16:creationId xmlns:a16="http://schemas.microsoft.com/office/drawing/2014/main" id="{6AEF539A-A67E-4D29-B878-9479EA07ECF2}"/>
              </a:ext>
            </a:extLst>
          </p:cNvPr>
          <p:cNvSpPr>
            <a:spLocks noGrp="1"/>
          </p:cNvSpPr>
          <p:nvPr>
            <p:ph type="body" sz="half" idx="2" hasCustomPrompt="1"/>
          </p:nvPr>
        </p:nvSpPr>
        <p:spPr>
          <a:xfrm>
            <a:off x="495300" y="1830045"/>
            <a:ext cx="11163300" cy="303555"/>
          </a:xfrm>
        </p:spPr>
        <p:txBody>
          <a:bodyPr>
            <a:noAutofit/>
          </a:bodyPr>
          <a:lstStyle>
            <a:lvl1pPr marL="0" indent="0" algn="r" rtl="1">
              <a:buNone/>
              <a:defRPr lang="ar-JO" sz="1800" b="0" i="1" smtClean="0">
                <a:solidFill>
                  <a:schemeClr val="tx1">
                    <a:lumMod val="50000"/>
                    <a:lumOff val="50000"/>
                  </a:schemeClr>
                </a:solidFill>
                <a:effectLst/>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ar-JO" b="0" i="0" dirty="0">
                <a:effectLst/>
                <a:latin typeface="Menlo"/>
              </a:rPr>
              <a:t>انقر هنا لإضافة نص</a:t>
            </a:r>
          </a:p>
        </p:txBody>
      </p:sp>
      <p:sp>
        <p:nvSpPr>
          <p:cNvPr id="23" name="Title 1">
            <a:extLst>
              <a:ext uri="{FF2B5EF4-FFF2-40B4-BE49-F238E27FC236}">
                <a16:creationId xmlns:a16="http://schemas.microsoft.com/office/drawing/2014/main" id="{DFC98A68-F8D4-4C89-BAAA-0ED9542E992D}"/>
              </a:ext>
            </a:extLst>
          </p:cNvPr>
          <p:cNvSpPr>
            <a:spLocks noGrp="1"/>
          </p:cNvSpPr>
          <p:nvPr>
            <p:ph type="title" hasCustomPrompt="1"/>
          </p:nvPr>
        </p:nvSpPr>
        <p:spPr>
          <a:xfrm>
            <a:off x="495300" y="970891"/>
            <a:ext cx="11163300" cy="761999"/>
          </a:xfrm>
        </p:spPr>
        <p:txBody>
          <a:bodyPr anchor="t">
            <a:normAutofit/>
          </a:bodyPr>
          <a:lstStyle>
            <a:lvl1pPr algn="r" rtl="1">
              <a:lnSpc>
                <a:spcPct val="80000"/>
              </a:lnSpc>
              <a:defRPr lang="en-US" sz="3200" i="1" kern="1200" dirty="0">
                <a:solidFill>
                  <a:srgbClr val="FF1493"/>
                </a:solidFill>
                <a:latin typeface="Calibri" panose="020F0502020204030204" pitchFamily="34" charset="0"/>
                <a:ea typeface="+mj-ea"/>
                <a:cs typeface="Calibri" panose="020F0502020204030204" pitchFamily="34" charset="0"/>
              </a:defRPr>
            </a:lvl1pPr>
          </a:lstStyle>
          <a:p>
            <a:r>
              <a:rPr lang="ar-JO" b="0" i="0" dirty="0">
                <a:effectLst/>
                <a:latin typeface="Menlo"/>
              </a:rPr>
              <a:t>انقر لإضافة عنوان</a:t>
            </a:r>
            <a:endParaRPr lang="en-US" dirty="0"/>
          </a:p>
        </p:txBody>
      </p:sp>
    </p:spTree>
    <p:extLst>
      <p:ext uri="{BB962C8B-B14F-4D97-AF65-F5344CB8AC3E}">
        <p14:creationId xmlns:p14="http://schemas.microsoft.com/office/powerpoint/2010/main" val="180029336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ar-JO" smtClean="0"/>
              <a:t>‹#›</a:t>
            </a:fld>
            <a:endParaRPr lang="ar-JO"/>
          </a:p>
        </p:txBody>
      </p:sp>
    </p:spTree>
    <p:extLst>
      <p:ext uri="{BB962C8B-B14F-4D97-AF65-F5344CB8AC3E}">
        <p14:creationId xmlns:p14="http://schemas.microsoft.com/office/powerpoint/2010/main" val="12827910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ark Cover ">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E556D11-8076-435F-9FA3-CB9FE94E0BB6}"/>
              </a:ext>
            </a:extLst>
          </p:cNvPr>
          <p:cNvSpPr/>
          <p:nvPr userDrawn="1"/>
        </p:nvSpPr>
        <p:spPr>
          <a:xfrm>
            <a:off x="0" y="0"/>
            <a:ext cx="12192000" cy="6858000"/>
          </a:xfrm>
          <a:prstGeom prst="rect">
            <a:avLst/>
          </a:prstGeom>
          <a:solidFill>
            <a:srgbClr val="3A3A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72" name="Picture 871" descr="A close up of a sign&#10;&#10;Description automatically generated">
            <a:extLst>
              <a:ext uri="{FF2B5EF4-FFF2-40B4-BE49-F238E27FC236}">
                <a16:creationId xmlns:a16="http://schemas.microsoft.com/office/drawing/2014/main" id="{3711978F-0DC4-46D9-A19D-11B10592BAD4}"/>
              </a:ext>
            </a:extLst>
          </p:cNvPr>
          <p:cNvPicPr>
            <a:picLocks/>
          </p:cNvPicPr>
          <p:nvPr userDrawn="1"/>
        </p:nvPicPr>
        <p:blipFill rotWithShape="1">
          <a:blip r:embed="rId2">
            <a:extLst>
              <a:ext uri="{28A0092B-C50C-407E-A947-70E740481C1C}">
                <a14:useLocalDpi xmlns:a14="http://schemas.microsoft.com/office/drawing/2010/main" val="0"/>
              </a:ext>
            </a:extLst>
          </a:blip>
          <a:srcRect l="2835" r="2670"/>
          <a:stretch/>
        </p:blipFill>
        <p:spPr>
          <a:xfrm>
            <a:off x="-2" y="76116"/>
            <a:ext cx="12192001" cy="6732000"/>
          </a:xfrm>
          <a:prstGeom prst="rect">
            <a:avLst/>
          </a:prstGeom>
        </p:spPr>
      </p:pic>
    </p:spTree>
    <p:extLst>
      <p:ext uri="{BB962C8B-B14F-4D97-AF65-F5344CB8AC3E}">
        <p14:creationId xmlns:p14="http://schemas.microsoft.com/office/powerpoint/2010/main" val="34601916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ark Cover (2)">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F455EF6-0750-4DD8-911B-3D95219B147A}"/>
              </a:ext>
            </a:extLst>
          </p:cNvPr>
          <p:cNvSpPr/>
          <p:nvPr userDrawn="1"/>
        </p:nvSpPr>
        <p:spPr>
          <a:xfrm>
            <a:off x="0" y="0"/>
            <a:ext cx="12192000" cy="6858000"/>
          </a:xfrm>
          <a:prstGeom prst="rect">
            <a:avLst/>
          </a:prstGeom>
          <a:solidFill>
            <a:srgbClr val="3A3A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 name="Graphic 59">
            <a:extLst>
              <a:ext uri="{FF2B5EF4-FFF2-40B4-BE49-F238E27FC236}">
                <a16:creationId xmlns:a16="http://schemas.microsoft.com/office/drawing/2014/main" id="{CF96FCD3-1C9C-4FB4-B4AF-348CA6DE9D2D}"/>
              </a:ext>
            </a:extLst>
          </p:cNvPr>
          <p:cNvGrpSpPr/>
          <p:nvPr userDrawn="1"/>
        </p:nvGrpSpPr>
        <p:grpSpPr>
          <a:xfrm>
            <a:off x="-774187" y="76200"/>
            <a:ext cx="14449142" cy="309134"/>
            <a:chOff x="-606547" y="0"/>
            <a:chExt cx="14449142" cy="309134"/>
          </a:xfrm>
          <a:solidFill>
            <a:srgbClr val="F2F2F2">
              <a:alpha val="5098"/>
            </a:srgbClr>
          </a:solidFill>
        </p:grpSpPr>
        <p:sp>
          <p:nvSpPr>
            <p:cNvPr id="7" name="Freeform: Shape 6">
              <a:extLst>
                <a:ext uri="{FF2B5EF4-FFF2-40B4-BE49-F238E27FC236}">
                  <a16:creationId xmlns:a16="http://schemas.microsoft.com/office/drawing/2014/main" id="{0DB19612-E4CA-417F-A366-FFB2FF22748A}"/>
                </a:ext>
              </a:extLst>
            </p:cNvPr>
            <p:cNvSpPr/>
            <p:nvPr/>
          </p:nvSpPr>
          <p:spPr>
            <a:xfrm>
              <a:off x="13544910" y="0"/>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29" y="305699"/>
                  </a:lnTo>
                  <a:close/>
                </a:path>
              </a:pathLst>
            </a:custGeom>
            <a:grpFill/>
            <a:ln w="11442"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DF3B9C9E-9F23-4403-BE4E-93C5227EA9CD}"/>
                </a:ext>
              </a:extLst>
            </p:cNvPr>
            <p:cNvSpPr/>
            <p:nvPr/>
          </p:nvSpPr>
          <p:spPr>
            <a:xfrm>
              <a:off x="13323936" y="0"/>
              <a:ext cx="298830" cy="305699"/>
            </a:xfrm>
            <a:custGeom>
              <a:avLst/>
              <a:gdLst>
                <a:gd name="connsiteX0" fmla="*/ 43508 w 298830"/>
                <a:gd name="connsiteY0" fmla="*/ 0 h 305699"/>
                <a:gd name="connsiteX1" fmla="*/ 0 w 298830"/>
                <a:gd name="connsiteY1" fmla="*/ 0 h 305699"/>
                <a:gd name="connsiteX2" fmla="*/ 255322 w 298830"/>
                <a:gd name="connsiteY2" fmla="*/ 305699 h 305699"/>
                <a:gd name="connsiteX3" fmla="*/ 298830 w 298830"/>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30" h="305699">
                  <a:moveTo>
                    <a:pt x="43508" y="0"/>
                  </a:moveTo>
                  <a:lnTo>
                    <a:pt x="0" y="0"/>
                  </a:lnTo>
                  <a:lnTo>
                    <a:pt x="255322" y="305699"/>
                  </a:lnTo>
                  <a:lnTo>
                    <a:pt x="298830" y="305699"/>
                  </a:lnTo>
                  <a:close/>
                </a:path>
              </a:pathLst>
            </a:custGeom>
            <a:grpFill/>
            <a:ln w="11442"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1F4464E1-9844-4F26-856B-7866F44A88EF}"/>
                </a:ext>
              </a:extLst>
            </p:cNvPr>
            <p:cNvSpPr/>
            <p:nvPr/>
          </p:nvSpPr>
          <p:spPr>
            <a:xfrm>
              <a:off x="13102964" y="0"/>
              <a:ext cx="298829" cy="305699"/>
            </a:xfrm>
            <a:custGeom>
              <a:avLst/>
              <a:gdLst>
                <a:gd name="connsiteX0" fmla="*/ 43507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7"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49429984-E162-4190-AB11-7640EFA48CDA}"/>
                </a:ext>
              </a:extLst>
            </p:cNvPr>
            <p:cNvSpPr/>
            <p:nvPr/>
          </p:nvSpPr>
          <p:spPr>
            <a:xfrm>
              <a:off x="12881990" y="0"/>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7F886AFE-C75D-46D2-A89A-0E61351E9457}"/>
                </a:ext>
              </a:extLst>
            </p:cNvPr>
            <p:cNvSpPr/>
            <p:nvPr/>
          </p:nvSpPr>
          <p:spPr>
            <a:xfrm>
              <a:off x="12661017" y="0"/>
              <a:ext cx="298829" cy="305699"/>
            </a:xfrm>
            <a:custGeom>
              <a:avLst/>
              <a:gdLst>
                <a:gd name="connsiteX0" fmla="*/ 43507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7"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343E40BA-A64F-4D71-A3FE-98C6584D707F}"/>
                </a:ext>
              </a:extLst>
            </p:cNvPr>
            <p:cNvSpPr/>
            <p:nvPr/>
          </p:nvSpPr>
          <p:spPr>
            <a:xfrm>
              <a:off x="12440043" y="0"/>
              <a:ext cx="298829" cy="305699"/>
            </a:xfrm>
            <a:custGeom>
              <a:avLst/>
              <a:gdLst>
                <a:gd name="connsiteX0" fmla="*/ 42362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2"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E244F815-F215-41C8-8511-695E04377FB0}"/>
                </a:ext>
              </a:extLst>
            </p:cNvPr>
            <p:cNvSpPr/>
            <p:nvPr/>
          </p:nvSpPr>
          <p:spPr>
            <a:xfrm>
              <a:off x="12219069" y="0"/>
              <a:ext cx="297684" cy="305699"/>
            </a:xfrm>
            <a:custGeom>
              <a:avLst/>
              <a:gdLst>
                <a:gd name="connsiteX0" fmla="*/ 42364 w 297684"/>
                <a:gd name="connsiteY0" fmla="*/ 0 h 305699"/>
                <a:gd name="connsiteX1" fmla="*/ 0 w 297684"/>
                <a:gd name="connsiteY1" fmla="*/ 0 h 305699"/>
                <a:gd name="connsiteX2" fmla="*/ 255322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4" y="0"/>
                  </a:moveTo>
                  <a:lnTo>
                    <a:pt x="0" y="0"/>
                  </a:lnTo>
                  <a:lnTo>
                    <a:pt x="255322" y="305699"/>
                  </a:lnTo>
                  <a:lnTo>
                    <a:pt x="297684" y="305699"/>
                  </a:lnTo>
                  <a:close/>
                </a:path>
              </a:pathLst>
            </a:custGeom>
            <a:grpFill/>
            <a:ln w="11442"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AAE1FB48-C025-45B6-9A2F-F7806753874B}"/>
                </a:ext>
              </a:extLst>
            </p:cNvPr>
            <p:cNvSpPr/>
            <p:nvPr/>
          </p:nvSpPr>
          <p:spPr>
            <a:xfrm>
              <a:off x="11996952" y="0"/>
              <a:ext cx="298829" cy="305699"/>
            </a:xfrm>
            <a:custGeom>
              <a:avLst/>
              <a:gdLst>
                <a:gd name="connsiteX0" fmla="*/ 43507 w 298829"/>
                <a:gd name="connsiteY0" fmla="*/ 0 h 305699"/>
                <a:gd name="connsiteX1" fmla="*/ 0 w 298829"/>
                <a:gd name="connsiteY1" fmla="*/ 0 h 305699"/>
                <a:gd name="connsiteX2" fmla="*/ 256465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7" y="0"/>
                  </a:moveTo>
                  <a:lnTo>
                    <a:pt x="0" y="0"/>
                  </a:lnTo>
                  <a:lnTo>
                    <a:pt x="256465" y="305699"/>
                  </a:lnTo>
                  <a:lnTo>
                    <a:pt x="298829" y="305699"/>
                  </a:lnTo>
                  <a:close/>
                </a:path>
              </a:pathLst>
            </a:custGeom>
            <a:grpFill/>
            <a:ln w="11442"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401474DB-3743-4DC7-ACF9-4157D0CA0A9C}"/>
                </a:ext>
              </a:extLst>
            </p:cNvPr>
            <p:cNvSpPr/>
            <p:nvPr/>
          </p:nvSpPr>
          <p:spPr>
            <a:xfrm>
              <a:off x="11775978" y="0"/>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29" y="305699"/>
                  </a:lnTo>
                  <a:close/>
                </a:path>
              </a:pathLst>
            </a:custGeom>
            <a:grpFill/>
            <a:ln w="11442"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EEA519AC-1162-4116-A125-312843332E56}"/>
                </a:ext>
              </a:extLst>
            </p:cNvPr>
            <p:cNvSpPr/>
            <p:nvPr/>
          </p:nvSpPr>
          <p:spPr>
            <a:xfrm>
              <a:off x="11555004" y="0"/>
              <a:ext cx="298830" cy="305699"/>
            </a:xfrm>
            <a:custGeom>
              <a:avLst/>
              <a:gdLst>
                <a:gd name="connsiteX0" fmla="*/ 43508 w 298830"/>
                <a:gd name="connsiteY0" fmla="*/ 0 h 305699"/>
                <a:gd name="connsiteX1" fmla="*/ 0 w 298830"/>
                <a:gd name="connsiteY1" fmla="*/ 0 h 305699"/>
                <a:gd name="connsiteX2" fmla="*/ 255322 w 298830"/>
                <a:gd name="connsiteY2" fmla="*/ 305699 h 305699"/>
                <a:gd name="connsiteX3" fmla="*/ 298830 w 298830"/>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30" h="305699">
                  <a:moveTo>
                    <a:pt x="43508" y="0"/>
                  </a:moveTo>
                  <a:lnTo>
                    <a:pt x="0" y="0"/>
                  </a:lnTo>
                  <a:lnTo>
                    <a:pt x="255322" y="305699"/>
                  </a:lnTo>
                  <a:lnTo>
                    <a:pt x="298830" y="305699"/>
                  </a:lnTo>
                  <a:close/>
                </a:path>
              </a:pathLst>
            </a:custGeom>
            <a:grpFill/>
            <a:ln w="11442"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92E2BA88-33E9-42C7-A5B1-DD76CD934D44}"/>
                </a:ext>
              </a:extLst>
            </p:cNvPr>
            <p:cNvSpPr/>
            <p:nvPr/>
          </p:nvSpPr>
          <p:spPr>
            <a:xfrm>
              <a:off x="11334031" y="0"/>
              <a:ext cx="298829" cy="305699"/>
            </a:xfrm>
            <a:custGeom>
              <a:avLst/>
              <a:gdLst>
                <a:gd name="connsiteX0" fmla="*/ 43507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7"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2486E714-88BC-4682-A936-8EB95E62033D}"/>
                </a:ext>
              </a:extLst>
            </p:cNvPr>
            <p:cNvSpPr/>
            <p:nvPr/>
          </p:nvSpPr>
          <p:spPr>
            <a:xfrm>
              <a:off x="11113057" y="0"/>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33E401FC-C5AF-42F5-9E80-FB4FC7960E54}"/>
                </a:ext>
              </a:extLst>
            </p:cNvPr>
            <p:cNvSpPr/>
            <p:nvPr/>
          </p:nvSpPr>
          <p:spPr>
            <a:xfrm>
              <a:off x="10892084" y="0"/>
              <a:ext cx="298829" cy="305699"/>
            </a:xfrm>
            <a:custGeom>
              <a:avLst/>
              <a:gdLst>
                <a:gd name="connsiteX0" fmla="*/ 42363 w 298829"/>
                <a:gd name="connsiteY0" fmla="*/ 0 h 305699"/>
                <a:gd name="connsiteX1" fmla="*/ 0 w 298829"/>
                <a:gd name="connsiteY1" fmla="*/ 0 h 305699"/>
                <a:gd name="connsiteX2" fmla="*/ 255321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1" y="305699"/>
                  </a:lnTo>
                  <a:lnTo>
                    <a:pt x="298830" y="305699"/>
                  </a:lnTo>
                  <a:close/>
                </a:path>
              </a:pathLst>
            </a:custGeom>
            <a:grpFill/>
            <a:ln w="11442"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562B63B9-90C9-4F73-B474-3C3DA2B8DCC3}"/>
                </a:ext>
              </a:extLst>
            </p:cNvPr>
            <p:cNvSpPr/>
            <p:nvPr/>
          </p:nvSpPr>
          <p:spPr>
            <a:xfrm>
              <a:off x="10671111" y="0"/>
              <a:ext cx="297684" cy="305699"/>
            </a:xfrm>
            <a:custGeom>
              <a:avLst/>
              <a:gdLst>
                <a:gd name="connsiteX0" fmla="*/ 42363 w 297684"/>
                <a:gd name="connsiteY0" fmla="*/ 0 h 305699"/>
                <a:gd name="connsiteX1" fmla="*/ 0 w 297684"/>
                <a:gd name="connsiteY1" fmla="*/ 0 h 305699"/>
                <a:gd name="connsiteX2" fmla="*/ 255321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1" y="305699"/>
                  </a:lnTo>
                  <a:lnTo>
                    <a:pt x="297684" y="305699"/>
                  </a:lnTo>
                  <a:close/>
                </a:path>
              </a:pathLst>
            </a:custGeom>
            <a:grpFill/>
            <a:ln w="11442"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84CE89F7-1EE7-491E-BAD6-17A78D1E4D9B}"/>
                </a:ext>
              </a:extLst>
            </p:cNvPr>
            <p:cNvSpPr/>
            <p:nvPr/>
          </p:nvSpPr>
          <p:spPr>
            <a:xfrm>
              <a:off x="10450138" y="0"/>
              <a:ext cx="297684" cy="305699"/>
            </a:xfrm>
            <a:custGeom>
              <a:avLst/>
              <a:gdLst>
                <a:gd name="connsiteX0" fmla="*/ 42363 w 297684"/>
                <a:gd name="connsiteY0" fmla="*/ 0 h 305699"/>
                <a:gd name="connsiteX1" fmla="*/ 0 w 297684"/>
                <a:gd name="connsiteY1" fmla="*/ 0 h 305699"/>
                <a:gd name="connsiteX2" fmla="*/ 255321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1" y="305699"/>
                  </a:lnTo>
                  <a:lnTo>
                    <a:pt x="297684" y="305699"/>
                  </a:lnTo>
                  <a:close/>
                </a:path>
              </a:pathLst>
            </a:custGeom>
            <a:grpFill/>
            <a:ln w="11442"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E2586F5F-76DF-4EBC-A02D-3B4FC8A8E2C0}"/>
                </a:ext>
              </a:extLst>
            </p:cNvPr>
            <p:cNvSpPr/>
            <p:nvPr/>
          </p:nvSpPr>
          <p:spPr>
            <a:xfrm>
              <a:off x="10228019" y="0"/>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30" y="305699"/>
                  </a:lnTo>
                  <a:close/>
                </a:path>
              </a:pathLst>
            </a:custGeom>
            <a:grpFill/>
            <a:ln w="11442"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C154140B-039B-4C3F-A13F-08A860AB27D5}"/>
                </a:ext>
              </a:extLst>
            </p:cNvPr>
            <p:cNvSpPr/>
            <p:nvPr/>
          </p:nvSpPr>
          <p:spPr>
            <a:xfrm>
              <a:off x="10007046" y="0"/>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DCC77502-16A1-452A-A53A-01571E3E51F8}"/>
                </a:ext>
              </a:extLst>
            </p:cNvPr>
            <p:cNvSpPr/>
            <p:nvPr/>
          </p:nvSpPr>
          <p:spPr>
            <a:xfrm>
              <a:off x="9786072" y="0"/>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DFDA5F8A-F200-4650-B7F1-D33B956AE4A6}"/>
                </a:ext>
              </a:extLst>
            </p:cNvPr>
            <p:cNvSpPr/>
            <p:nvPr/>
          </p:nvSpPr>
          <p:spPr>
            <a:xfrm>
              <a:off x="9565099" y="0"/>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B43D66C9-0CC2-4D8C-834F-69A866C8E46F}"/>
                </a:ext>
              </a:extLst>
            </p:cNvPr>
            <p:cNvSpPr/>
            <p:nvPr/>
          </p:nvSpPr>
          <p:spPr>
            <a:xfrm>
              <a:off x="9344125" y="0"/>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30" y="305699"/>
                  </a:lnTo>
                  <a:close/>
                </a:path>
              </a:pathLst>
            </a:custGeom>
            <a:grpFill/>
            <a:ln w="11442"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7F27E16C-A314-41DA-A476-C8774A4841AF}"/>
                </a:ext>
              </a:extLst>
            </p:cNvPr>
            <p:cNvSpPr/>
            <p:nvPr/>
          </p:nvSpPr>
          <p:spPr>
            <a:xfrm>
              <a:off x="9123152" y="0"/>
              <a:ext cx="298829" cy="305699"/>
            </a:xfrm>
            <a:custGeom>
              <a:avLst/>
              <a:gdLst>
                <a:gd name="connsiteX0" fmla="*/ 42363 w 298829"/>
                <a:gd name="connsiteY0" fmla="*/ 0 h 305699"/>
                <a:gd name="connsiteX1" fmla="*/ 0 w 298829"/>
                <a:gd name="connsiteY1" fmla="*/ 0 h 305699"/>
                <a:gd name="connsiteX2" fmla="*/ 255321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1" y="305699"/>
                  </a:lnTo>
                  <a:lnTo>
                    <a:pt x="298830" y="305699"/>
                  </a:lnTo>
                  <a:close/>
                </a:path>
              </a:pathLst>
            </a:custGeom>
            <a:grpFill/>
            <a:ln w="11442"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87C847AA-098B-41CB-9493-F3AFC1BCF923}"/>
                </a:ext>
              </a:extLst>
            </p:cNvPr>
            <p:cNvSpPr/>
            <p:nvPr/>
          </p:nvSpPr>
          <p:spPr>
            <a:xfrm>
              <a:off x="8902179" y="0"/>
              <a:ext cx="297684" cy="305699"/>
            </a:xfrm>
            <a:custGeom>
              <a:avLst/>
              <a:gdLst>
                <a:gd name="connsiteX0" fmla="*/ 42363 w 297684"/>
                <a:gd name="connsiteY0" fmla="*/ 0 h 305699"/>
                <a:gd name="connsiteX1" fmla="*/ 0 w 297684"/>
                <a:gd name="connsiteY1" fmla="*/ 0 h 305699"/>
                <a:gd name="connsiteX2" fmla="*/ 255321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1" y="305699"/>
                  </a:lnTo>
                  <a:lnTo>
                    <a:pt x="297684" y="305699"/>
                  </a:lnTo>
                  <a:close/>
                </a:path>
              </a:pathLst>
            </a:custGeom>
            <a:grpFill/>
            <a:ln w="11442"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7A1C311C-01EA-4234-B81F-999E23B0C90A}"/>
                </a:ext>
              </a:extLst>
            </p:cNvPr>
            <p:cNvSpPr/>
            <p:nvPr/>
          </p:nvSpPr>
          <p:spPr>
            <a:xfrm>
              <a:off x="8680060" y="0"/>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30" y="305699"/>
                  </a:lnTo>
                  <a:close/>
                </a:path>
              </a:pathLst>
            </a:custGeom>
            <a:grpFill/>
            <a:ln w="11442"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86E1D999-EB5D-44CD-AEA0-135DE3E9E8D4}"/>
                </a:ext>
              </a:extLst>
            </p:cNvPr>
            <p:cNvSpPr/>
            <p:nvPr/>
          </p:nvSpPr>
          <p:spPr>
            <a:xfrm>
              <a:off x="8459087" y="0"/>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30" y="305699"/>
                  </a:lnTo>
                  <a:close/>
                </a:path>
              </a:pathLst>
            </a:custGeom>
            <a:grpFill/>
            <a:ln w="11442"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FB2E0E71-DDCD-4117-BEB4-A7ABA2494773}"/>
                </a:ext>
              </a:extLst>
            </p:cNvPr>
            <p:cNvSpPr/>
            <p:nvPr/>
          </p:nvSpPr>
          <p:spPr>
            <a:xfrm>
              <a:off x="8238114" y="0"/>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A29962D3-F77C-402E-91A8-24F1B240B6BF}"/>
                </a:ext>
              </a:extLst>
            </p:cNvPr>
            <p:cNvSpPr/>
            <p:nvPr/>
          </p:nvSpPr>
          <p:spPr>
            <a:xfrm>
              <a:off x="8017140" y="0"/>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45D00DFE-1D53-421C-B730-C389F374CCA6}"/>
                </a:ext>
              </a:extLst>
            </p:cNvPr>
            <p:cNvSpPr/>
            <p:nvPr/>
          </p:nvSpPr>
          <p:spPr>
            <a:xfrm>
              <a:off x="7796167" y="0"/>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D37B8A7D-CC8E-47A4-BBC4-33DB16A13C31}"/>
                </a:ext>
              </a:extLst>
            </p:cNvPr>
            <p:cNvSpPr/>
            <p:nvPr/>
          </p:nvSpPr>
          <p:spPr>
            <a:xfrm>
              <a:off x="7575193" y="0"/>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30" y="305699"/>
                  </a:lnTo>
                  <a:close/>
                </a:path>
              </a:pathLst>
            </a:custGeom>
            <a:grpFill/>
            <a:ln w="11442"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497FEFD6-AA6C-400F-ADD6-B0A6E7CD72B4}"/>
                </a:ext>
              </a:extLst>
            </p:cNvPr>
            <p:cNvSpPr/>
            <p:nvPr/>
          </p:nvSpPr>
          <p:spPr>
            <a:xfrm>
              <a:off x="7354220" y="0"/>
              <a:ext cx="298829" cy="305699"/>
            </a:xfrm>
            <a:custGeom>
              <a:avLst/>
              <a:gdLst>
                <a:gd name="connsiteX0" fmla="*/ 42363 w 298829"/>
                <a:gd name="connsiteY0" fmla="*/ 0 h 305699"/>
                <a:gd name="connsiteX1" fmla="*/ 0 w 298829"/>
                <a:gd name="connsiteY1" fmla="*/ 0 h 305699"/>
                <a:gd name="connsiteX2" fmla="*/ 255321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1" y="305699"/>
                  </a:lnTo>
                  <a:lnTo>
                    <a:pt x="298830" y="305699"/>
                  </a:lnTo>
                  <a:close/>
                </a:path>
              </a:pathLst>
            </a:custGeom>
            <a:grpFill/>
            <a:ln w="11442"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1744AAE6-ACE3-4F8E-ADBD-312819A5DDAD}"/>
                </a:ext>
              </a:extLst>
            </p:cNvPr>
            <p:cNvSpPr/>
            <p:nvPr/>
          </p:nvSpPr>
          <p:spPr>
            <a:xfrm>
              <a:off x="7133246" y="0"/>
              <a:ext cx="297684" cy="305699"/>
            </a:xfrm>
            <a:custGeom>
              <a:avLst/>
              <a:gdLst>
                <a:gd name="connsiteX0" fmla="*/ 42363 w 297684"/>
                <a:gd name="connsiteY0" fmla="*/ 0 h 305699"/>
                <a:gd name="connsiteX1" fmla="*/ 0 w 297684"/>
                <a:gd name="connsiteY1" fmla="*/ 0 h 305699"/>
                <a:gd name="connsiteX2" fmla="*/ 255321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1" y="305699"/>
                  </a:lnTo>
                  <a:lnTo>
                    <a:pt x="297684" y="305699"/>
                  </a:lnTo>
                  <a:close/>
                </a:path>
              </a:pathLst>
            </a:custGeom>
            <a:grpFill/>
            <a:ln w="11442"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A3407038-CC77-4B8A-8DF5-890200124CCA}"/>
                </a:ext>
              </a:extLst>
            </p:cNvPr>
            <p:cNvSpPr/>
            <p:nvPr/>
          </p:nvSpPr>
          <p:spPr>
            <a:xfrm>
              <a:off x="6911128" y="0"/>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30" y="305699"/>
                  </a:lnTo>
                  <a:close/>
                </a:path>
              </a:pathLst>
            </a:custGeom>
            <a:grpFill/>
            <a:ln w="11442"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08DDCDA1-59A4-49FC-832A-79E87D65D4EF}"/>
                </a:ext>
              </a:extLst>
            </p:cNvPr>
            <p:cNvSpPr/>
            <p:nvPr/>
          </p:nvSpPr>
          <p:spPr>
            <a:xfrm>
              <a:off x="6690155" y="0"/>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30" y="305699"/>
                  </a:lnTo>
                  <a:close/>
                </a:path>
              </a:pathLst>
            </a:custGeom>
            <a:grpFill/>
            <a:ln w="11442"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81565B4D-240E-4405-BBEA-FE2110688903}"/>
                </a:ext>
              </a:extLst>
            </p:cNvPr>
            <p:cNvSpPr/>
            <p:nvPr/>
          </p:nvSpPr>
          <p:spPr>
            <a:xfrm>
              <a:off x="6469181" y="0"/>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6858E528-7B92-4573-8B91-9D9A1FCCF35D}"/>
                </a:ext>
              </a:extLst>
            </p:cNvPr>
            <p:cNvSpPr/>
            <p:nvPr/>
          </p:nvSpPr>
          <p:spPr>
            <a:xfrm>
              <a:off x="6248208" y="0"/>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FFD86773-0BB3-427D-937C-9084C83EE48F}"/>
                </a:ext>
              </a:extLst>
            </p:cNvPr>
            <p:cNvSpPr/>
            <p:nvPr/>
          </p:nvSpPr>
          <p:spPr>
            <a:xfrm>
              <a:off x="6027235" y="0"/>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96ABA38A-55D4-4F72-ADDC-9D9A1FEEF152}"/>
                </a:ext>
              </a:extLst>
            </p:cNvPr>
            <p:cNvSpPr/>
            <p:nvPr/>
          </p:nvSpPr>
          <p:spPr>
            <a:xfrm>
              <a:off x="5806261" y="0"/>
              <a:ext cx="298829" cy="305699"/>
            </a:xfrm>
            <a:custGeom>
              <a:avLst/>
              <a:gdLst>
                <a:gd name="connsiteX0" fmla="*/ 42363 w 298829"/>
                <a:gd name="connsiteY0" fmla="*/ 0 h 305699"/>
                <a:gd name="connsiteX1" fmla="*/ 0 w 298829"/>
                <a:gd name="connsiteY1" fmla="*/ 0 h 305699"/>
                <a:gd name="connsiteX2" fmla="*/ 255322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2" y="305699"/>
                  </a:lnTo>
                  <a:lnTo>
                    <a:pt x="298830" y="305699"/>
                  </a:lnTo>
                  <a:close/>
                </a:path>
              </a:pathLst>
            </a:custGeom>
            <a:grpFill/>
            <a:ln w="11442"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2AA9B496-3908-4759-A5BF-636A8953C891}"/>
                </a:ext>
              </a:extLst>
            </p:cNvPr>
            <p:cNvSpPr/>
            <p:nvPr/>
          </p:nvSpPr>
          <p:spPr>
            <a:xfrm>
              <a:off x="5585288" y="0"/>
              <a:ext cx="297684" cy="305699"/>
            </a:xfrm>
            <a:custGeom>
              <a:avLst/>
              <a:gdLst>
                <a:gd name="connsiteX0" fmla="*/ 42363 w 297684"/>
                <a:gd name="connsiteY0" fmla="*/ 0 h 305699"/>
                <a:gd name="connsiteX1" fmla="*/ 0 w 297684"/>
                <a:gd name="connsiteY1" fmla="*/ 0 h 305699"/>
                <a:gd name="connsiteX2" fmla="*/ 255321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1" y="305699"/>
                  </a:lnTo>
                  <a:lnTo>
                    <a:pt x="297684" y="305699"/>
                  </a:lnTo>
                  <a:close/>
                </a:path>
              </a:pathLst>
            </a:custGeom>
            <a:grpFill/>
            <a:ln w="11442"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C91C0CDB-49BF-4C6E-B1DF-6E8784CC7D2F}"/>
                </a:ext>
              </a:extLst>
            </p:cNvPr>
            <p:cNvSpPr/>
            <p:nvPr/>
          </p:nvSpPr>
          <p:spPr>
            <a:xfrm>
              <a:off x="5364314" y="0"/>
              <a:ext cx="297684" cy="305699"/>
            </a:xfrm>
            <a:custGeom>
              <a:avLst/>
              <a:gdLst>
                <a:gd name="connsiteX0" fmla="*/ 42363 w 297684"/>
                <a:gd name="connsiteY0" fmla="*/ 0 h 305699"/>
                <a:gd name="connsiteX1" fmla="*/ 0 w 297684"/>
                <a:gd name="connsiteY1" fmla="*/ 0 h 305699"/>
                <a:gd name="connsiteX2" fmla="*/ 255321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1" y="305699"/>
                  </a:lnTo>
                  <a:lnTo>
                    <a:pt x="297684" y="305699"/>
                  </a:lnTo>
                  <a:close/>
                </a:path>
              </a:pathLst>
            </a:custGeom>
            <a:grpFill/>
            <a:ln w="11442"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9294D37F-AD9C-459D-B567-8DE0477F1AD6}"/>
                </a:ext>
              </a:extLst>
            </p:cNvPr>
            <p:cNvSpPr/>
            <p:nvPr/>
          </p:nvSpPr>
          <p:spPr>
            <a:xfrm>
              <a:off x="5142196" y="0"/>
              <a:ext cx="298829" cy="305699"/>
            </a:xfrm>
            <a:custGeom>
              <a:avLst/>
              <a:gdLst>
                <a:gd name="connsiteX0" fmla="*/ 43508 w 298829"/>
                <a:gd name="connsiteY0" fmla="*/ 0 h 305699"/>
                <a:gd name="connsiteX1" fmla="*/ 0 w 298829"/>
                <a:gd name="connsiteY1" fmla="*/ 0 h 305699"/>
                <a:gd name="connsiteX2" fmla="*/ 256466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6" y="305699"/>
                  </a:lnTo>
                  <a:lnTo>
                    <a:pt x="298829" y="305699"/>
                  </a:lnTo>
                  <a:close/>
                </a:path>
              </a:pathLst>
            </a:custGeom>
            <a:grpFill/>
            <a:ln w="11442"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5068CE40-5903-4340-A8BF-52A78EF9B4EF}"/>
                </a:ext>
              </a:extLst>
            </p:cNvPr>
            <p:cNvSpPr/>
            <p:nvPr/>
          </p:nvSpPr>
          <p:spPr>
            <a:xfrm>
              <a:off x="4921222" y="0"/>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BF436443-C8C5-49F0-8C1A-FEFC036A9238}"/>
                </a:ext>
              </a:extLst>
            </p:cNvPr>
            <p:cNvSpPr/>
            <p:nvPr/>
          </p:nvSpPr>
          <p:spPr>
            <a:xfrm>
              <a:off x="4700249" y="0"/>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87CF98C0-1F9A-4A19-9BC3-6C6D585903A6}"/>
                </a:ext>
              </a:extLst>
            </p:cNvPr>
            <p:cNvSpPr/>
            <p:nvPr/>
          </p:nvSpPr>
          <p:spPr>
            <a:xfrm>
              <a:off x="4479276" y="0"/>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F274900A-60D1-4595-B05F-9DF8AEEB826F}"/>
                </a:ext>
              </a:extLst>
            </p:cNvPr>
            <p:cNvSpPr/>
            <p:nvPr/>
          </p:nvSpPr>
          <p:spPr>
            <a:xfrm>
              <a:off x="4258302" y="0"/>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DDE0BCC0-002C-452E-99A7-19C94BE31206}"/>
                </a:ext>
              </a:extLst>
            </p:cNvPr>
            <p:cNvSpPr/>
            <p:nvPr/>
          </p:nvSpPr>
          <p:spPr>
            <a:xfrm>
              <a:off x="4037329" y="0"/>
              <a:ext cx="298829" cy="305699"/>
            </a:xfrm>
            <a:custGeom>
              <a:avLst/>
              <a:gdLst>
                <a:gd name="connsiteX0" fmla="*/ 42363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01DAA3AF-6B0A-4A75-9327-7EE2C6761C57}"/>
                </a:ext>
              </a:extLst>
            </p:cNvPr>
            <p:cNvSpPr/>
            <p:nvPr/>
          </p:nvSpPr>
          <p:spPr>
            <a:xfrm>
              <a:off x="3816355" y="0"/>
              <a:ext cx="297684" cy="305699"/>
            </a:xfrm>
            <a:custGeom>
              <a:avLst/>
              <a:gdLst>
                <a:gd name="connsiteX0" fmla="*/ 42363 w 297684"/>
                <a:gd name="connsiteY0" fmla="*/ 0 h 305699"/>
                <a:gd name="connsiteX1" fmla="*/ 0 w 297684"/>
                <a:gd name="connsiteY1" fmla="*/ 0 h 305699"/>
                <a:gd name="connsiteX2" fmla="*/ 255322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2" y="305699"/>
                  </a:lnTo>
                  <a:lnTo>
                    <a:pt x="297684" y="305699"/>
                  </a:lnTo>
                  <a:close/>
                </a:path>
              </a:pathLst>
            </a:custGeom>
            <a:grpFill/>
            <a:ln w="11442"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F3367C93-8F4E-4F06-9578-1F126EF8E9FF}"/>
                </a:ext>
              </a:extLst>
            </p:cNvPr>
            <p:cNvSpPr/>
            <p:nvPr/>
          </p:nvSpPr>
          <p:spPr>
            <a:xfrm>
              <a:off x="3594237" y="0"/>
              <a:ext cx="298829" cy="305699"/>
            </a:xfrm>
            <a:custGeom>
              <a:avLst/>
              <a:gdLst>
                <a:gd name="connsiteX0" fmla="*/ 43508 w 298829"/>
                <a:gd name="connsiteY0" fmla="*/ 0 h 305699"/>
                <a:gd name="connsiteX1" fmla="*/ 0 w 298829"/>
                <a:gd name="connsiteY1" fmla="*/ 0 h 305699"/>
                <a:gd name="connsiteX2" fmla="*/ 256466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6" y="305699"/>
                  </a:lnTo>
                  <a:lnTo>
                    <a:pt x="298829" y="305699"/>
                  </a:lnTo>
                  <a:close/>
                </a:path>
              </a:pathLst>
            </a:custGeom>
            <a:grpFill/>
            <a:ln w="11442"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2C771C8F-D943-4911-967A-8232F0092AE0}"/>
                </a:ext>
              </a:extLst>
            </p:cNvPr>
            <p:cNvSpPr/>
            <p:nvPr/>
          </p:nvSpPr>
          <p:spPr>
            <a:xfrm>
              <a:off x="3373264" y="0"/>
              <a:ext cx="298829" cy="305699"/>
            </a:xfrm>
            <a:custGeom>
              <a:avLst/>
              <a:gdLst>
                <a:gd name="connsiteX0" fmla="*/ 43508 w 298829"/>
                <a:gd name="connsiteY0" fmla="*/ 0 h 305699"/>
                <a:gd name="connsiteX1" fmla="*/ 0 w 298829"/>
                <a:gd name="connsiteY1" fmla="*/ 0 h 305699"/>
                <a:gd name="connsiteX2" fmla="*/ 256466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6" y="305699"/>
                  </a:lnTo>
                  <a:lnTo>
                    <a:pt x="298829" y="305699"/>
                  </a:lnTo>
                  <a:close/>
                </a:path>
              </a:pathLst>
            </a:custGeom>
            <a:grpFill/>
            <a:ln w="11442"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C85F3DE3-3ED1-4D1F-A6C3-663392CE200B}"/>
                </a:ext>
              </a:extLst>
            </p:cNvPr>
            <p:cNvSpPr/>
            <p:nvPr/>
          </p:nvSpPr>
          <p:spPr>
            <a:xfrm>
              <a:off x="3152290" y="0"/>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EBD98019-BBAD-40C3-8DF4-780486658120}"/>
                </a:ext>
              </a:extLst>
            </p:cNvPr>
            <p:cNvSpPr/>
            <p:nvPr/>
          </p:nvSpPr>
          <p:spPr>
            <a:xfrm>
              <a:off x="2931317" y="0"/>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solidFill>
              <a:srgbClr val="FF1493">
                <a:alpha val="20000"/>
              </a:srgbClr>
            </a:solidFill>
            <a:ln w="11442" cap="flat">
              <a:noFill/>
              <a:prstDash val="solid"/>
              <a:miter/>
            </a:ln>
          </p:spPr>
          <p:txBody>
            <a:bodyPr rtlCol="0" anchor="ctr"/>
            <a:lstStyle/>
            <a:p>
              <a:endParaRPr lang="en-US" dirty="0"/>
            </a:p>
          </p:txBody>
        </p:sp>
        <p:sp>
          <p:nvSpPr>
            <p:cNvPr id="56" name="Freeform: Shape 55">
              <a:extLst>
                <a:ext uri="{FF2B5EF4-FFF2-40B4-BE49-F238E27FC236}">
                  <a16:creationId xmlns:a16="http://schemas.microsoft.com/office/drawing/2014/main" id="{F9C886D8-99A8-48F7-9975-B8FF19DC7A82}"/>
                </a:ext>
              </a:extLst>
            </p:cNvPr>
            <p:cNvSpPr/>
            <p:nvPr/>
          </p:nvSpPr>
          <p:spPr>
            <a:xfrm>
              <a:off x="2710344" y="0"/>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F4133D72-E2A7-413C-89B2-E2411E1C4109}"/>
                </a:ext>
              </a:extLst>
            </p:cNvPr>
            <p:cNvSpPr/>
            <p:nvPr/>
          </p:nvSpPr>
          <p:spPr>
            <a:xfrm>
              <a:off x="2489370" y="0"/>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C6278C91-B5E4-4C08-93C9-D2CC54E4F1EC}"/>
                </a:ext>
              </a:extLst>
            </p:cNvPr>
            <p:cNvSpPr/>
            <p:nvPr/>
          </p:nvSpPr>
          <p:spPr>
            <a:xfrm>
              <a:off x="2268397" y="0"/>
              <a:ext cx="298829" cy="305699"/>
            </a:xfrm>
            <a:custGeom>
              <a:avLst/>
              <a:gdLst>
                <a:gd name="connsiteX0" fmla="*/ 42363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339646A8-3D96-4F88-9CC3-84E713D5038D}"/>
                </a:ext>
              </a:extLst>
            </p:cNvPr>
            <p:cNvSpPr/>
            <p:nvPr/>
          </p:nvSpPr>
          <p:spPr>
            <a:xfrm>
              <a:off x="2047423" y="0"/>
              <a:ext cx="297684" cy="305699"/>
            </a:xfrm>
            <a:custGeom>
              <a:avLst/>
              <a:gdLst>
                <a:gd name="connsiteX0" fmla="*/ 42363 w 297684"/>
                <a:gd name="connsiteY0" fmla="*/ 0 h 305699"/>
                <a:gd name="connsiteX1" fmla="*/ 0 w 297684"/>
                <a:gd name="connsiteY1" fmla="*/ 0 h 305699"/>
                <a:gd name="connsiteX2" fmla="*/ 255322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2" y="305699"/>
                  </a:lnTo>
                  <a:lnTo>
                    <a:pt x="297684" y="305699"/>
                  </a:lnTo>
                  <a:close/>
                </a:path>
              </a:pathLst>
            </a:custGeom>
            <a:grpFill/>
            <a:ln w="11442"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9144CF6F-DC70-4EE2-B437-170CB9B3BA22}"/>
                </a:ext>
              </a:extLst>
            </p:cNvPr>
            <p:cNvSpPr/>
            <p:nvPr/>
          </p:nvSpPr>
          <p:spPr>
            <a:xfrm>
              <a:off x="1825305" y="0"/>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29" y="305699"/>
                  </a:lnTo>
                  <a:close/>
                </a:path>
              </a:pathLst>
            </a:custGeom>
            <a:grpFill/>
            <a:ln w="11442"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29EB6446-7DAA-4750-A69F-AF188183AD8F}"/>
                </a:ext>
              </a:extLst>
            </p:cNvPr>
            <p:cNvSpPr/>
            <p:nvPr/>
          </p:nvSpPr>
          <p:spPr>
            <a:xfrm>
              <a:off x="1604332" y="0"/>
              <a:ext cx="298829" cy="305699"/>
            </a:xfrm>
            <a:custGeom>
              <a:avLst/>
              <a:gdLst>
                <a:gd name="connsiteX0" fmla="*/ 43508 w 298829"/>
                <a:gd name="connsiteY0" fmla="*/ 0 h 305699"/>
                <a:gd name="connsiteX1" fmla="*/ 0 w 298829"/>
                <a:gd name="connsiteY1" fmla="*/ 0 h 305699"/>
                <a:gd name="connsiteX2" fmla="*/ 256466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6" y="305699"/>
                  </a:lnTo>
                  <a:lnTo>
                    <a:pt x="298829" y="305699"/>
                  </a:lnTo>
                  <a:close/>
                </a:path>
              </a:pathLst>
            </a:custGeom>
            <a:grpFill/>
            <a:ln w="11442"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F1EBA58B-CE9C-41B7-98D5-F49FA9D16B65}"/>
                </a:ext>
              </a:extLst>
            </p:cNvPr>
            <p:cNvSpPr/>
            <p:nvPr/>
          </p:nvSpPr>
          <p:spPr>
            <a:xfrm>
              <a:off x="1383358" y="0"/>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AAEABA14-F567-44CC-97FF-D6E77AB9F77F}"/>
                </a:ext>
              </a:extLst>
            </p:cNvPr>
            <p:cNvSpPr/>
            <p:nvPr/>
          </p:nvSpPr>
          <p:spPr>
            <a:xfrm>
              <a:off x="1162385" y="0"/>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86C49CA7-CD1E-420C-8A67-BF611E497B87}"/>
                </a:ext>
              </a:extLst>
            </p:cNvPr>
            <p:cNvSpPr/>
            <p:nvPr/>
          </p:nvSpPr>
          <p:spPr>
            <a:xfrm>
              <a:off x="941411" y="0"/>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id="{27EA2768-C86E-435B-9E9F-2E0EC8F6C890}"/>
                </a:ext>
              </a:extLst>
            </p:cNvPr>
            <p:cNvSpPr/>
            <p:nvPr/>
          </p:nvSpPr>
          <p:spPr>
            <a:xfrm>
              <a:off x="720438" y="0"/>
              <a:ext cx="298829" cy="305699"/>
            </a:xfrm>
            <a:custGeom>
              <a:avLst/>
              <a:gdLst>
                <a:gd name="connsiteX0" fmla="*/ 42363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7A6650DF-59F4-429A-B1DB-486DFC157194}"/>
                </a:ext>
              </a:extLst>
            </p:cNvPr>
            <p:cNvSpPr/>
            <p:nvPr/>
          </p:nvSpPr>
          <p:spPr>
            <a:xfrm>
              <a:off x="499464" y="0"/>
              <a:ext cx="297684" cy="305699"/>
            </a:xfrm>
            <a:custGeom>
              <a:avLst/>
              <a:gdLst>
                <a:gd name="connsiteX0" fmla="*/ 42363 w 297684"/>
                <a:gd name="connsiteY0" fmla="*/ 0 h 305699"/>
                <a:gd name="connsiteX1" fmla="*/ 0 w 297684"/>
                <a:gd name="connsiteY1" fmla="*/ 0 h 305699"/>
                <a:gd name="connsiteX2" fmla="*/ 255322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2" y="305699"/>
                  </a:lnTo>
                  <a:lnTo>
                    <a:pt x="297684" y="305699"/>
                  </a:lnTo>
                  <a:close/>
                </a:path>
              </a:pathLst>
            </a:custGeom>
            <a:grpFill/>
            <a:ln w="11442"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971C40C4-B56C-4718-BC25-955DEDD7AAE6}"/>
                </a:ext>
              </a:extLst>
            </p:cNvPr>
            <p:cNvSpPr/>
            <p:nvPr/>
          </p:nvSpPr>
          <p:spPr>
            <a:xfrm>
              <a:off x="278491" y="0"/>
              <a:ext cx="297684" cy="305699"/>
            </a:xfrm>
            <a:custGeom>
              <a:avLst/>
              <a:gdLst>
                <a:gd name="connsiteX0" fmla="*/ 42363 w 297684"/>
                <a:gd name="connsiteY0" fmla="*/ 0 h 305699"/>
                <a:gd name="connsiteX1" fmla="*/ 0 w 297684"/>
                <a:gd name="connsiteY1" fmla="*/ 0 h 305699"/>
                <a:gd name="connsiteX2" fmla="*/ 255322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2" y="305699"/>
                  </a:lnTo>
                  <a:lnTo>
                    <a:pt x="297684" y="305699"/>
                  </a:lnTo>
                  <a:close/>
                </a:path>
              </a:pathLst>
            </a:custGeom>
            <a:grpFill/>
            <a:ln w="11442"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A6AF3A86-838F-438A-B02F-48075ECBB1E3}"/>
                </a:ext>
              </a:extLst>
            </p:cNvPr>
            <p:cNvSpPr/>
            <p:nvPr/>
          </p:nvSpPr>
          <p:spPr>
            <a:xfrm>
              <a:off x="56373" y="0"/>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29" y="305699"/>
                  </a:lnTo>
                  <a:close/>
                </a:path>
              </a:pathLst>
            </a:custGeom>
            <a:grpFill/>
            <a:ln w="11442"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88CE6AB0-1032-4EB3-B431-6F68543DCAC1}"/>
                </a:ext>
              </a:extLst>
            </p:cNvPr>
            <p:cNvSpPr/>
            <p:nvPr/>
          </p:nvSpPr>
          <p:spPr>
            <a:xfrm>
              <a:off x="-164600" y="0"/>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32C6B94D-59B0-41DB-88A5-35CC71EA1780}"/>
                </a:ext>
              </a:extLst>
            </p:cNvPr>
            <p:cNvSpPr/>
            <p:nvPr/>
          </p:nvSpPr>
          <p:spPr>
            <a:xfrm>
              <a:off x="-385573" y="0"/>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3DA8BB2B-4460-4B09-BBE0-02C19FC6C0E9}"/>
                </a:ext>
              </a:extLst>
            </p:cNvPr>
            <p:cNvSpPr/>
            <p:nvPr/>
          </p:nvSpPr>
          <p:spPr>
            <a:xfrm>
              <a:off x="-606547" y="0"/>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grpSp>
      <p:grpSp>
        <p:nvGrpSpPr>
          <p:cNvPr id="72" name="Graphic 60">
            <a:extLst>
              <a:ext uri="{FF2B5EF4-FFF2-40B4-BE49-F238E27FC236}">
                <a16:creationId xmlns:a16="http://schemas.microsoft.com/office/drawing/2014/main" id="{6D3122E5-C35F-4E78-A20C-F238A23C81EC}"/>
              </a:ext>
            </a:extLst>
          </p:cNvPr>
          <p:cNvGrpSpPr/>
          <p:nvPr userDrawn="1"/>
        </p:nvGrpSpPr>
        <p:grpSpPr>
          <a:xfrm>
            <a:off x="-807721" y="535203"/>
            <a:ext cx="14449142" cy="309134"/>
            <a:chOff x="-640081" y="436591"/>
            <a:chExt cx="14449142" cy="309134"/>
          </a:xfrm>
          <a:solidFill>
            <a:srgbClr val="F2F2F2">
              <a:alpha val="5098"/>
            </a:srgbClr>
          </a:solidFill>
        </p:grpSpPr>
        <p:sp>
          <p:nvSpPr>
            <p:cNvPr id="73" name="Freeform: Shape 72">
              <a:extLst>
                <a:ext uri="{FF2B5EF4-FFF2-40B4-BE49-F238E27FC236}">
                  <a16:creationId xmlns:a16="http://schemas.microsoft.com/office/drawing/2014/main" id="{2ADE5634-106B-480E-86A2-1B3D0187924B}"/>
                </a:ext>
              </a:extLst>
            </p:cNvPr>
            <p:cNvSpPr/>
            <p:nvPr/>
          </p:nvSpPr>
          <p:spPr>
            <a:xfrm>
              <a:off x="13511376" y="436591"/>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29" y="305699"/>
                  </a:lnTo>
                  <a:close/>
                </a:path>
              </a:pathLst>
            </a:custGeom>
            <a:grpFill/>
            <a:ln w="11442"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C2C55CB9-297E-4090-82C6-5B72CAA54544}"/>
                </a:ext>
              </a:extLst>
            </p:cNvPr>
            <p:cNvSpPr/>
            <p:nvPr/>
          </p:nvSpPr>
          <p:spPr>
            <a:xfrm>
              <a:off x="13290402" y="436591"/>
              <a:ext cx="298830" cy="305699"/>
            </a:xfrm>
            <a:custGeom>
              <a:avLst/>
              <a:gdLst>
                <a:gd name="connsiteX0" fmla="*/ 43508 w 298830"/>
                <a:gd name="connsiteY0" fmla="*/ 0 h 305699"/>
                <a:gd name="connsiteX1" fmla="*/ 0 w 298830"/>
                <a:gd name="connsiteY1" fmla="*/ 0 h 305699"/>
                <a:gd name="connsiteX2" fmla="*/ 255322 w 298830"/>
                <a:gd name="connsiteY2" fmla="*/ 305699 h 305699"/>
                <a:gd name="connsiteX3" fmla="*/ 298830 w 298830"/>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30" h="305699">
                  <a:moveTo>
                    <a:pt x="43508" y="0"/>
                  </a:moveTo>
                  <a:lnTo>
                    <a:pt x="0" y="0"/>
                  </a:lnTo>
                  <a:lnTo>
                    <a:pt x="255322" y="305699"/>
                  </a:lnTo>
                  <a:lnTo>
                    <a:pt x="298830" y="305699"/>
                  </a:lnTo>
                  <a:close/>
                </a:path>
              </a:pathLst>
            </a:custGeom>
            <a:grpFill/>
            <a:ln w="11442"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91D8AEA6-18CF-413E-9300-5EE4F1549DCD}"/>
                </a:ext>
              </a:extLst>
            </p:cNvPr>
            <p:cNvSpPr/>
            <p:nvPr/>
          </p:nvSpPr>
          <p:spPr>
            <a:xfrm>
              <a:off x="13069430" y="436591"/>
              <a:ext cx="298829" cy="305699"/>
            </a:xfrm>
            <a:custGeom>
              <a:avLst/>
              <a:gdLst>
                <a:gd name="connsiteX0" fmla="*/ 43507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7"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A91EA5FB-5F3F-48F8-BC57-C772B8A413BD}"/>
                </a:ext>
              </a:extLst>
            </p:cNvPr>
            <p:cNvSpPr/>
            <p:nvPr/>
          </p:nvSpPr>
          <p:spPr>
            <a:xfrm>
              <a:off x="12848456"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7573A788-938B-4AE9-87A2-B6676F3534F8}"/>
                </a:ext>
              </a:extLst>
            </p:cNvPr>
            <p:cNvSpPr/>
            <p:nvPr/>
          </p:nvSpPr>
          <p:spPr>
            <a:xfrm>
              <a:off x="12627483" y="436591"/>
              <a:ext cx="298829" cy="305699"/>
            </a:xfrm>
            <a:custGeom>
              <a:avLst/>
              <a:gdLst>
                <a:gd name="connsiteX0" fmla="*/ 43507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7"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78" name="Freeform: Shape 77">
              <a:extLst>
                <a:ext uri="{FF2B5EF4-FFF2-40B4-BE49-F238E27FC236}">
                  <a16:creationId xmlns:a16="http://schemas.microsoft.com/office/drawing/2014/main" id="{A7440075-F791-4899-BC93-B5FCE90FBBEE}"/>
                </a:ext>
              </a:extLst>
            </p:cNvPr>
            <p:cNvSpPr/>
            <p:nvPr/>
          </p:nvSpPr>
          <p:spPr>
            <a:xfrm>
              <a:off x="12406509" y="436591"/>
              <a:ext cx="298829" cy="305699"/>
            </a:xfrm>
            <a:custGeom>
              <a:avLst/>
              <a:gdLst>
                <a:gd name="connsiteX0" fmla="*/ 42362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2"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id="{B3B8C511-01AA-4455-A667-786A1B99E7FA}"/>
                </a:ext>
              </a:extLst>
            </p:cNvPr>
            <p:cNvSpPr/>
            <p:nvPr/>
          </p:nvSpPr>
          <p:spPr>
            <a:xfrm>
              <a:off x="12185535" y="436591"/>
              <a:ext cx="297684" cy="305699"/>
            </a:xfrm>
            <a:custGeom>
              <a:avLst/>
              <a:gdLst>
                <a:gd name="connsiteX0" fmla="*/ 42364 w 297684"/>
                <a:gd name="connsiteY0" fmla="*/ 0 h 305699"/>
                <a:gd name="connsiteX1" fmla="*/ 0 w 297684"/>
                <a:gd name="connsiteY1" fmla="*/ 0 h 305699"/>
                <a:gd name="connsiteX2" fmla="*/ 255322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4" y="0"/>
                  </a:moveTo>
                  <a:lnTo>
                    <a:pt x="0" y="0"/>
                  </a:lnTo>
                  <a:lnTo>
                    <a:pt x="255322" y="305699"/>
                  </a:lnTo>
                  <a:lnTo>
                    <a:pt x="297684" y="305699"/>
                  </a:lnTo>
                  <a:close/>
                </a:path>
              </a:pathLst>
            </a:custGeom>
            <a:grpFill/>
            <a:ln w="11442" cap="flat">
              <a:no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id="{34E0C090-3A0F-4B9E-98B0-A6E768A03DB8}"/>
                </a:ext>
              </a:extLst>
            </p:cNvPr>
            <p:cNvSpPr/>
            <p:nvPr/>
          </p:nvSpPr>
          <p:spPr>
            <a:xfrm>
              <a:off x="11963418" y="436591"/>
              <a:ext cx="298829" cy="305699"/>
            </a:xfrm>
            <a:custGeom>
              <a:avLst/>
              <a:gdLst>
                <a:gd name="connsiteX0" fmla="*/ 43507 w 298829"/>
                <a:gd name="connsiteY0" fmla="*/ 0 h 305699"/>
                <a:gd name="connsiteX1" fmla="*/ 0 w 298829"/>
                <a:gd name="connsiteY1" fmla="*/ 0 h 305699"/>
                <a:gd name="connsiteX2" fmla="*/ 256465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7" y="0"/>
                  </a:moveTo>
                  <a:lnTo>
                    <a:pt x="0" y="0"/>
                  </a:lnTo>
                  <a:lnTo>
                    <a:pt x="256465" y="305699"/>
                  </a:lnTo>
                  <a:lnTo>
                    <a:pt x="298829" y="305699"/>
                  </a:lnTo>
                  <a:close/>
                </a:path>
              </a:pathLst>
            </a:custGeom>
            <a:grpFill/>
            <a:ln w="11442" cap="flat">
              <a:no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id="{B3BC6CDE-73F9-4380-88D9-AAFF0DC7E2AF}"/>
                </a:ext>
              </a:extLst>
            </p:cNvPr>
            <p:cNvSpPr/>
            <p:nvPr/>
          </p:nvSpPr>
          <p:spPr>
            <a:xfrm>
              <a:off x="11742444" y="436591"/>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29" y="305699"/>
                  </a:lnTo>
                  <a:close/>
                </a:path>
              </a:pathLst>
            </a:custGeom>
            <a:grpFill/>
            <a:ln w="11442" cap="flat">
              <a:no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id="{94F853E8-73A8-4905-88CE-42FB8E76B972}"/>
                </a:ext>
              </a:extLst>
            </p:cNvPr>
            <p:cNvSpPr/>
            <p:nvPr/>
          </p:nvSpPr>
          <p:spPr>
            <a:xfrm>
              <a:off x="11521470" y="436591"/>
              <a:ext cx="298830" cy="305699"/>
            </a:xfrm>
            <a:custGeom>
              <a:avLst/>
              <a:gdLst>
                <a:gd name="connsiteX0" fmla="*/ 43508 w 298830"/>
                <a:gd name="connsiteY0" fmla="*/ 0 h 305699"/>
                <a:gd name="connsiteX1" fmla="*/ 0 w 298830"/>
                <a:gd name="connsiteY1" fmla="*/ 0 h 305699"/>
                <a:gd name="connsiteX2" fmla="*/ 255322 w 298830"/>
                <a:gd name="connsiteY2" fmla="*/ 305699 h 305699"/>
                <a:gd name="connsiteX3" fmla="*/ 298830 w 298830"/>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30" h="305699">
                  <a:moveTo>
                    <a:pt x="43508" y="0"/>
                  </a:moveTo>
                  <a:lnTo>
                    <a:pt x="0" y="0"/>
                  </a:lnTo>
                  <a:lnTo>
                    <a:pt x="255322" y="305699"/>
                  </a:lnTo>
                  <a:lnTo>
                    <a:pt x="298830" y="305699"/>
                  </a:lnTo>
                  <a:close/>
                </a:path>
              </a:pathLst>
            </a:custGeom>
            <a:grpFill/>
            <a:ln w="11442" cap="flat">
              <a:no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id="{B3FC6409-F8AD-40CB-8E86-9FBD8AF06B4E}"/>
                </a:ext>
              </a:extLst>
            </p:cNvPr>
            <p:cNvSpPr/>
            <p:nvPr/>
          </p:nvSpPr>
          <p:spPr>
            <a:xfrm>
              <a:off x="11300497" y="436591"/>
              <a:ext cx="298829" cy="305699"/>
            </a:xfrm>
            <a:custGeom>
              <a:avLst/>
              <a:gdLst>
                <a:gd name="connsiteX0" fmla="*/ 43507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7"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84" name="Freeform: Shape 83">
              <a:extLst>
                <a:ext uri="{FF2B5EF4-FFF2-40B4-BE49-F238E27FC236}">
                  <a16:creationId xmlns:a16="http://schemas.microsoft.com/office/drawing/2014/main" id="{900E9C6D-0583-48B1-AF58-1D3531505E49}"/>
                </a:ext>
              </a:extLst>
            </p:cNvPr>
            <p:cNvSpPr/>
            <p:nvPr/>
          </p:nvSpPr>
          <p:spPr>
            <a:xfrm>
              <a:off x="11079523"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sp>
          <p:nvSpPr>
            <p:cNvPr id="85" name="Freeform: Shape 84">
              <a:extLst>
                <a:ext uri="{FF2B5EF4-FFF2-40B4-BE49-F238E27FC236}">
                  <a16:creationId xmlns:a16="http://schemas.microsoft.com/office/drawing/2014/main" id="{27D1A92E-0E3F-49CA-B675-6BD769D9AE88}"/>
                </a:ext>
              </a:extLst>
            </p:cNvPr>
            <p:cNvSpPr/>
            <p:nvPr/>
          </p:nvSpPr>
          <p:spPr>
            <a:xfrm>
              <a:off x="10858550" y="436591"/>
              <a:ext cx="298829" cy="305699"/>
            </a:xfrm>
            <a:custGeom>
              <a:avLst/>
              <a:gdLst>
                <a:gd name="connsiteX0" fmla="*/ 42363 w 298829"/>
                <a:gd name="connsiteY0" fmla="*/ 0 h 305699"/>
                <a:gd name="connsiteX1" fmla="*/ 0 w 298829"/>
                <a:gd name="connsiteY1" fmla="*/ 0 h 305699"/>
                <a:gd name="connsiteX2" fmla="*/ 255321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1" y="305699"/>
                  </a:lnTo>
                  <a:lnTo>
                    <a:pt x="298830" y="305699"/>
                  </a:lnTo>
                  <a:close/>
                </a:path>
              </a:pathLst>
            </a:custGeom>
            <a:grpFill/>
            <a:ln w="11442"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id="{56F213CA-9C4F-4E14-9578-73431900F999}"/>
                </a:ext>
              </a:extLst>
            </p:cNvPr>
            <p:cNvSpPr/>
            <p:nvPr/>
          </p:nvSpPr>
          <p:spPr>
            <a:xfrm>
              <a:off x="10637577" y="436591"/>
              <a:ext cx="297684" cy="305699"/>
            </a:xfrm>
            <a:custGeom>
              <a:avLst/>
              <a:gdLst>
                <a:gd name="connsiteX0" fmla="*/ 42363 w 297684"/>
                <a:gd name="connsiteY0" fmla="*/ 0 h 305699"/>
                <a:gd name="connsiteX1" fmla="*/ 0 w 297684"/>
                <a:gd name="connsiteY1" fmla="*/ 0 h 305699"/>
                <a:gd name="connsiteX2" fmla="*/ 255321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1" y="305699"/>
                  </a:lnTo>
                  <a:lnTo>
                    <a:pt x="297684" y="305699"/>
                  </a:lnTo>
                  <a:close/>
                </a:path>
              </a:pathLst>
            </a:custGeom>
            <a:grpFill/>
            <a:ln w="11442"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0E0AF70A-2834-4B82-BE16-9AD4334BE55F}"/>
                </a:ext>
              </a:extLst>
            </p:cNvPr>
            <p:cNvSpPr/>
            <p:nvPr/>
          </p:nvSpPr>
          <p:spPr>
            <a:xfrm>
              <a:off x="10416604" y="436591"/>
              <a:ext cx="297684" cy="305699"/>
            </a:xfrm>
            <a:custGeom>
              <a:avLst/>
              <a:gdLst>
                <a:gd name="connsiteX0" fmla="*/ 42363 w 297684"/>
                <a:gd name="connsiteY0" fmla="*/ 0 h 305699"/>
                <a:gd name="connsiteX1" fmla="*/ 0 w 297684"/>
                <a:gd name="connsiteY1" fmla="*/ 0 h 305699"/>
                <a:gd name="connsiteX2" fmla="*/ 255321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1" y="305699"/>
                  </a:lnTo>
                  <a:lnTo>
                    <a:pt x="297684" y="305699"/>
                  </a:lnTo>
                  <a:close/>
                </a:path>
              </a:pathLst>
            </a:custGeom>
            <a:grpFill/>
            <a:ln w="11442"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FE215B9B-8BD8-4202-BB77-A912C1084A62}"/>
                </a:ext>
              </a:extLst>
            </p:cNvPr>
            <p:cNvSpPr/>
            <p:nvPr/>
          </p:nvSpPr>
          <p:spPr>
            <a:xfrm>
              <a:off x="10194485" y="436591"/>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30" y="305699"/>
                  </a:lnTo>
                  <a:close/>
                </a:path>
              </a:pathLst>
            </a:custGeom>
            <a:grpFill/>
            <a:ln w="11442"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F3181F2A-7889-4EA1-8560-BB3741C122C9}"/>
                </a:ext>
              </a:extLst>
            </p:cNvPr>
            <p:cNvSpPr/>
            <p:nvPr/>
          </p:nvSpPr>
          <p:spPr>
            <a:xfrm>
              <a:off x="9973512"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BB0FDE71-D370-490E-82D8-0886785E6D50}"/>
                </a:ext>
              </a:extLst>
            </p:cNvPr>
            <p:cNvSpPr/>
            <p:nvPr/>
          </p:nvSpPr>
          <p:spPr>
            <a:xfrm>
              <a:off x="9752538"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id="{C1A70FD6-4633-41BA-A21A-DBE84049C5ED}"/>
                </a:ext>
              </a:extLst>
            </p:cNvPr>
            <p:cNvSpPr/>
            <p:nvPr/>
          </p:nvSpPr>
          <p:spPr>
            <a:xfrm>
              <a:off x="9531565"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id="{39E95E84-904E-4033-98D7-A9268E386BA6}"/>
                </a:ext>
              </a:extLst>
            </p:cNvPr>
            <p:cNvSpPr/>
            <p:nvPr/>
          </p:nvSpPr>
          <p:spPr>
            <a:xfrm>
              <a:off x="9310591"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30" y="305699"/>
                  </a:lnTo>
                  <a:close/>
                </a:path>
              </a:pathLst>
            </a:custGeom>
            <a:grpFill/>
            <a:ln w="11442" cap="flat">
              <a:noFill/>
              <a:prstDash val="solid"/>
              <a:miter/>
            </a:ln>
          </p:spPr>
          <p:txBody>
            <a:bodyPr rtlCol="0" anchor="ctr"/>
            <a:lstStyle/>
            <a:p>
              <a:endParaRPr lang="en-US"/>
            </a:p>
          </p:txBody>
        </p:sp>
        <p:sp>
          <p:nvSpPr>
            <p:cNvPr id="93" name="Freeform: Shape 92">
              <a:extLst>
                <a:ext uri="{FF2B5EF4-FFF2-40B4-BE49-F238E27FC236}">
                  <a16:creationId xmlns:a16="http://schemas.microsoft.com/office/drawing/2014/main" id="{38766934-DE91-4D35-ABC5-675C987AEF91}"/>
                </a:ext>
              </a:extLst>
            </p:cNvPr>
            <p:cNvSpPr/>
            <p:nvPr/>
          </p:nvSpPr>
          <p:spPr>
            <a:xfrm>
              <a:off x="9089618" y="436591"/>
              <a:ext cx="298829" cy="305699"/>
            </a:xfrm>
            <a:custGeom>
              <a:avLst/>
              <a:gdLst>
                <a:gd name="connsiteX0" fmla="*/ 42363 w 298829"/>
                <a:gd name="connsiteY0" fmla="*/ 0 h 305699"/>
                <a:gd name="connsiteX1" fmla="*/ 0 w 298829"/>
                <a:gd name="connsiteY1" fmla="*/ 0 h 305699"/>
                <a:gd name="connsiteX2" fmla="*/ 255321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1" y="305699"/>
                  </a:lnTo>
                  <a:lnTo>
                    <a:pt x="298830" y="305699"/>
                  </a:lnTo>
                  <a:close/>
                </a:path>
              </a:pathLst>
            </a:custGeom>
            <a:grpFill/>
            <a:ln w="11442" cap="flat">
              <a:noFill/>
              <a:prstDash val="solid"/>
              <a:miter/>
            </a:ln>
          </p:spPr>
          <p:txBody>
            <a:bodyPr rtlCol="0" anchor="ctr"/>
            <a:lstStyle/>
            <a:p>
              <a:endParaRPr lang="en-US"/>
            </a:p>
          </p:txBody>
        </p:sp>
        <p:sp>
          <p:nvSpPr>
            <p:cNvPr id="94" name="Freeform: Shape 93">
              <a:extLst>
                <a:ext uri="{FF2B5EF4-FFF2-40B4-BE49-F238E27FC236}">
                  <a16:creationId xmlns:a16="http://schemas.microsoft.com/office/drawing/2014/main" id="{AC58DBA9-D031-429A-A720-A0618612EE67}"/>
                </a:ext>
              </a:extLst>
            </p:cNvPr>
            <p:cNvSpPr/>
            <p:nvPr/>
          </p:nvSpPr>
          <p:spPr>
            <a:xfrm>
              <a:off x="8868645" y="436591"/>
              <a:ext cx="297684" cy="305699"/>
            </a:xfrm>
            <a:custGeom>
              <a:avLst/>
              <a:gdLst>
                <a:gd name="connsiteX0" fmla="*/ 42363 w 297684"/>
                <a:gd name="connsiteY0" fmla="*/ 0 h 305699"/>
                <a:gd name="connsiteX1" fmla="*/ 0 w 297684"/>
                <a:gd name="connsiteY1" fmla="*/ 0 h 305699"/>
                <a:gd name="connsiteX2" fmla="*/ 255321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1" y="305699"/>
                  </a:lnTo>
                  <a:lnTo>
                    <a:pt x="297684" y="305699"/>
                  </a:lnTo>
                  <a:close/>
                </a:path>
              </a:pathLst>
            </a:custGeom>
            <a:grpFill/>
            <a:ln w="11442" cap="flat">
              <a:noFill/>
              <a:prstDash val="solid"/>
              <a:miter/>
            </a:ln>
          </p:spPr>
          <p:txBody>
            <a:bodyPr rtlCol="0" anchor="ctr"/>
            <a:lstStyle/>
            <a:p>
              <a:endParaRPr lang="en-US"/>
            </a:p>
          </p:txBody>
        </p:sp>
        <p:sp>
          <p:nvSpPr>
            <p:cNvPr id="95" name="Freeform: Shape 94">
              <a:extLst>
                <a:ext uri="{FF2B5EF4-FFF2-40B4-BE49-F238E27FC236}">
                  <a16:creationId xmlns:a16="http://schemas.microsoft.com/office/drawing/2014/main" id="{1EA87047-90DC-420E-8034-F69896F27D15}"/>
                </a:ext>
              </a:extLst>
            </p:cNvPr>
            <p:cNvSpPr/>
            <p:nvPr/>
          </p:nvSpPr>
          <p:spPr>
            <a:xfrm>
              <a:off x="8646526" y="436591"/>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30" y="305699"/>
                  </a:lnTo>
                  <a:close/>
                </a:path>
              </a:pathLst>
            </a:custGeom>
            <a:grpFill/>
            <a:ln w="11442" cap="flat">
              <a:noFill/>
              <a:prstDash val="solid"/>
              <a:miter/>
            </a:ln>
          </p:spPr>
          <p:txBody>
            <a:bodyPr rtlCol="0" anchor="ctr"/>
            <a:lstStyle/>
            <a:p>
              <a:endParaRPr lang="en-US"/>
            </a:p>
          </p:txBody>
        </p:sp>
        <p:sp>
          <p:nvSpPr>
            <p:cNvPr id="96" name="Freeform: Shape 95">
              <a:extLst>
                <a:ext uri="{FF2B5EF4-FFF2-40B4-BE49-F238E27FC236}">
                  <a16:creationId xmlns:a16="http://schemas.microsoft.com/office/drawing/2014/main" id="{BFE0D4AC-B97B-463A-9345-3BA8ABD5BABC}"/>
                </a:ext>
              </a:extLst>
            </p:cNvPr>
            <p:cNvSpPr/>
            <p:nvPr/>
          </p:nvSpPr>
          <p:spPr>
            <a:xfrm>
              <a:off x="8425553" y="436591"/>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30" y="305699"/>
                  </a:lnTo>
                  <a:close/>
                </a:path>
              </a:pathLst>
            </a:custGeom>
            <a:grpFill/>
            <a:ln w="11442" cap="flat">
              <a:noFill/>
              <a:prstDash val="solid"/>
              <a:miter/>
            </a:ln>
          </p:spPr>
          <p:txBody>
            <a:bodyPr rtlCol="0" anchor="ctr"/>
            <a:lstStyle/>
            <a:p>
              <a:endParaRPr lang="en-US"/>
            </a:p>
          </p:txBody>
        </p:sp>
        <p:sp>
          <p:nvSpPr>
            <p:cNvPr id="97" name="Freeform: Shape 96">
              <a:extLst>
                <a:ext uri="{FF2B5EF4-FFF2-40B4-BE49-F238E27FC236}">
                  <a16:creationId xmlns:a16="http://schemas.microsoft.com/office/drawing/2014/main" id="{F42B5266-FCA2-4664-974F-D5D4E49FD5F0}"/>
                </a:ext>
              </a:extLst>
            </p:cNvPr>
            <p:cNvSpPr/>
            <p:nvPr/>
          </p:nvSpPr>
          <p:spPr>
            <a:xfrm>
              <a:off x="8204580"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98" name="Freeform: Shape 97">
              <a:extLst>
                <a:ext uri="{FF2B5EF4-FFF2-40B4-BE49-F238E27FC236}">
                  <a16:creationId xmlns:a16="http://schemas.microsoft.com/office/drawing/2014/main" id="{41ED7C89-60F0-4533-9B3E-6D22AAB4B2D6}"/>
                </a:ext>
              </a:extLst>
            </p:cNvPr>
            <p:cNvSpPr/>
            <p:nvPr/>
          </p:nvSpPr>
          <p:spPr>
            <a:xfrm>
              <a:off x="7983606"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99" name="Freeform: Shape 98">
              <a:extLst>
                <a:ext uri="{FF2B5EF4-FFF2-40B4-BE49-F238E27FC236}">
                  <a16:creationId xmlns:a16="http://schemas.microsoft.com/office/drawing/2014/main" id="{083F6646-EAA8-4F13-A691-8838D42E5C83}"/>
                </a:ext>
              </a:extLst>
            </p:cNvPr>
            <p:cNvSpPr/>
            <p:nvPr/>
          </p:nvSpPr>
          <p:spPr>
            <a:xfrm>
              <a:off x="7762633"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100" name="Freeform: Shape 99">
              <a:extLst>
                <a:ext uri="{FF2B5EF4-FFF2-40B4-BE49-F238E27FC236}">
                  <a16:creationId xmlns:a16="http://schemas.microsoft.com/office/drawing/2014/main" id="{49A15912-67C7-4658-A5EB-C1B8661A546B}"/>
                </a:ext>
              </a:extLst>
            </p:cNvPr>
            <p:cNvSpPr/>
            <p:nvPr/>
          </p:nvSpPr>
          <p:spPr>
            <a:xfrm>
              <a:off x="7541659"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30" y="305699"/>
                  </a:lnTo>
                  <a:close/>
                </a:path>
              </a:pathLst>
            </a:custGeom>
            <a:grpFill/>
            <a:ln w="11442" cap="flat">
              <a:noFill/>
              <a:prstDash val="solid"/>
              <a:miter/>
            </a:ln>
          </p:spPr>
          <p:txBody>
            <a:bodyPr rtlCol="0" anchor="ctr"/>
            <a:lstStyle/>
            <a:p>
              <a:endParaRPr lang="en-US"/>
            </a:p>
          </p:txBody>
        </p:sp>
        <p:sp>
          <p:nvSpPr>
            <p:cNvPr id="101" name="Freeform: Shape 100">
              <a:extLst>
                <a:ext uri="{FF2B5EF4-FFF2-40B4-BE49-F238E27FC236}">
                  <a16:creationId xmlns:a16="http://schemas.microsoft.com/office/drawing/2014/main" id="{D9D3CEAC-E319-4A09-A1E2-F56BBB7F8FCF}"/>
                </a:ext>
              </a:extLst>
            </p:cNvPr>
            <p:cNvSpPr/>
            <p:nvPr/>
          </p:nvSpPr>
          <p:spPr>
            <a:xfrm>
              <a:off x="7320686" y="436591"/>
              <a:ext cx="298829" cy="305699"/>
            </a:xfrm>
            <a:custGeom>
              <a:avLst/>
              <a:gdLst>
                <a:gd name="connsiteX0" fmla="*/ 42363 w 298829"/>
                <a:gd name="connsiteY0" fmla="*/ 0 h 305699"/>
                <a:gd name="connsiteX1" fmla="*/ 0 w 298829"/>
                <a:gd name="connsiteY1" fmla="*/ 0 h 305699"/>
                <a:gd name="connsiteX2" fmla="*/ 255321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1" y="305699"/>
                  </a:lnTo>
                  <a:lnTo>
                    <a:pt x="298830" y="305699"/>
                  </a:lnTo>
                  <a:close/>
                </a:path>
              </a:pathLst>
            </a:custGeom>
            <a:grpFill/>
            <a:ln w="11442" cap="flat">
              <a:noFill/>
              <a:prstDash val="solid"/>
              <a:miter/>
            </a:ln>
          </p:spPr>
          <p:txBody>
            <a:bodyPr rtlCol="0" anchor="ctr"/>
            <a:lstStyle/>
            <a:p>
              <a:endParaRPr lang="en-US"/>
            </a:p>
          </p:txBody>
        </p:sp>
        <p:sp>
          <p:nvSpPr>
            <p:cNvPr id="102" name="Freeform: Shape 101">
              <a:extLst>
                <a:ext uri="{FF2B5EF4-FFF2-40B4-BE49-F238E27FC236}">
                  <a16:creationId xmlns:a16="http://schemas.microsoft.com/office/drawing/2014/main" id="{07700011-B562-4CF4-92A1-E02BE0E79D7B}"/>
                </a:ext>
              </a:extLst>
            </p:cNvPr>
            <p:cNvSpPr/>
            <p:nvPr/>
          </p:nvSpPr>
          <p:spPr>
            <a:xfrm>
              <a:off x="7099712" y="436591"/>
              <a:ext cx="297684" cy="305699"/>
            </a:xfrm>
            <a:custGeom>
              <a:avLst/>
              <a:gdLst>
                <a:gd name="connsiteX0" fmla="*/ 42363 w 297684"/>
                <a:gd name="connsiteY0" fmla="*/ 0 h 305699"/>
                <a:gd name="connsiteX1" fmla="*/ 0 w 297684"/>
                <a:gd name="connsiteY1" fmla="*/ 0 h 305699"/>
                <a:gd name="connsiteX2" fmla="*/ 255321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1" y="305699"/>
                  </a:lnTo>
                  <a:lnTo>
                    <a:pt x="297684" y="305699"/>
                  </a:lnTo>
                  <a:close/>
                </a:path>
              </a:pathLst>
            </a:custGeom>
            <a:grpFill/>
            <a:ln w="11442" cap="flat">
              <a:noFill/>
              <a:prstDash val="solid"/>
              <a:miter/>
            </a:ln>
          </p:spPr>
          <p:txBody>
            <a:bodyPr rtlCol="0" anchor="ctr"/>
            <a:lstStyle/>
            <a:p>
              <a:endParaRPr lang="en-US"/>
            </a:p>
          </p:txBody>
        </p:sp>
        <p:sp>
          <p:nvSpPr>
            <p:cNvPr id="103" name="Freeform: Shape 102">
              <a:extLst>
                <a:ext uri="{FF2B5EF4-FFF2-40B4-BE49-F238E27FC236}">
                  <a16:creationId xmlns:a16="http://schemas.microsoft.com/office/drawing/2014/main" id="{BAC5AA5E-74D2-4716-A95D-2EDCF6DA67C3}"/>
                </a:ext>
              </a:extLst>
            </p:cNvPr>
            <p:cNvSpPr/>
            <p:nvPr/>
          </p:nvSpPr>
          <p:spPr>
            <a:xfrm>
              <a:off x="6877594" y="436591"/>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30" y="305699"/>
                  </a:lnTo>
                  <a:close/>
                </a:path>
              </a:pathLst>
            </a:custGeom>
            <a:grpFill/>
            <a:ln w="11442" cap="flat">
              <a:noFill/>
              <a:prstDash val="solid"/>
              <a:miter/>
            </a:ln>
          </p:spPr>
          <p:txBody>
            <a:bodyPr rtlCol="0" anchor="ctr"/>
            <a:lstStyle/>
            <a:p>
              <a:endParaRPr lang="en-US"/>
            </a:p>
          </p:txBody>
        </p:sp>
        <p:sp>
          <p:nvSpPr>
            <p:cNvPr id="104" name="Freeform: Shape 103">
              <a:extLst>
                <a:ext uri="{FF2B5EF4-FFF2-40B4-BE49-F238E27FC236}">
                  <a16:creationId xmlns:a16="http://schemas.microsoft.com/office/drawing/2014/main" id="{573BEAAA-6062-4ADE-AABB-B7F6EC148883}"/>
                </a:ext>
              </a:extLst>
            </p:cNvPr>
            <p:cNvSpPr/>
            <p:nvPr/>
          </p:nvSpPr>
          <p:spPr>
            <a:xfrm>
              <a:off x="6656621" y="436591"/>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30" y="305699"/>
                  </a:lnTo>
                  <a:close/>
                </a:path>
              </a:pathLst>
            </a:custGeom>
            <a:grpFill/>
            <a:ln w="11442" cap="flat">
              <a:noFill/>
              <a:prstDash val="solid"/>
              <a:miter/>
            </a:ln>
          </p:spPr>
          <p:txBody>
            <a:bodyPr rtlCol="0" anchor="ctr"/>
            <a:lstStyle/>
            <a:p>
              <a:endParaRPr lang="en-US"/>
            </a:p>
          </p:txBody>
        </p:sp>
        <p:sp>
          <p:nvSpPr>
            <p:cNvPr id="105" name="Freeform: Shape 104">
              <a:extLst>
                <a:ext uri="{FF2B5EF4-FFF2-40B4-BE49-F238E27FC236}">
                  <a16:creationId xmlns:a16="http://schemas.microsoft.com/office/drawing/2014/main" id="{46774362-0221-435F-9022-E007571D0909}"/>
                </a:ext>
              </a:extLst>
            </p:cNvPr>
            <p:cNvSpPr/>
            <p:nvPr/>
          </p:nvSpPr>
          <p:spPr>
            <a:xfrm>
              <a:off x="6435647"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106" name="Freeform: Shape 105">
              <a:extLst>
                <a:ext uri="{FF2B5EF4-FFF2-40B4-BE49-F238E27FC236}">
                  <a16:creationId xmlns:a16="http://schemas.microsoft.com/office/drawing/2014/main" id="{65F09BA6-3CE4-4AA0-8FD1-848C2054C2E3}"/>
                </a:ext>
              </a:extLst>
            </p:cNvPr>
            <p:cNvSpPr/>
            <p:nvPr/>
          </p:nvSpPr>
          <p:spPr>
            <a:xfrm>
              <a:off x="6214674"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107" name="Freeform: Shape 106">
              <a:extLst>
                <a:ext uri="{FF2B5EF4-FFF2-40B4-BE49-F238E27FC236}">
                  <a16:creationId xmlns:a16="http://schemas.microsoft.com/office/drawing/2014/main" id="{451D6B03-A89C-4030-84DD-BC7D0E5C2BDE}"/>
                </a:ext>
              </a:extLst>
            </p:cNvPr>
            <p:cNvSpPr/>
            <p:nvPr/>
          </p:nvSpPr>
          <p:spPr>
            <a:xfrm>
              <a:off x="5993701"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108" name="Freeform: Shape 107">
              <a:extLst>
                <a:ext uri="{FF2B5EF4-FFF2-40B4-BE49-F238E27FC236}">
                  <a16:creationId xmlns:a16="http://schemas.microsoft.com/office/drawing/2014/main" id="{231483F8-FFA4-4CC8-86A4-2F5410DFB9E6}"/>
                </a:ext>
              </a:extLst>
            </p:cNvPr>
            <p:cNvSpPr/>
            <p:nvPr/>
          </p:nvSpPr>
          <p:spPr>
            <a:xfrm>
              <a:off x="5772727" y="436591"/>
              <a:ext cx="298829" cy="305699"/>
            </a:xfrm>
            <a:custGeom>
              <a:avLst/>
              <a:gdLst>
                <a:gd name="connsiteX0" fmla="*/ 42363 w 298829"/>
                <a:gd name="connsiteY0" fmla="*/ 0 h 305699"/>
                <a:gd name="connsiteX1" fmla="*/ 0 w 298829"/>
                <a:gd name="connsiteY1" fmla="*/ 0 h 305699"/>
                <a:gd name="connsiteX2" fmla="*/ 255322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2" y="305699"/>
                  </a:lnTo>
                  <a:lnTo>
                    <a:pt x="298830" y="305699"/>
                  </a:lnTo>
                  <a:close/>
                </a:path>
              </a:pathLst>
            </a:custGeom>
            <a:grpFill/>
            <a:ln w="11442" cap="flat">
              <a:noFill/>
              <a:prstDash val="solid"/>
              <a:miter/>
            </a:ln>
          </p:spPr>
          <p:txBody>
            <a:bodyPr rtlCol="0" anchor="ctr"/>
            <a:lstStyle/>
            <a:p>
              <a:endParaRPr lang="en-US"/>
            </a:p>
          </p:txBody>
        </p:sp>
        <p:sp>
          <p:nvSpPr>
            <p:cNvPr id="109" name="Freeform: Shape 108">
              <a:extLst>
                <a:ext uri="{FF2B5EF4-FFF2-40B4-BE49-F238E27FC236}">
                  <a16:creationId xmlns:a16="http://schemas.microsoft.com/office/drawing/2014/main" id="{31C2465F-18D4-4081-A566-40EF886DF40F}"/>
                </a:ext>
              </a:extLst>
            </p:cNvPr>
            <p:cNvSpPr/>
            <p:nvPr/>
          </p:nvSpPr>
          <p:spPr>
            <a:xfrm>
              <a:off x="5551754" y="436591"/>
              <a:ext cx="297684" cy="305699"/>
            </a:xfrm>
            <a:custGeom>
              <a:avLst/>
              <a:gdLst>
                <a:gd name="connsiteX0" fmla="*/ 42363 w 297684"/>
                <a:gd name="connsiteY0" fmla="*/ 0 h 305699"/>
                <a:gd name="connsiteX1" fmla="*/ 0 w 297684"/>
                <a:gd name="connsiteY1" fmla="*/ 0 h 305699"/>
                <a:gd name="connsiteX2" fmla="*/ 255321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1" y="305699"/>
                  </a:lnTo>
                  <a:lnTo>
                    <a:pt x="297684" y="305699"/>
                  </a:lnTo>
                  <a:close/>
                </a:path>
              </a:pathLst>
            </a:custGeom>
            <a:grpFill/>
            <a:ln w="11442" cap="flat">
              <a:no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id="{8C1C8451-3A91-4D6B-A6D9-8CC62FF89BAD}"/>
                </a:ext>
              </a:extLst>
            </p:cNvPr>
            <p:cNvSpPr/>
            <p:nvPr/>
          </p:nvSpPr>
          <p:spPr>
            <a:xfrm>
              <a:off x="5330780" y="436591"/>
              <a:ext cx="297684" cy="305699"/>
            </a:xfrm>
            <a:custGeom>
              <a:avLst/>
              <a:gdLst>
                <a:gd name="connsiteX0" fmla="*/ 42363 w 297684"/>
                <a:gd name="connsiteY0" fmla="*/ 0 h 305699"/>
                <a:gd name="connsiteX1" fmla="*/ 0 w 297684"/>
                <a:gd name="connsiteY1" fmla="*/ 0 h 305699"/>
                <a:gd name="connsiteX2" fmla="*/ 255321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1" y="305699"/>
                  </a:lnTo>
                  <a:lnTo>
                    <a:pt x="297684" y="305699"/>
                  </a:lnTo>
                  <a:close/>
                </a:path>
              </a:pathLst>
            </a:custGeom>
            <a:grpFill/>
            <a:ln w="11442" cap="flat">
              <a:noFill/>
              <a:prstDash val="solid"/>
              <a:miter/>
            </a:ln>
          </p:spPr>
          <p:txBody>
            <a:bodyPr rtlCol="0" anchor="ctr"/>
            <a:lstStyle/>
            <a:p>
              <a:endParaRPr lang="en-US"/>
            </a:p>
          </p:txBody>
        </p:sp>
        <p:sp>
          <p:nvSpPr>
            <p:cNvPr id="111" name="Freeform: Shape 110">
              <a:extLst>
                <a:ext uri="{FF2B5EF4-FFF2-40B4-BE49-F238E27FC236}">
                  <a16:creationId xmlns:a16="http://schemas.microsoft.com/office/drawing/2014/main" id="{947784C7-1C9A-4E89-882E-C5619A7A4B81}"/>
                </a:ext>
              </a:extLst>
            </p:cNvPr>
            <p:cNvSpPr/>
            <p:nvPr/>
          </p:nvSpPr>
          <p:spPr>
            <a:xfrm>
              <a:off x="5108662" y="436591"/>
              <a:ext cx="298829" cy="305699"/>
            </a:xfrm>
            <a:custGeom>
              <a:avLst/>
              <a:gdLst>
                <a:gd name="connsiteX0" fmla="*/ 43508 w 298829"/>
                <a:gd name="connsiteY0" fmla="*/ 0 h 305699"/>
                <a:gd name="connsiteX1" fmla="*/ 0 w 298829"/>
                <a:gd name="connsiteY1" fmla="*/ 0 h 305699"/>
                <a:gd name="connsiteX2" fmla="*/ 256466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6" y="305699"/>
                  </a:lnTo>
                  <a:lnTo>
                    <a:pt x="298829" y="305699"/>
                  </a:lnTo>
                  <a:close/>
                </a:path>
              </a:pathLst>
            </a:custGeom>
            <a:grpFill/>
            <a:ln w="11442" cap="flat">
              <a:noFill/>
              <a:prstDash val="solid"/>
              <a:miter/>
            </a:ln>
          </p:spPr>
          <p:txBody>
            <a:bodyPr rtlCol="0" anchor="ctr"/>
            <a:lstStyle/>
            <a:p>
              <a:endParaRPr lang="en-US"/>
            </a:p>
          </p:txBody>
        </p:sp>
        <p:sp>
          <p:nvSpPr>
            <p:cNvPr id="112" name="Freeform: Shape 111">
              <a:extLst>
                <a:ext uri="{FF2B5EF4-FFF2-40B4-BE49-F238E27FC236}">
                  <a16:creationId xmlns:a16="http://schemas.microsoft.com/office/drawing/2014/main" id="{C7DDC9F7-5D51-4F52-9F48-D8B1F08C17CC}"/>
                </a:ext>
              </a:extLst>
            </p:cNvPr>
            <p:cNvSpPr/>
            <p:nvPr/>
          </p:nvSpPr>
          <p:spPr>
            <a:xfrm>
              <a:off x="4887688"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sp>
          <p:nvSpPr>
            <p:cNvPr id="113" name="Freeform: Shape 112">
              <a:extLst>
                <a:ext uri="{FF2B5EF4-FFF2-40B4-BE49-F238E27FC236}">
                  <a16:creationId xmlns:a16="http://schemas.microsoft.com/office/drawing/2014/main" id="{55F02305-B6D0-4168-835D-5093C6EAF4EC}"/>
                </a:ext>
              </a:extLst>
            </p:cNvPr>
            <p:cNvSpPr/>
            <p:nvPr/>
          </p:nvSpPr>
          <p:spPr>
            <a:xfrm>
              <a:off x="4666715"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114" name="Freeform: Shape 113">
              <a:extLst>
                <a:ext uri="{FF2B5EF4-FFF2-40B4-BE49-F238E27FC236}">
                  <a16:creationId xmlns:a16="http://schemas.microsoft.com/office/drawing/2014/main" id="{8FD3E382-76DE-457F-85A1-2AE19F83FAC1}"/>
                </a:ext>
              </a:extLst>
            </p:cNvPr>
            <p:cNvSpPr/>
            <p:nvPr/>
          </p:nvSpPr>
          <p:spPr>
            <a:xfrm>
              <a:off x="4445742"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115" name="Freeform: Shape 114">
              <a:extLst>
                <a:ext uri="{FF2B5EF4-FFF2-40B4-BE49-F238E27FC236}">
                  <a16:creationId xmlns:a16="http://schemas.microsoft.com/office/drawing/2014/main" id="{70BD5E95-AF91-4C01-94B0-81F123D96E30}"/>
                </a:ext>
              </a:extLst>
            </p:cNvPr>
            <p:cNvSpPr/>
            <p:nvPr/>
          </p:nvSpPr>
          <p:spPr>
            <a:xfrm>
              <a:off x="4224768"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sp>
          <p:nvSpPr>
            <p:cNvPr id="116" name="Freeform: Shape 115">
              <a:extLst>
                <a:ext uri="{FF2B5EF4-FFF2-40B4-BE49-F238E27FC236}">
                  <a16:creationId xmlns:a16="http://schemas.microsoft.com/office/drawing/2014/main" id="{A650E7ED-A41A-4AF2-8A43-D18D4C7D0A90}"/>
                </a:ext>
              </a:extLst>
            </p:cNvPr>
            <p:cNvSpPr/>
            <p:nvPr/>
          </p:nvSpPr>
          <p:spPr>
            <a:xfrm>
              <a:off x="4003795" y="436591"/>
              <a:ext cx="298829" cy="305699"/>
            </a:xfrm>
            <a:custGeom>
              <a:avLst/>
              <a:gdLst>
                <a:gd name="connsiteX0" fmla="*/ 42363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117" name="Freeform: Shape 116">
              <a:extLst>
                <a:ext uri="{FF2B5EF4-FFF2-40B4-BE49-F238E27FC236}">
                  <a16:creationId xmlns:a16="http://schemas.microsoft.com/office/drawing/2014/main" id="{981819E6-C455-4FBA-ACB6-8169F777BB26}"/>
                </a:ext>
              </a:extLst>
            </p:cNvPr>
            <p:cNvSpPr/>
            <p:nvPr/>
          </p:nvSpPr>
          <p:spPr>
            <a:xfrm>
              <a:off x="3782821" y="436591"/>
              <a:ext cx="297684" cy="305699"/>
            </a:xfrm>
            <a:custGeom>
              <a:avLst/>
              <a:gdLst>
                <a:gd name="connsiteX0" fmla="*/ 42363 w 297684"/>
                <a:gd name="connsiteY0" fmla="*/ 0 h 305699"/>
                <a:gd name="connsiteX1" fmla="*/ 0 w 297684"/>
                <a:gd name="connsiteY1" fmla="*/ 0 h 305699"/>
                <a:gd name="connsiteX2" fmla="*/ 255322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2" y="305699"/>
                  </a:lnTo>
                  <a:lnTo>
                    <a:pt x="297684" y="305699"/>
                  </a:lnTo>
                  <a:close/>
                </a:path>
              </a:pathLst>
            </a:custGeom>
            <a:grpFill/>
            <a:ln w="11442" cap="flat">
              <a:noFill/>
              <a:prstDash val="solid"/>
              <a:miter/>
            </a:ln>
          </p:spPr>
          <p:txBody>
            <a:bodyPr rtlCol="0" anchor="ctr"/>
            <a:lstStyle/>
            <a:p>
              <a:endParaRPr lang="en-US"/>
            </a:p>
          </p:txBody>
        </p:sp>
        <p:sp>
          <p:nvSpPr>
            <p:cNvPr id="118" name="Freeform: Shape 117">
              <a:extLst>
                <a:ext uri="{FF2B5EF4-FFF2-40B4-BE49-F238E27FC236}">
                  <a16:creationId xmlns:a16="http://schemas.microsoft.com/office/drawing/2014/main" id="{9A012CCC-A87B-41C1-B141-A8D867B3DC11}"/>
                </a:ext>
              </a:extLst>
            </p:cNvPr>
            <p:cNvSpPr/>
            <p:nvPr/>
          </p:nvSpPr>
          <p:spPr>
            <a:xfrm>
              <a:off x="3560703" y="436591"/>
              <a:ext cx="298829" cy="305699"/>
            </a:xfrm>
            <a:custGeom>
              <a:avLst/>
              <a:gdLst>
                <a:gd name="connsiteX0" fmla="*/ 43508 w 298829"/>
                <a:gd name="connsiteY0" fmla="*/ 0 h 305699"/>
                <a:gd name="connsiteX1" fmla="*/ 0 w 298829"/>
                <a:gd name="connsiteY1" fmla="*/ 0 h 305699"/>
                <a:gd name="connsiteX2" fmla="*/ 256466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6" y="305699"/>
                  </a:lnTo>
                  <a:lnTo>
                    <a:pt x="298829" y="305699"/>
                  </a:lnTo>
                  <a:close/>
                </a:path>
              </a:pathLst>
            </a:custGeom>
            <a:grpFill/>
            <a:ln w="11442" cap="flat">
              <a:noFill/>
              <a:prstDash val="solid"/>
              <a:miter/>
            </a:ln>
          </p:spPr>
          <p:txBody>
            <a:bodyPr rtlCol="0" anchor="ctr"/>
            <a:lstStyle/>
            <a:p>
              <a:endParaRPr lang="en-US"/>
            </a:p>
          </p:txBody>
        </p:sp>
        <p:sp>
          <p:nvSpPr>
            <p:cNvPr id="119" name="Freeform: Shape 118">
              <a:extLst>
                <a:ext uri="{FF2B5EF4-FFF2-40B4-BE49-F238E27FC236}">
                  <a16:creationId xmlns:a16="http://schemas.microsoft.com/office/drawing/2014/main" id="{0E772305-1421-4710-9EDD-A4A165322699}"/>
                </a:ext>
              </a:extLst>
            </p:cNvPr>
            <p:cNvSpPr/>
            <p:nvPr/>
          </p:nvSpPr>
          <p:spPr>
            <a:xfrm>
              <a:off x="3339730" y="436591"/>
              <a:ext cx="298829" cy="305699"/>
            </a:xfrm>
            <a:custGeom>
              <a:avLst/>
              <a:gdLst>
                <a:gd name="connsiteX0" fmla="*/ 43508 w 298829"/>
                <a:gd name="connsiteY0" fmla="*/ 0 h 305699"/>
                <a:gd name="connsiteX1" fmla="*/ 0 w 298829"/>
                <a:gd name="connsiteY1" fmla="*/ 0 h 305699"/>
                <a:gd name="connsiteX2" fmla="*/ 256466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6" y="305699"/>
                  </a:lnTo>
                  <a:lnTo>
                    <a:pt x="298829" y="305699"/>
                  </a:lnTo>
                  <a:close/>
                </a:path>
              </a:pathLst>
            </a:custGeom>
            <a:grpFill/>
            <a:ln w="11442" cap="flat">
              <a:noFill/>
              <a:prstDash val="solid"/>
              <a:miter/>
            </a:ln>
          </p:spPr>
          <p:txBody>
            <a:bodyPr rtlCol="0" anchor="ctr"/>
            <a:lstStyle/>
            <a:p>
              <a:endParaRPr lang="en-US"/>
            </a:p>
          </p:txBody>
        </p:sp>
        <p:sp>
          <p:nvSpPr>
            <p:cNvPr id="120" name="Freeform: Shape 119">
              <a:extLst>
                <a:ext uri="{FF2B5EF4-FFF2-40B4-BE49-F238E27FC236}">
                  <a16:creationId xmlns:a16="http://schemas.microsoft.com/office/drawing/2014/main" id="{72FAB5FA-522B-4521-AE2C-07566C86A8BB}"/>
                </a:ext>
              </a:extLst>
            </p:cNvPr>
            <p:cNvSpPr/>
            <p:nvPr/>
          </p:nvSpPr>
          <p:spPr>
            <a:xfrm>
              <a:off x="3118756"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sp>
          <p:nvSpPr>
            <p:cNvPr id="121" name="Freeform: Shape 120">
              <a:extLst>
                <a:ext uri="{FF2B5EF4-FFF2-40B4-BE49-F238E27FC236}">
                  <a16:creationId xmlns:a16="http://schemas.microsoft.com/office/drawing/2014/main" id="{DFF957CE-CB7B-41EA-8A8D-3309D6EE3C94}"/>
                </a:ext>
              </a:extLst>
            </p:cNvPr>
            <p:cNvSpPr/>
            <p:nvPr/>
          </p:nvSpPr>
          <p:spPr>
            <a:xfrm>
              <a:off x="2897783"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122" name="Freeform: Shape 121">
              <a:extLst>
                <a:ext uri="{FF2B5EF4-FFF2-40B4-BE49-F238E27FC236}">
                  <a16:creationId xmlns:a16="http://schemas.microsoft.com/office/drawing/2014/main" id="{76F992DF-A525-4001-945E-19D864334B71}"/>
                </a:ext>
              </a:extLst>
            </p:cNvPr>
            <p:cNvSpPr/>
            <p:nvPr/>
          </p:nvSpPr>
          <p:spPr>
            <a:xfrm>
              <a:off x="2676810"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123" name="Freeform: Shape 122">
              <a:extLst>
                <a:ext uri="{FF2B5EF4-FFF2-40B4-BE49-F238E27FC236}">
                  <a16:creationId xmlns:a16="http://schemas.microsoft.com/office/drawing/2014/main" id="{22015DE1-AD72-455F-AA50-865DE7D5E71A}"/>
                </a:ext>
              </a:extLst>
            </p:cNvPr>
            <p:cNvSpPr/>
            <p:nvPr/>
          </p:nvSpPr>
          <p:spPr>
            <a:xfrm>
              <a:off x="2455836"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sp>
          <p:nvSpPr>
            <p:cNvPr id="124" name="Freeform: Shape 123">
              <a:extLst>
                <a:ext uri="{FF2B5EF4-FFF2-40B4-BE49-F238E27FC236}">
                  <a16:creationId xmlns:a16="http://schemas.microsoft.com/office/drawing/2014/main" id="{F5DA8D96-5242-40B3-8A7D-540A8F9AAEA3}"/>
                </a:ext>
              </a:extLst>
            </p:cNvPr>
            <p:cNvSpPr/>
            <p:nvPr/>
          </p:nvSpPr>
          <p:spPr>
            <a:xfrm>
              <a:off x="2234863" y="436591"/>
              <a:ext cx="298829" cy="305699"/>
            </a:xfrm>
            <a:custGeom>
              <a:avLst/>
              <a:gdLst>
                <a:gd name="connsiteX0" fmla="*/ 42363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125" name="Freeform: Shape 124">
              <a:extLst>
                <a:ext uri="{FF2B5EF4-FFF2-40B4-BE49-F238E27FC236}">
                  <a16:creationId xmlns:a16="http://schemas.microsoft.com/office/drawing/2014/main" id="{CB18BB91-3EB7-4045-99AF-92F555254524}"/>
                </a:ext>
              </a:extLst>
            </p:cNvPr>
            <p:cNvSpPr/>
            <p:nvPr/>
          </p:nvSpPr>
          <p:spPr>
            <a:xfrm>
              <a:off x="2013889" y="436591"/>
              <a:ext cx="297684" cy="305699"/>
            </a:xfrm>
            <a:custGeom>
              <a:avLst/>
              <a:gdLst>
                <a:gd name="connsiteX0" fmla="*/ 42363 w 297684"/>
                <a:gd name="connsiteY0" fmla="*/ 0 h 305699"/>
                <a:gd name="connsiteX1" fmla="*/ 0 w 297684"/>
                <a:gd name="connsiteY1" fmla="*/ 0 h 305699"/>
                <a:gd name="connsiteX2" fmla="*/ 255322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2" y="305699"/>
                  </a:lnTo>
                  <a:lnTo>
                    <a:pt x="297684" y="305699"/>
                  </a:lnTo>
                  <a:close/>
                </a:path>
              </a:pathLst>
            </a:custGeom>
            <a:grpFill/>
            <a:ln w="11442" cap="flat">
              <a:noFill/>
              <a:prstDash val="solid"/>
              <a:miter/>
            </a:ln>
          </p:spPr>
          <p:txBody>
            <a:bodyPr rtlCol="0" anchor="ctr"/>
            <a:lstStyle/>
            <a:p>
              <a:endParaRPr lang="en-US"/>
            </a:p>
          </p:txBody>
        </p:sp>
        <p:sp>
          <p:nvSpPr>
            <p:cNvPr id="126" name="Freeform: Shape 125">
              <a:extLst>
                <a:ext uri="{FF2B5EF4-FFF2-40B4-BE49-F238E27FC236}">
                  <a16:creationId xmlns:a16="http://schemas.microsoft.com/office/drawing/2014/main" id="{327C934D-402C-41F8-85CC-867913405FAB}"/>
                </a:ext>
              </a:extLst>
            </p:cNvPr>
            <p:cNvSpPr/>
            <p:nvPr/>
          </p:nvSpPr>
          <p:spPr>
            <a:xfrm>
              <a:off x="1791771" y="436591"/>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29" y="305699"/>
                  </a:lnTo>
                  <a:close/>
                </a:path>
              </a:pathLst>
            </a:custGeom>
            <a:grpFill/>
            <a:ln w="11442" cap="flat">
              <a:noFill/>
              <a:prstDash val="solid"/>
              <a:miter/>
            </a:ln>
          </p:spPr>
          <p:txBody>
            <a:bodyPr rtlCol="0" anchor="ctr"/>
            <a:lstStyle/>
            <a:p>
              <a:endParaRPr lang="en-US"/>
            </a:p>
          </p:txBody>
        </p:sp>
        <p:sp>
          <p:nvSpPr>
            <p:cNvPr id="127" name="Freeform: Shape 126">
              <a:extLst>
                <a:ext uri="{FF2B5EF4-FFF2-40B4-BE49-F238E27FC236}">
                  <a16:creationId xmlns:a16="http://schemas.microsoft.com/office/drawing/2014/main" id="{02F1050F-D7ED-4E51-9CFD-664C99A06E83}"/>
                </a:ext>
              </a:extLst>
            </p:cNvPr>
            <p:cNvSpPr/>
            <p:nvPr/>
          </p:nvSpPr>
          <p:spPr>
            <a:xfrm>
              <a:off x="1570798" y="436591"/>
              <a:ext cx="298829" cy="305699"/>
            </a:xfrm>
            <a:custGeom>
              <a:avLst/>
              <a:gdLst>
                <a:gd name="connsiteX0" fmla="*/ 43508 w 298829"/>
                <a:gd name="connsiteY0" fmla="*/ 0 h 305699"/>
                <a:gd name="connsiteX1" fmla="*/ 0 w 298829"/>
                <a:gd name="connsiteY1" fmla="*/ 0 h 305699"/>
                <a:gd name="connsiteX2" fmla="*/ 256466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6" y="305699"/>
                  </a:lnTo>
                  <a:lnTo>
                    <a:pt x="298829" y="305699"/>
                  </a:lnTo>
                  <a:close/>
                </a:path>
              </a:pathLst>
            </a:custGeom>
            <a:grpFill/>
            <a:ln w="11442" cap="flat">
              <a:noFill/>
              <a:prstDash val="solid"/>
              <a:miter/>
            </a:ln>
          </p:spPr>
          <p:txBody>
            <a:bodyPr rtlCol="0" anchor="ctr"/>
            <a:lstStyle/>
            <a:p>
              <a:endParaRPr lang="en-US"/>
            </a:p>
          </p:txBody>
        </p:sp>
        <p:sp>
          <p:nvSpPr>
            <p:cNvPr id="128" name="Freeform: Shape 127">
              <a:extLst>
                <a:ext uri="{FF2B5EF4-FFF2-40B4-BE49-F238E27FC236}">
                  <a16:creationId xmlns:a16="http://schemas.microsoft.com/office/drawing/2014/main" id="{315B7434-B058-4628-9913-F0ADDB9A4AC4}"/>
                </a:ext>
              </a:extLst>
            </p:cNvPr>
            <p:cNvSpPr/>
            <p:nvPr/>
          </p:nvSpPr>
          <p:spPr>
            <a:xfrm>
              <a:off x="1349824"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sp>
          <p:nvSpPr>
            <p:cNvPr id="129" name="Freeform: Shape 128">
              <a:extLst>
                <a:ext uri="{FF2B5EF4-FFF2-40B4-BE49-F238E27FC236}">
                  <a16:creationId xmlns:a16="http://schemas.microsoft.com/office/drawing/2014/main" id="{992D13B2-54AA-453D-9E68-9467A2678027}"/>
                </a:ext>
              </a:extLst>
            </p:cNvPr>
            <p:cNvSpPr/>
            <p:nvPr/>
          </p:nvSpPr>
          <p:spPr>
            <a:xfrm>
              <a:off x="1128851"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sp>
          <p:nvSpPr>
            <p:cNvPr id="130" name="Freeform: Shape 129">
              <a:extLst>
                <a:ext uri="{FF2B5EF4-FFF2-40B4-BE49-F238E27FC236}">
                  <a16:creationId xmlns:a16="http://schemas.microsoft.com/office/drawing/2014/main" id="{E66DF2D1-2594-4ECF-ABC1-1AC62668B1C3}"/>
                </a:ext>
              </a:extLst>
            </p:cNvPr>
            <p:cNvSpPr/>
            <p:nvPr/>
          </p:nvSpPr>
          <p:spPr>
            <a:xfrm>
              <a:off x="907877"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sp>
          <p:nvSpPr>
            <p:cNvPr id="131" name="Freeform: Shape 130">
              <a:extLst>
                <a:ext uri="{FF2B5EF4-FFF2-40B4-BE49-F238E27FC236}">
                  <a16:creationId xmlns:a16="http://schemas.microsoft.com/office/drawing/2014/main" id="{3F98FCF8-5DAE-4714-BACE-0DDB9C84ABBE}"/>
                </a:ext>
              </a:extLst>
            </p:cNvPr>
            <p:cNvSpPr/>
            <p:nvPr/>
          </p:nvSpPr>
          <p:spPr>
            <a:xfrm>
              <a:off x="686904" y="436591"/>
              <a:ext cx="298829" cy="305699"/>
            </a:xfrm>
            <a:custGeom>
              <a:avLst/>
              <a:gdLst>
                <a:gd name="connsiteX0" fmla="*/ 42363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sp>
          <p:nvSpPr>
            <p:cNvPr id="132" name="Freeform: Shape 131">
              <a:extLst>
                <a:ext uri="{FF2B5EF4-FFF2-40B4-BE49-F238E27FC236}">
                  <a16:creationId xmlns:a16="http://schemas.microsoft.com/office/drawing/2014/main" id="{E30F9990-0EBB-4F6B-8BFB-222EAB855014}"/>
                </a:ext>
              </a:extLst>
            </p:cNvPr>
            <p:cNvSpPr/>
            <p:nvPr/>
          </p:nvSpPr>
          <p:spPr>
            <a:xfrm>
              <a:off x="465930" y="436591"/>
              <a:ext cx="297684" cy="305699"/>
            </a:xfrm>
            <a:custGeom>
              <a:avLst/>
              <a:gdLst>
                <a:gd name="connsiteX0" fmla="*/ 42363 w 297684"/>
                <a:gd name="connsiteY0" fmla="*/ 0 h 305699"/>
                <a:gd name="connsiteX1" fmla="*/ 0 w 297684"/>
                <a:gd name="connsiteY1" fmla="*/ 0 h 305699"/>
                <a:gd name="connsiteX2" fmla="*/ 255322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2" y="305699"/>
                  </a:lnTo>
                  <a:lnTo>
                    <a:pt x="297684" y="305699"/>
                  </a:lnTo>
                  <a:close/>
                </a:path>
              </a:pathLst>
            </a:custGeom>
            <a:grpFill/>
            <a:ln w="11442" cap="flat">
              <a:noFill/>
              <a:prstDash val="solid"/>
              <a:miter/>
            </a:ln>
          </p:spPr>
          <p:txBody>
            <a:bodyPr rtlCol="0" anchor="ctr"/>
            <a:lstStyle/>
            <a:p>
              <a:endParaRPr lang="en-US"/>
            </a:p>
          </p:txBody>
        </p:sp>
        <p:sp>
          <p:nvSpPr>
            <p:cNvPr id="133" name="Freeform: Shape 132">
              <a:extLst>
                <a:ext uri="{FF2B5EF4-FFF2-40B4-BE49-F238E27FC236}">
                  <a16:creationId xmlns:a16="http://schemas.microsoft.com/office/drawing/2014/main" id="{9E335209-781A-4A41-BD73-9CD3FD28A484}"/>
                </a:ext>
              </a:extLst>
            </p:cNvPr>
            <p:cNvSpPr/>
            <p:nvPr/>
          </p:nvSpPr>
          <p:spPr>
            <a:xfrm>
              <a:off x="244957" y="436591"/>
              <a:ext cx="297684" cy="305699"/>
            </a:xfrm>
            <a:custGeom>
              <a:avLst/>
              <a:gdLst>
                <a:gd name="connsiteX0" fmla="*/ 42363 w 297684"/>
                <a:gd name="connsiteY0" fmla="*/ 0 h 305699"/>
                <a:gd name="connsiteX1" fmla="*/ 0 w 297684"/>
                <a:gd name="connsiteY1" fmla="*/ 0 h 305699"/>
                <a:gd name="connsiteX2" fmla="*/ 255322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2" y="305699"/>
                  </a:lnTo>
                  <a:lnTo>
                    <a:pt x="297684" y="305699"/>
                  </a:lnTo>
                  <a:close/>
                </a:path>
              </a:pathLst>
            </a:custGeom>
            <a:grpFill/>
            <a:ln w="11442" cap="flat">
              <a:noFill/>
              <a:prstDash val="solid"/>
              <a:miter/>
            </a:ln>
          </p:spPr>
          <p:txBody>
            <a:bodyPr rtlCol="0" anchor="ctr"/>
            <a:lstStyle/>
            <a:p>
              <a:endParaRPr lang="en-US"/>
            </a:p>
          </p:txBody>
        </p:sp>
        <p:sp>
          <p:nvSpPr>
            <p:cNvPr id="134" name="Freeform: Shape 133">
              <a:extLst>
                <a:ext uri="{FF2B5EF4-FFF2-40B4-BE49-F238E27FC236}">
                  <a16:creationId xmlns:a16="http://schemas.microsoft.com/office/drawing/2014/main" id="{3CA1A40C-1B95-4E89-B6BB-10C9D574DBA3}"/>
                </a:ext>
              </a:extLst>
            </p:cNvPr>
            <p:cNvSpPr/>
            <p:nvPr/>
          </p:nvSpPr>
          <p:spPr>
            <a:xfrm>
              <a:off x="22839" y="436591"/>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29" y="305699"/>
                  </a:lnTo>
                  <a:close/>
                </a:path>
              </a:pathLst>
            </a:custGeom>
            <a:grpFill/>
            <a:ln w="11442" cap="flat">
              <a:noFill/>
              <a:prstDash val="solid"/>
              <a:miter/>
            </a:ln>
          </p:spPr>
          <p:txBody>
            <a:bodyPr rtlCol="0" anchor="ctr"/>
            <a:lstStyle/>
            <a:p>
              <a:endParaRPr lang="en-US"/>
            </a:p>
          </p:txBody>
        </p:sp>
        <p:sp>
          <p:nvSpPr>
            <p:cNvPr id="135" name="Freeform: Shape 134">
              <a:extLst>
                <a:ext uri="{FF2B5EF4-FFF2-40B4-BE49-F238E27FC236}">
                  <a16:creationId xmlns:a16="http://schemas.microsoft.com/office/drawing/2014/main" id="{AD436E6F-C4B5-499D-AA1F-41F99203F987}"/>
                </a:ext>
              </a:extLst>
            </p:cNvPr>
            <p:cNvSpPr/>
            <p:nvPr/>
          </p:nvSpPr>
          <p:spPr>
            <a:xfrm>
              <a:off x="-198134"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C61D9022-B696-43F1-8C1B-39C454A26586}"/>
                </a:ext>
              </a:extLst>
            </p:cNvPr>
            <p:cNvSpPr/>
            <p:nvPr/>
          </p:nvSpPr>
          <p:spPr>
            <a:xfrm>
              <a:off x="-419107"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6F687417-7609-4E6B-9EBF-46319E3F5783}"/>
                </a:ext>
              </a:extLst>
            </p:cNvPr>
            <p:cNvSpPr/>
            <p:nvPr/>
          </p:nvSpPr>
          <p:spPr>
            <a:xfrm>
              <a:off x="-640081"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grpSp>
      <p:grpSp>
        <p:nvGrpSpPr>
          <p:cNvPr id="138" name="Graphic 59">
            <a:extLst>
              <a:ext uri="{FF2B5EF4-FFF2-40B4-BE49-F238E27FC236}">
                <a16:creationId xmlns:a16="http://schemas.microsoft.com/office/drawing/2014/main" id="{FE9FCFA0-63E3-4FFC-9E5E-E85399529761}"/>
              </a:ext>
            </a:extLst>
          </p:cNvPr>
          <p:cNvGrpSpPr/>
          <p:nvPr userDrawn="1"/>
        </p:nvGrpSpPr>
        <p:grpSpPr>
          <a:xfrm>
            <a:off x="-774187" y="994206"/>
            <a:ext cx="14449142" cy="309134"/>
            <a:chOff x="-606547" y="0"/>
            <a:chExt cx="14449142" cy="309134"/>
          </a:xfrm>
          <a:solidFill>
            <a:srgbClr val="F2F2F2">
              <a:alpha val="5098"/>
            </a:srgbClr>
          </a:solidFill>
        </p:grpSpPr>
        <p:sp>
          <p:nvSpPr>
            <p:cNvPr id="139" name="Freeform: Shape 138">
              <a:extLst>
                <a:ext uri="{FF2B5EF4-FFF2-40B4-BE49-F238E27FC236}">
                  <a16:creationId xmlns:a16="http://schemas.microsoft.com/office/drawing/2014/main" id="{13FA933F-4747-4A3E-B597-488BD45F9B7F}"/>
                </a:ext>
              </a:extLst>
            </p:cNvPr>
            <p:cNvSpPr/>
            <p:nvPr/>
          </p:nvSpPr>
          <p:spPr>
            <a:xfrm>
              <a:off x="13544910" y="0"/>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29" y="305699"/>
                  </a:lnTo>
                  <a:close/>
                </a:path>
              </a:pathLst>
            </a:custGeom>
            <a:grpFill/>
            <a:ln w="11442" cap="flat">
              <a:noFill/>
              <a:prstDash val="solid"/>
              <a:miter/>
            </a:ln>
          </p:spPr>
          <p:txBody>
            <a:bodyPr rtlCol="0" anchor="ctr"/>
            <a:lstStyle/>
            <a:p>
              <a:endParaRPr lang="en-US"/>
            </a:p>
          </p:txBody>
        </p:sp>
        <p:sp>
          <p:nvSpPr>
            <p:cNvPr id="140" name="Freeform: Shape 139">
              <a:extLst>
                <a:ext uri="{FF2B5EF4-FFF2-40B4-BE49-F238E27FC236}">
                  <a16:creationId xmlns:a16="http://schemas.microsoft.com/office/drawing/2014/main" id="{99A8B550-32EC-4F25-8E01-807C4796D0D2}"/>
                </a:ext>
              </a:extLst>
            </p:cNvPr>
            <p:cNvSpPr/>
            <p:nvPr/>
          </p:nvSpPr>
          <p:spPr>
            <a:xfrm>
              <a:off x="13323936" y="0"/>
              <a:ext cx="298830" cy="305699"/>
            </a:xfrm>
            <a:custGeom>
              <a:avLst/>
              <a:gdLst>
                <a:gd name="connsiteX0" fmla="*/ 43508 w 298830"/>
                <a:gd name="connsiteY0" fmla="*/ 0 h 305699"/>
                <a:gd name="connsiteX1" fmla="*/ 0 w 298830"/>
                <a:gd name="connsiteY1" fmla="*/ 0 h 305699"/>
                <a:gd name="connsiteX2" fmla="*/ 255322 w 298830"/>
                <a:gd name="connsiteY2" fmla="*/ 305699 h 305699"/>
                <a:gd name="connsiteX3" fmla="*/ 298830 w 298830"/>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30" h="305699">
                  <a:moveTo>
                    <a:pt x="43508" y="0"/>
                  </a:moveTo>
                  <a:lnTo>
                    <a:pt x="0" y="0"/>
                  </a:lnTo>
                  <a:lnTo>
                    <a:pt x="255322" y="305699"/>
                  </a:lnTo>
                  <a:lnTo>
                    <a:pt x="298830" y="305699"/>
                  </a:lnTo>
                  <a:close/>
                </a:path>
              </a:pathLst>
            </a:custGeom>
            <a:grpFill/>
            <a:ln w="11442" cap="flat">
              <a:noFill/>
              <a:prstDash val="solid"/>
              <a:miter/>
            </a:ln>
          </p:spPr>
          <p:txBody>
            <a:bodyPr rtlCol="0" anchor="ctr"/>
            <a:lstStyle/>
            <a:p>
              <a:endParaRPr lang="en-US"/>
            </a:p>
          </p:txBody>
        </p:sp>
        <p:sp>
          <p:nvSpPr>
            <p:cNvPr id="141" name="Freeform: Shape 140">
              <a:extLst>
                <a:ext uri="{FF2B5EF4-FFF2-40B4-BE49-F238E27FC236}">
                  <a16:creationId xmlns:a16="http://schemas.microsoft.com/office/drawing/2014/main" id="{DF2FC673-A829-47CB-BDAB-98C3543BC082}"/>
                </a:ext>
              </a:extLst>
            </p:cNvPr>
            <p:cNvSpPr/>
            <p:nvPr/>
          </p:nvSpPr>
          <p:spPr>
            <a:xfrm>
              <a:off x="13102964" y="0"/>
              <a:ext cx="298829" cy="305699"/>
            </a:xfrm>
            <a:custGeom>
              <a:avLst/>
              <a:gdLst>
                <a:gd name="connsiteX0" fmla="*/ 43507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7"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142" name="Freeform: Shape 141">
              <a:extLst>
                <a:ext uri="{FF2B5EF4-FFF2-40B4-BE49-F238E27FC236}">
                  <a16:creationId xmlns:a16="http://schemas.microsoft.com/office/drawing/2014/main" id="{B7D56B41-583F-4A6F-8708-82CB7AA587EE}"/>
                </a:ext>
              </a:extLst>
            </p:cNvPr>
            <p:cNvSpPr/>
            <p:nvPr/>
          </p:nvSpPr>
          <p:spPr>
            <a:xfrm>
              <a:off x="12881990" y="0"/>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sp>
          <p:nvSpPr>
            <p:cNvPr id="143" name="Freeform: Shape 142">
              <a:extLst>
                <a:ext uri="{FF2B5EF4-FFF2-40B4-BE49-F238E27FC236}">
                  <a16:creationId xmlns:a16="http://schemas.microsoft.com/office/drawing/2014/main" id="{9CEDABAA-4661-4E1C-9DBA-F5E47FF79E66}"/>
                </a:ext>
              </a:extLst>
            </p:cNvPr>
            <p:cNvSpPr/>
            <p:nvPr/>
          </p:nvSpPr>
          <p:spPr>
            <a:xfrm>
              <a:off x="12661017" y="0"/>
              <a:ext cx="298829" cy="305699"/>
            </a:xfrm>
            <a:custGeom>
              <a:avLst/>
              <a:gdLst>
                <a:gd name="connsiteX0" fmla="*/ 43507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7"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144" name="Freeform: Shape 143">
              <a:extLst>
                <a:ext uri="{FF2B5EF4-FFF2-40B4-BE49-F238E27FC236}">
                  <a16:creationId xmlns:a16="http://schemas.microsoft.com/office/drawing/2014/main" id="{7FF798B5-2838-40E4-B59B-A46FC067E97E}"/>
                </a:ext>
              </a:extLst>
            </p:cNvPr>
            <p:cNvSpPr/>
            <p:nvPr/>
          </p:nvSpPr>
          <p:spPr>
            <a:xfrm>
              <a:off x="12440043" y="0"/>
              <a:ext cx="298829" cy="305699"/>
            </a:xfrm>
            <a:custGeom>
              <a:avLst/>
              <a:gdLst>
                <a:gd name="connsiteX0" fmla="*/ 42362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2"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sp>
          <p:nvSpPr>
            <p:cNvPr id="145" name="Freeform: Shape 144">
              <a:extLst>
                <a:ext uri="{FF2B5EF4-FFF2-40B4-BE49-F238E27FC236}">
                  <a16:creationId xmlns:a16="http://schemas.microsoft.com/office/drawing/2014/main" id="{BC43AD8C-BEAA-4211-B185-C0C12D2F4C31}"/>
                </a:ext>
              </a:extLst>
            </p:cNvPr>
            <p:cNvSpPr/>
            <p:nvPr/>
          </p:nvSpPr>
          <p:spPr>
            <a:xfrm>
              <a:off x="12219069" y="0"/>
              <a:ext cx="297684" cy="305699"/>
            </a:xfrm>
            <a:custGeom>
              <a:avLst/>
              <a:gdLst>
                <a:gd name="connsiteX0" fmla="*/ 42364 w 297684"/>
                <a:gd name="connsiteY0" fmla="*/ 0 h 305699"/>
                <a:gd name="connsiteX1" fmla="*/ 0 w 297684"/>
                <a:gd name="connsiteY1" fmla="*/ 0 h 305699"/>
                <a:gd name="connsiteX2" fmla="*/ 255322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4" y="0"/>
                  </a:moveTo>
                  <a:lnTo>
                    <a:pt x="0" y="0"/>
                  </a:lnTo>
                  <a:lnTo>
                    <a:pt x="255322" y="305699"/>
                  </a:lnTo>
                  <a:lnTo>
                    <a:pt x="297684" y="305699"/>
                  </a:lnTo>
                  <a:close/>
                </a:path>
              </a:pathLst>
            </a:custGeom>
            <a:grpFill/>
            <a:ln w="11442" cap="flat">
              <a:noFill/>
              <a:prstDash val="solid"/>
              <a:miter/>
            </a:ln>
          </p:spPr>
          <p:txBody>
            <a:bodyPr rtlCol="0" anchor="ctr"/>
            <a:lstStyle/>
            <a:p>
              <a:endParaRPr lang="en-US"/>
            </a:p>
          </p:txBody>
        </p:sp>
        <p:sp>
          <p:nvSpPr>
            <p:cNvPr id="146" name="Freeform: Shape 145">
              <a:extLst>
                <a:ext uri="{FF2B5EF4-FFF2-40B4-BE49-F238E27FC236}">
                  <a16:creationId xmlns:a16="http://schemas.microsoft.com/office/drawing/2014/main" id="{01CB80BE-51F8-40A2-A882-FD92D99037F7}"/>
                </a:ext>
              </a:extLst>
            </p:cNvPr>
            <p:cNvSpPr/>
            <p:nvPr/>
          </p:nvSpPr>
          <p:spPr>
            <a:xfrm>
              <a:off x="11996952" y="0"/>
              <a:ext cx="298829" cy="305699"/>
            </a:xfrm>
            <a:custGeom>
              <a:avLst/>
              <a:gdLst>
                <a:gd name="connsiteX0" fmla="*/ 43507 w 298829"/>
                <a:gd name="connsiteY0" fmla="*/ 0 h 305699"/>
                <a:gd name="connsiteX1" fmla="*/ 0 w 298829"/>
                <a:gd name="connsiteY1" fmla="*/ 0 h 305699"/>
                <a:gd name="connsiteX2" fmla="*/ 256465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7" y="0"/>
                  </a:moveTo>
                  <a:lnTo>
                    <a:pt x="0" y="0"/>
                  </a:lnTo>
                  <a:lnTo>
                    <a:pt x="256465" y="305699"/>
                  </a:lnTo>
                  <a:lnTo>
                    <a:pt x="298829" y="305699"/>
                  </a:lnTo>
                  <a:close/>
                </a:path>
              </a:pathLst>
            </a:custGeom>
            <a:grpFill/>
            <a:ln w="11442"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B09C2D47-504B-4F0F-8B6E-9C0AF813C699}"/>
                </a:ext>
              </a:extLst>
            </p:cNvPr>
            <p:cNvSpPr/>
            <p:nvPr/>
          </p:nvSpPr>
          <p:spPr>
            <a:xfrm>
              <a:off x="11775978" y="0"/>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29" y="305699"/>
                  </a:lnTo>
                  <a:close/>
                </a:path>
              </a:pathLst>
            </a:custGeom>
            <a:grpFill/>
            <a:ln w="11442"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78DAE001-563B-49B6-8A5B-FE0969BC0867}"/>
                </a:ext>
              </a:extLst>
            </p:cNvPr>
            <p:cNvSpPr/>
            <p:nvPr/>
          </p:nvSpPr>
          <p:spPr>
            <a:xfrm>
              <a:off x="11555004" y="0"/>
              <a:ext cx="298830" cy="305699"/>
            </a:xfrm>
            <a:custGeom>
              <a:avLst/>
              <a:gdLst>
                <a:gd name="connsiteX0" fmla="*/ 43508 w 298830"/>
                <a:gd name="connsiteY0" fmla="*/ 0 h 305699"/>
                <a:gd name="connsiteX1" fmla="*/ 0 w 298830"/>
                <a:gd name="connsiteY1" fmla="*/ 0 h 305699"/>
                <a:gd name="connsiteX2" fmla="*/ 255322 w 298830"/>
                <a:gd name="connsiteY2" fmla="*/ 305699 h 305699"/>
                <a:gd name="connsiteX3" fmla="*/ 298830 w 298830"/>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30" h="305699">
                  <a:moveTo>
                    <a:pt x="43508" y="0"/>
                  </a:moveTo>
                  <a:lnTo>
                    <a:pt x="0" y="0"/>
                  </a:lnTo>
                  <a:lnTo>
                    <a:pt x="255322" y="305699"/>
                  </a:lnTo>
                  <a:lnTo>
                    <a:pt x="298830" y="305699"/>
                  </a:lnTo>
                  <a:close/>
                </a:path>
              </a:pathLst>
            </a:custGeom>
            <a:grpFill/>
            <a:ln w="11442" cap="flat">
              <a:noFill/>
              <a:prstDash val="solid"/>
              <a:miter/>
            </a:ln>
          </p:spPr>
          <p:txBody>
            <a:bodyPr rtlCol="0" anchor="ctr"/>
            <a:lstStyle/>
            <a:p>
              <a:endParaRPr lang="en-US"/>
            </a:p>
          </p:txBody>
        </p:sp>
        <p:sp>
          <p:nvSpPr>
            <p:cNvPr id="149" name="Freeform: Shape 148">
              <a:extLst>
                <a:ext uri="{FF2B5EF4-FFF2-40B4-BE49-F238E27FC236}">
                  <a16:creationId xmlns:a16="http://schemas.microsoft.com/office/drawing/2014/main" id="{B529F73B-9CD1-49E0-ABB4-128DEF974285}"/>
                </a:ext>
              </a:extLst>
            </p:cNvPr>
            <p:cNvSpPr/>
            <p:nvPr/>
          </p:nvSpPr>
          <p:spPr>
            <a:xfrm>
              <a:off x="11334031" y="0"/>
              <a:ext cx="298829" cy="305699"/>
            </a:xfrm>
            <a:custGeom>
              <a:avLst/>
              <a:gdLst>
                <a:gd name="connsiteX0" fmla="*/ 43507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7"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150" name="Freeform: Shape 149">
              <a:extLst>
                <a:ext uri="{FF2B5EF4-FFF2-40B4-BE49-F238E27FC236}">
                  <a16:creationId xmlns:a16="http://schemas.microsoft.com/office/drawing/2014/main" id="{B00ACFD6-9F65-446B-B4D9-8266FA7D96D6}"/>
                </a:ext>
              </a:extLst>
            </p:cNvPr>
            <p:cNvSpPr/>
            <p:nvPr/>
          </p:nvSpPr>
          <p:spPr>
            <a:xfrm>
              <a:off x="11113057" y="0"/>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sp>
          <p:nvSpPr>
            <p:cNvPr id="151" name="Freeform: Shape 150">
              <a:extLst>
                <a:ext uri="{FF2B5EF4-FFF2-40B4-BE49-F238E27FC236}">
                  <a16:creationId xmlns:a16="http://schemas.microsoft.com/office/drawing/2014/main" id="{B17DD64A-ECEA-4805-A019-5B25A85ADB78}"/>
                </a:ext>
              </a:extLst>
            </p:cNvPr>
            <p:cNvSpPr/>
            <p:nvPr/>
          </p:nvSpPr>
          <p:spPr>
            <a:xfrm>
              <a:off x="10892084" y="0"/>
              <a:ext cx="298829" cy="305699"/>
            </a:xfrm>
            <a:custGeom>
              <a:avLst/>
              <a:gdLst>
                <a:gd name="connsiteX0" fmla="*/ 42363 w 298829"/>
                <a:gd name="connsiteY0" fmla="*/ 0 h 305699"/>
                <a:gd name="connsiteX1" fmla="*/ 0 w 298829"/>
                <a:gd name="connsiteY1" fmla="*/ 0 h 305699"/>
                <a:gd name="connsiteX2" fmla="*/ 255321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1" y="305699"/>
                  </a:lnTo>
                  <a:lnTo>
                    <a:pt x="298830" y="305699"/>
                  </a:lnTo>
                  <a:close/>
                </a:path>
              </a:pathLst>
            </a:custGeom>
            <a:grpFill/>
            <a:ln w="11442" cap="flat">
              <a:noFill/>
              <a:prstDash val="solid"/>
              <a:miter/>
            </a:ln>
          </p:spPr>
          <p:txBody>
            <a:bodyPr rtlCol="0" anchor="ctr"/>
            <a:lstStyle/>
            <a:p>
              <a:endParaRPr lang="en-US"/>
            </a:p>
          </p:txBody>
        </p:sp>
        <p:sp>
          <p:nvSpPr>
            <p:cNvPr id="152" name="Freeform: Shape 151">
              <a:extLst>
                <a:ext uri="{FF2B5EF4-FFF2-40B4-BE49-F238E27FC236}">
                  <a16:creationId xmlns:a16="http://schemas.microsoft.com/office/drawing/2014/main" id="{892D0128-6E96-41A4-AC9B-6988691E5BDA}"/>
                </a:ext>
              </a:extLst>
            </p:cNvPr>
            <p:cNvSpPr/>
            <p:nvPr/>
          </p:nvSpPr>
          <p:spPr>
            <a:xfrm>
              <a:off x="10671111" y="0"/>
              <a:ext cx="297684" cy="305699"/>
            </a:xfrm>
            <a:custGeom>
              <a:avLst/>
              <a:gdLst>
                <a:gd name="connsiteX0" fmla="*/ 42363 w 297684"/>
                <a:gd name="connsiteY0" fmla="*/ 0 h 305699"/>
                <a:gd name="connsiteX1" fmla="*/ 0 w 297684"/>
                <a:gd name="connsiteY1" fmla="*/ 0 h 305699"/>
                <a:gd name="connsiteX2" fmla="*/ 255321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1" y="305699"/>
                  </a:lnTo>
                  <a:lnTo>
                    <a:pt x="297684" y="305699"/>
                  </a:lnTo>
                  <a:close/>
                </a:path>
              </a:pathLst>
            </a:custGeom>
            <a:grpFill/>
            <a:ln w="11442" cap="flat">
              <a:noFill/>
              <a:prstDash val="solid"/>
              <a:miter/>
            </a:ln>
          </p:spPr>
          <p:txBody>
            <a:bodyPr rtlCol="0" anchor="ctr"/>
            <a:lstStyle/>
            <a:p>
              <a:endParaRPr lang="en-US"/>
            </a:p>
          </p:txBody>
        </p:sp>
        <p:sp>
          <p:nvSpPr>
            <p:cNvPr id="153" name="Freeform: Shape 152">
              <a:extLst>
                <a:ext uri="{FF2B5EF4-FFF2-40B4-BE49-F238E27FC236}">
                  <a16:creationId xmlns:a16="http://schemas.microsoft.com/office/drawing/2014/main" id="{3FB18FE5-28D7-429C-8F56-F0E47ED4DF71}"/>
                </a:ext>
              </a:extLst>
            </p:cNvPr>
            <p:cNvSpPr/>
            <p:nvPr/>
          </p:nvSpPr>
          <p:spPr>
            <a:xfrm>
              <a:off x="10450138" y="0"/>
              <a:ext cx="297684" cy="305699"/>
            </a:xfrm>
            <a:custGeom>
              <a:avLst/>
              <a:gdLst>
                <a:gd name="connsiteX0" fmla="*/ 42363 w 297684"/>
                <a:gd name="connsiteY0" fmla="*/ 0 h 305699"/>
                <a:gd name="connsiteX1" fmla="*/ 0 w 297684"/>
                <a:gd name="connsiteY1" fmla="*/ 0 h 305699"/>
                <a:gd name="connsiteX2" fmla="*/ 255321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1" y="305699"/>
                  </a:lnTo>
                  <a:lnTo>
                    <a:pt x="297684" y="305699"/>
                  </a:lnTo>
                  <a:close/>
                </a:path>
              </a:pathLst>
            </a:custGeom>
            <a:grpFill/>
            <a:ln w="11442" cap="flat">
              <a:noFill/>
              <a:prstDash val="solid"/>
              <a:miter/>
            </a:ln>
          </p:spPr>
          <p:txBody>
            <a:bodyPr rtlCol="0" anchor="ctr"/>
            <a:lstStyle/>
            <a:p>
              <a:endParaRPr lang="en-US"/>
            </a:p>
          </p:txBody>
        </p:sp>
        <p:sp>
          <p:nvSpPr>
            <p:cNvPr id="154" name="Freeform: Shape 153">
              <a:extLst>
                <a:ext uri="{FF2B5EF4-FFF2-40B4-BE49-F238E27FC236}">
                  <a16:creationId xmlns:a16="http://schemas.microsoft.com/office/drawing/2014/main" id="{90B2ED8F-AE7E-4AA2-9B20-54C04B4A491F}"/>
                </a:ext>
              </a:extLst>
            </p:cNvPr>
            <p:cNvSpPr/>
            <p:nvPr/>
          </p:nvSpPr>
          <p:spPr>
            <a:xfrm>
              <a:off x="10228019" y="0"/>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30" y="305699"/>
                  </a:lnTo>
                  <a:close/>
                </a:path>
              </a:pathLst>
            </a:custGeom>
            <a:grpFill/>
            <a:ln w="11442" cap="flat">
              <a:noFill/>
              <a:prstDash val="solid"/>
              <a:miter/>
            </a:ln>
          </p:spPr>
          <p:txBody>
            <a:bodyPr rtlCol="0" anchor="ctr"/>
            <a:lstStyle/>
            <a:p>
              <a:endParaRPr lang="en-US"/>
            </a:p>
          </p:txBody>
        </p:sp>
        <p:sp>
          <p:nvSpPr>
            <p:cNvPr id="155" name="Freeform: Shape 154">
              <a:extLst>
                <a:ext uri="{FF2B5EF4-FFF2-40B4-BE49-F238E27FC236}">
                  <a16:creationId xmlns:a16="http://schemas.microsoft.com/office/drawing/2014/main" id="{C9B80C3F-EE81-4AA8-9D0A-FFBA81556FE7}"/>
                </a:ext>
              </a:extLst>
            </p:cNvPr>
            <p:cNvSpPr/>
            <p:nvPr/>
          </p:nvSpPr>
          <p:spPr>
            <a:xfrm>
              <a:off x="10007046" y="0"/>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156" name="Freeform: Shape 155">
              <a:extLst>
                <a:ext uri="{FF2B5EF4-FFF2-40B4-BE49-F238E27FC236}">
                  <a16:creationId xmlns:a16="http://schemas.microsoft.com/office/drawing/2014/main" id="{FACDFE99-192C-481E-A632-9608F2C3A3C5}"/>
                </a:ext>
              </a:extLst>
            </p:cNvPr>
            <p:cNvSpPr/>
            <p:nvPr/>
          </p:nvSpPr>
          <p:spPr>
            <a:xfrm>
              <a:off x="9786072" y="0"/>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157" name="Freeform: Shape 156">
              <a:extLst>
                <a:ext uri="{FF2B5EF4-FFF2-40B4-BE49-F238E27FC236}">
                  <a16:creationId xmlns:a16="http://schemas.microsoft.com/office/drawing/2014/main" id="{81436FB1-D5EE-4ACD-B096-B78C6E0C9AE4}"/>
                </a:ext>
              </a:extLst>
            </p:cNvPr>
            <p:cNvSpPr/>
            <p:nvPr/>
          </p:nvSpPr>
          <p:spPr>
            <a:xfrm>
              <a:off x="9565099" y="0"/>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158" name="Freeform: Shape 157">
              <a:extLst>
                <a:ext uri="{FF2B5EF4-FFF2-40B4-BE49-F238E27FC236}">
                  <a16:creationId xmlns:a16="http://schemas.microsoft.com/office/drawing/2014/main" id="{D35C974E-12B2-428C-B9CF-EC4C986001C2}"/>
                </a:ext>
              </a:extLst>
            </p:cNvPr>
            <p:cNvSpPr/>
            <p:nvPr/>
          </p:nvSpPr>
          <p:spPr>
            <a:xfrm>
              <a:off x="9344125" y="0"/>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30" y="305699"/>
                  </a:lnTo>
                  <a:close/>
                </a:path>
              </a:pathLst>
            </a:custGeom>
            <a:grpFill/>
            <a:ln w="11442" cap="flat">
              <a:noFill/>
              <a:prstDash val="solid"/>
              <a:miter/>
            </a:ln>
          </p:spPr>
          <p:txBody>
            <a:bodyPr rtlCol="0" anchor="ctr"/>
            <a:lstStyle/>
            <a:p>
              <a:endParaRPr lang="en-US"/>
            </a:p>
          </p:txBody>
        </p:sp>
        <p:sp>
          <p:nvSpPr>
            <p:cNvPr id="159" name="Freeform: Shape 158">
              <a:extLst>
                <a:ext uri="{FF2B5EF4-FFF2-40B4-BE49-F238E27FC236}">
                  <a16:creationId xmlns:a16="http://schemas.microsoft.com/office/drawing/2014/main" id="{37850AFC-D0E1-4C7E-B808-83CF7C6CA592}"/>
                </a:ext>
              </a:extLst>
            </p:cNvPr>
            <p:cNvSpPr/>
            <p:nvPr/>
          </p:nvSpPr>
          <p:spPr>
            <a:xfrm>
              <a:off x="9123152" y="0"/>
              <a:ext cx="298829" cy="305699"/>
            </a:xfrm>
            <a:custGeom>
              <a:avLst/>
              <a:gdLst>
                <a:gd name="connsiteX0" fmla="*/ 42363 w 298829"/>
                <a:gd name="connsiteY0" fmla="*/ 0 h 305699"/>
                <a:gd name="connsiteX1" fmla="*/ 0 w 298829"/>
                <a:gd name="connsiteY1" fmla="*/ 0 h 305699"/>
                <a:gd name="connsiteX2" fmla="*/ 255321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1" y="305699"/>
                  </a:lnTo>
                  <a:lnTo>
                    <a:pt x="298830" y="305699"/>
                  </a:lnTo>
                  <a:close/>
                </a:path>
              </a:pathLst>
            </a:custGeom>
            <a:grpFill/>
            <a:ln w="11442" cap="flat">
              <a:noFill/>
              <a:prstDash val="solid"/>
              <a:miter/>
            </a:ln>
          </p:spPr>
          <p:txBody>
            <a:bodyPr rtlCol="0" anchor="ctr"/>
            <a:lstStyle/>
            <a:p>
              <a:endParaRPr lang="en-US"/>
            </a:p>
          </p:txBody>
        </p:sp>
        <p:sp>
          <p:nvSpPr>
            <p:cNvPr id="160" name="Freeform: Shape 159">
              <a:extLst>
                <a:ext uri="{FF2B5EF4-FFF2-40B4-BE49-F238E27FC236}">
                  <a16:creationId xmlns:a16="http://schemas.microsoft.com/office/drawing/2014/main" id="{864B961D-5BD6-4312-A1F0-782E62B3FD80}"/>
                </a:ext>
              </a:extLst>
            </p:cNvPr>
            <p:cNvSpPr/>
            <p:nvPr/>
          </p:nvSpPr>
          <p:spPr>
            <a:xfrm>
              <a:off x="8902179" y="0"/>
              <a:ext cx="297684" cy="305699"/>
            </a:xfrm>
            <a:custGeom>
              <a:avLst/>
              <a:gdLst>
                <a:gd name="connsiteX0" fmla="*/ 42363 w 297684"/>
                <a:gd name="connsiteY0" fmla="*/ 0 h 305699"/>
                <a:gd name="connsiteX1" fmla="*/ 0 w 297684"/>
                <a:gd name="connsiteY1" fmla="*/ 0 h 305699"/>
                <a:gd name="connsiteX2" fmla="*/ 255321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1" y="305699"/>
                  </a:lnTo>
                  <a:lnTo>
                    <a:pt x="297684" y="305699"/>
                  </a:lnTo>
                  <a:close/>
                </a:path>
              </a:pathLst>
            </a:custGeom>
            <a:grpFill/>
            <a:ln w="11442" cap="flat">
              <a:noFill/>
              <a:prstDash val="solid"/>
              <a:miter/>
            </a:ln>
          </p:spPr>
          <p:txBody>
            <a:bodyPr rtlCol="0" anchor="ctr"/>
            <a:lstStyle/>
            <a:p>
              <a:endParaRPr lang="en-US"/>
            </a:p>
          </p:txBody>
        </p:sp>
        <p:sp>
          <p:nvSpPr>
            <p:cNvPr id="161" name="Freeform: Shape 160">
              <a:extLst>
                <a:ext uri="{FF2B5EF4-FFF2-40B4-BE49-F238E27FC236}">
                  <a16:creationId xmlns:a16="http://schemas.microsoft.com/office/drawing/2014/main" id="{09FEA96D-D39D-4331-87E3-A38F47B6C4E2}"/>
                </a:ext>
              </a:extLst>
            </p:cNvPr>
            <p:cNvSpPr/>
            <p:nvPr/>
          </p:nvSpPr>
          <p:spPr>
            <a:xfrm>
              <a:off x="8680060" y="0"/>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30" y="305699"/>
                  </a:lnTo>
                  <a:close/>
                </a:path>
              </a:pathLst>
            </a:custGeom>
            <a:grpFill/>
            <a:ln w="11442" cap="flat">
              <a:noFill/>
              <a:prstDash val="solid"/>
              <a:miter/>
            </a:ln>
          </p:spPr>
          <p:txBody>
            <a:bodyPr rtlCol="0" anchor="ctr"/>
            <a:lstStyle/>
            <a:p>
              <a:endParaRPr lang="en-US"/>
            </a:p>
          </p:txBody>
        </p:sp>
        <p:sp>
          <p:nvSpPr>
            <p:cNvPr id="162" name="Freeform: Shape 161">
              <a:extLst>
                <a:ext uri="{FF2B5EF4-FFF2-40B4-BE49-F238E27FC236}">
                  <a16:creationId xmlns:a16="http://schemas.microsoft.com/office/drawing/2014/main" id="{10CD4F71-731F-4746-8475-8434BAB20905}"/>
                </a:ext>
              </a:extLst>
            </p:cNvPr>
            <p:cNvSpPr/>
            <p:nvPr/>
          </p:nvSpPr>
          <p:spPr>
            <a:xfrm>
              <a:off x="8459087" y="0"/>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30" y="305699"/>
                  </a:lnTo>
                  <a:close/>
                </a:path>
              </a:pathLst>
            </a:custGeom>
            <a:grpFill/>
            <a:ln w="11442" cap="flat">
              <a:noFill/>
              <a:prstDash val="solid"/>
              <a:miter/>
            </a:ln>
          </p:spPr>
          <p:txBody>
            <a:bodyPr rtlCol="0" anchor="ctr"/>
            <a:lstStyle/>
            <a:p>
              <a:endParaRPr lang="en-US"/>
            </a:p>
          </p:txBody>
        </p:sp>
        <p:sp>
          <p:nvSpPr>
            <p:cNvPr id="163" name="Freeform: Shape 162">
              <a:extLst>
                <a:ext uri="{FF2B5EF4-FFF2-40B4-BE49-F238E27FC236}">
                  <a16:creationId xmlns:a16="http://schemas.microsoft.com/office/drawing/2014/main" id="{38E1E6E4-A119-4676-8E8C-73E2FE196C53}"/>
                </a:ext>
              </a:extLst>
            </p:cNvPr>
            <p:cNvSpPr/>
            <p:nvPr/>
          </p:nvSpPr>
          <p:spPr>
            <a:xfrm>
              <a:off x="8238114" y="0"/>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164" name="Freeform: Shape 163">
              <a:extLst>
                <a:ext uri="{FF2B5EF4-FFF2-40B4-BE49-F238E27FC236}">
                  <a16:creationId xmlns:a16="http://schemas.microsoft.com/office/drawing/2014/main" id="{5D509519-D843-4F97-AB0D-D1423BA9D782}"/>
                </a:ext>
              </a:extLst>
            </p:cNvPr>
            <p:cNvSpPr/>
            <p:nvPr/>
          </p:nvSpPr>
          <p:spPr>
            <a:xfrm>
              <a:off x="8017140" y="0"/>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165" name="Freeform: Shape 164">
              <a:extLst>
                <a:ext uri="{FF2B5EF4-FFF2-40B4-BE49-F238E27FC236}">
                  <a16:creationId xmlns:a16="http://schemas.microsoft.com/office/drawing/2014/main" id="{F975D40F-2C10-4F17-A486-7813B6A1D862}"/>
                </a:ext>
              </a:extLst>
            </p:cNvPr>
            <p:cNvSpPr/>
            <p:nvPr/>
          </p:nvSpPr>
          <p:spPr>
            <a:xfrm>
              <a:off x="7796167" y="0"/>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166" name="Freeform: Shape 165">
              <a:extLst>
                <a:ext uri="{FF2B5EF4-FFF2-40B4-BE49-F238E27FC236}">
                  <a16:creationId xmlns:a16="http://schemas.microsoft.com/office/drawing/2014/main" id="{4182D7B7-CB6B-496C-A195-E6680B2D15CE}"/>
                </a:ext>
              </a:extLst>
            </p:cNvPr>
            <p:cNvSpPr/>
            <p:nvPr/>
          </p:nvSpPr>
          <p:spPr>
            <a:xfrm>
              <a:off x="7575193" y="0"/>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30" y="305699"/>
                  </a:lnTo>
                  <a:close/>
                </a:path>
              </a:pathLst>
            </a:custGeom>
            <a:grpFill/>
            <a:ln w="11442" cap="flat">
              <a:noFill/>
              <a:prstDash val="solid"/>
              <a:miter/>
            </a:ln>
          </p:spPr>
          <p:txBody>
            <a:bodyPr rtlCol="0" anchor="ctr"/>
            <a:lstStyle/>
            <a:p>
              <a:endParaRPr lang="en-US"/>
            </a:p>
          </p:txBody>
        </p:sp>
        <p:sp>
          <p:nvSpPr>
            <p:cNvPr id="167" name="Freeform: Shape 166">
              <a:extLst>
                <a:ext uri="{FF2B5EF4-FFF2-40B4-BE49-F238E27FC236}">
                  <a16:creationId xmlns:a16="http://schemas.microsoft.com/office/drawing/2014/main" id="{947851A4-74CE-4B5E-8C61-33D0B308F2E7}"/>
                </a:ext>
              </a:extLst>
            </p:cNvPr>
            <p:cNvSpPr/>
            <p:nvPr/>
          </p:nvSpPr>
          <p:spPr>
            <a:xfrm>
              <a:off x="7354220" y="0"/>
              <a:ext cx="298829" cy="305699"/>
            </a:xfrm>
            <a:custGeom>
              <a:avLst/>
              <a:gdLst>
                <a:gd name="connsiteX0" fmla="*/ 42363 w 298829"/>
                <a:gd name="connsiteY0" fmla="*/ 0 h 305699"/>
                <a:gd name="connsiteX1" fmla="*/ 0 w 298829"/>
                <a:gd name="connsiteY1" fmla="*/ 0 h 305699"/>
                <a:gd name="connsiteX2" fmla="*/ 255321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1" y="305699"/>
                  </a:lnTo>
                  <a:lnTo>
                    <a:pt x="298830" y="305699"/>
                  </a:lnTo>
                  <a:close/>
                </a:path>
              </a:pathLst>
            </a:custGeom>
            <a:grpFill/>
            <a:ln w="11442" cap="flat">
              <a:noFill/>
              <a:prstDash val="solid"/>
              <a:miter/>
            </a:ln>
          </p:spPr>
          <p:txBody>
            <a:bodyPr rtlCol="0" anchor="ctr"/>
            <a:lstStyle/>
            <a:p>
              <a:endParaRPr lang="en-US"/>
            </a:p>
          </p:txBody>
        </p:sp>
        <p:sp>
          <p:nvSpPr>
            <p:cNvPr id="168" name="Freeform: Shape 167">
              <a:extLst>
                <a:ext uri="{FF2B5EF4-FFF2-40B4-BE49-F238E27FC236}">
                  <a16:creationId xmlns:a16="http://schemas.microsoft.com/office/drawing/2014/main" id="{2DB9260C-CD30-45B2-9F99-326404763EF3}"/>
                </a:ext>
              </a:extLst>
            </p:cNvPr>
            <p:cNvSpPr/>
            <p:nvPr/>
          </p:nvSpPr>
          <p:spPr>
            <a:xfrm>
              <a:off x="7133246" y="0"/>
              <a:ext cx="297684" cy="305699"/>
            </a:xfrm>
            <a:custGeom>
              <a:avLst/>
              <a:gdLst>
                <a:gd name="connsiteX0" fmla="*/ 42363 w 297684"/>
                <a:gd name="connsiteY0" fmla="*/ 0 h 305699"/>
                <a:gd name="connsiteX1" fmla="*/ 0 w 297684"/>
                <a:gd name="connsiteY1" fmla="*/ 0 h 305699"/>
                <a:gd name="connsiteX2" fmla="*/ 255321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1" y="305699"/>
                  </a:lnTo>
                  <a:lnTo>
                    <a:pt x="297684" y="305699"/>
                  </a:lnTo>
                  <a:close/>
                </a:path>
              </a:pathLst>
            </a:custGeom>
            <a:grpFill/>
            <a:ln w="11442" cap="flat">
              <a:noFill/>
              <a:prstDash val="solid"/>
              <a:miter/>
            </a:ln>
          </p:spPr>
          <p:txBody>
            <a:bodyPr rtlCol="0" anchor="ctr"/>
            <a:lstStyle/>
            <a:p>
              <a:endParaRPr lang="en-US"/>
            </a:p>
          </p:txBody>
        </p:sp>
        <p:sp>
          <p:nvSpPr>
            <p:cNvPr id="169" name="Freeform: Shape 168">
              <a:extLst>
                <a:ext uri="{FF2B5EF4-FFF2-40B4-BE49-F238E27FC236}">
                  <a16:creationId xmlns:a16="http://schemas.microsoft.com/office/drawing/2014/main" id="{F140C33F-01E9-4F2D-91FC-A0670C620B42}"/>
                </a:ext>
              </a:extLst>
            </p:cNvPr>
            <p:cNvSpPr/>
            <p:nvPr/>
          </p:nvSpPr>
          <p:spPr>
            <a:xfrm>
              <a:off x="6911128" y="0"/>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30" y="305699"/>
                  </a:lnTo>
                  <a:close/>
                </a:path>
              </a:pathLst>
            </a:custGeom>
            <a:grpFill/>
            <a:ln w="11442" cap="flat">
              <a:noFill/>
              <a:prstDash val="solid"/>
              <a:miter/>
            </a:ln>
          </p:spPr>
          <p:txBody>
            <a:bodyPr rtlCol="0" anchor="ctr"/>
            <a:lstStyle/>
            <a:p>
              <a:endParaRPr lang="en-US"/>
            </a:p>
          </p:txBody>
        </p:sp>
        <p:sp>
          <p:nvSpPr>
            <p:cNvPr id="170" name="Freeform: Shape 169">
              <a:extLst>
                <a:ext uri="{FF2B5EF4-FFF2-40B4-BE49-F238E27FC236}">
                  <a16:creationId xmlns:a16="http://schemas.microsoft.com/office/drawing/2014/main" id="{3D4BA60A-3CDF-4430-8E84-CE845EAE18D2}"/>
                </a:ext>
              </a:extLst>
            </p:cNvPr>
            <p:cNvSpPr/>
            <p:nvPr/>
          </p:nvSpPr>
          <p:spPr>
            <a:xfrm>
              <a:off x="6690155" y="0"/>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30" y="305699"/>
                  </a:lnTo>
                  <a:close/>
                </a:path>
              </a:pathLst>
            </a:custGeom>
            <a:grpFill/>
            <a:ln w="11442" cap="flat">
              <a:noFill/>
              <a:prstDash val="solid"/>
              <a:miter/>
            </a:ln>
          </p:spPr>
          <p:txBody>
            <a:bodyPr rtlCol="0" anchor="ctr"/>
            <a:lstStyle/>
            <a:p>
              <a:endParaRPr lang="en-US"/>
            </a:p>
          </p:txBody>
        </p:sp>
        <p:sp>
          <p:nvSpPr>
            <p:cNvPr id="171" name="Freeform: Shape 170">
              <a:extLst>
                <a:ext uri="{FF2B5EF4-FFF2-40B4-BE49-F238E27FC236}">
                  <a16:creationId xmlns:a16="http://schemas.microsoft.com/office/drawing/2014/main" id="{89FC37F9-2548-4B87-844C-C08132AC6FEC}"/>
                </a:ext>
              </a:extLst>
            </p:cNvPr>
            <p:cNvSpPr/>
            <p:nvPr/>
          </p:nvSpPr>
          <p:spPr>
            <a:xfrm>
              <a:off x="6469181" y="0"/>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172" name="Freeform: Shape 171">
              <a:extLst>
                <a:ext uri="{FF2B5EF4-FFF2-40B4-BE49-F238E27FC236}">
                  <a16:creationId xmlns:a16="http://schemas.microsoft.com/office/drawing/2014/main" id="{DC5204D7-2908-4145-B417-D6BF146D9072}"/>
                </a:ext>
              </a:extLst>
            </p:cNvPr>
            <p:cNvSpPr/>
            <p:nvPr/>
          </p:nvSpPr>
          <p:spPr>
            <a:xfrm>
              <a:off x="6248208" y="0"/>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173" name="Freeform: Shape 172">
              <a:extLst>
                <a:ext uri="{FF2B5EF4-FFF2-40B4-BE49-F238E27FC236}">
                  <a16:creationId xmlns:a16="http://schemas.microsoft.com/office/drawing/2014/main" id="{08262D52-F587-4718-9FCD-F328394DCFFD}"/>
                </a:ext>
              </a:extLst>
            </p:cNvPr>
            <p:cNvSpPr/>
            <p:nvPr/>
          </p:nvSpPr>
          <p:spPr>
            <a:xfrm>
              <a:off x="6027235" y="0"/>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174" name="Freeform: Shape 173">
              <a:extLst>
                <a:ext uri="{FF2B5EF4-FFF2-40B4-BE49-F238E27FC236}">
                  <a16:creationId xmlns:a16="http://schemas.microsoft.com/office/drawing/2014/main" id="{F2DEBD7C-E9F6-420C-A8A3-27DA0D7DCA50}"/>
                </a:ext>
              </a:extLst>
            </p:cNvPr>
            <p:cNvSpPr/>
            <p:nvPr/>
          </p:nvSpPr>
          <p:spPr>
            <a:xfrm>
              <a:off x="5806261" y="0"/>
              <a:ext cx="298829" cy="305699"/>
            </a:xfrm>
            <a:custGeom>
              <a:avLst/>
              <a:gdLst>
                <a:gd name="connsiteX0" fmla="*/ 42363 w 298829"/>
                <a:gd name="connsiteY0" fmla="*/ 0 h 305699"/>
                <a:gd name="connsiteX1" fmla="*/ 0 w 298829"/>
                <a:gd name="connsiteY1" fmla="*/ 0 h 305699"/>
                <a:gd name="connsiteX2" fmla="*/ 255322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2" y="305699"/>
                  </a:lnTo>
                  <a:lnTo>
                    <a:pt x="298830" y="305699"/>
                  </a:lnTo>
                  <a:close/>
                </a:path>
              </a:pathLst>
            </a:custGeom>
            <a:grpFill/>
            <a:ln w="11442" cap="flat">
              <a:noFill/>
              <a:prstDash val="solid"/>
              <a:miter/>
            </a:ln>
          </p:spPr>
          <p:txBody>
            <a:bodyPr rtlCol="0" anchor="ctr"/>
            <a:lstStyle/>
            <a:p>
              <a:endParaRPr lang="en-US"/>
            </a:p>
          </p:txBody>
        </p:sp>
        <p:sp>
          <p:nvSpPr>
            <p:cNvPr id="175" name="Freeform: Shape 174">
              <a:extLst>
                <a:ext uri="{FF2B5EF4-FFF2-40B4-BE49-F238E27FC236}">
                  <a16:creationId xmlns:a16="http://schemas.microsoft.com/office/drawing/2014/main" id="{42FE4A1B-A03A-4D24-8477-D9D27D1AA60A}"/>
                </a:ext>
              </a:extLst>
            </p:cNvPr>
            <p:cNvSpPr/>
            <p:nvPr/>
          </p:nvSpPr>
          <p:spPr>
            <a:xfrm>
              <a:off x="5585288" y="0"/>
              <a:ext cx="297684" cy="305699"/>
            </a:xfrm>
            <a:custGeom>
              <a:avLst/>
              <a:gdLst>
                <a:gd name="connsiteX0" fmla="*/ 42363 w 297684"/>
                <a:gd name="connsiteY0" fmla="*/ 0 h 305699"/>
                <a:gd name="connsiteX1" fmla="*/ 0 w 297684"/>
                <a:gd name="connsiteY1" fmla="*/ 0 h 305699"/>
                <a:gd name="connsiteX2" fmla="*/ 255321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1" y="305699"/>
                  </a:lnTo>
                  <a:lnTo>
                    <a:pt x="297684" y="305699"/>
                  </a:lnTo>
                  <a:close/>
                </a:path>
              </a:pathLst>
            </a:custGeom>
            <a:grpFill/>
            <a:ln w="11442" cap="flat">
              <a:noFill/>
              <a:prstDash val="solid"/>
              <a:miter/>
            </a:ln>
          </p:spPr>
          <p:txBody>
            <a:bodyPr rtlCol="0" anchor="ctr"/>
            <a:lstStyle/>
            <a:p>
              <a:endParaRPr lang="en-US"/>
            </a:p>
          </p:txBody>
        </p:sp>
        <p:sp>
          <p:nvSpPr>
            <p:cNvPr id="176" name="Freeform: Shape 175">
              <a:extLst>
                <a:ext uri="{FF2B5EF4-FFF2-40B4-BE49-F238E27FC236}">
                  <a16:creationId xmlns:a16="http://schemas.microsoft.com/office/drawing/2014/main" id="{5E7E090A-D472-41D7-AC57-AF3F436BC326}"/>
                </a:ext>
              </a:extLst>
            </p:cNvPr>
            <p:cNvSpPr/>
            <p:nvPr/>
          </p:nvSpPr>
          <p:spPr>
            <a:xfrm>
              <a:off x="5364314" y="0"/>
              <a:ext cx="297684" cy="305699"/>
            </a:xfrm>
            <a:custGeom>
              <a:avLst/>
              <a:gdLst>
                <a:gd name="connsiteX0" fmla="*/ 42363 w 297684"/>
                <a:gd name="connsiteY0" fmla="*/ 0 h 305699"/>
                <a:gd name="connsiteX1" fmla="*/ 0 w 297684"/>
                <a:gd name="connsiteY1" fmla="*/ 0 h 305699"/>
                <a:gd name="connsiteX2" fmla="*/ 255321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1" y="305699"/>
                  </a:lnTo>
                  <a:lnTo>
                    <a:pt x="297684" y="305699"/>
                  </a:lnTo>
                  <a:close/>
                </a:path>
              </a:pathLst>
            </a:custGeom>
            <a:grpFill/>
            <a:ln w="11442" cap="flat">
              <a:noFill/>
              <a:prstDash val="solid"/>
              <a:miter/>
            </a:ln>
          </p:spPr>
          <p:txBody>
            <a:bodyPr rtlCol="0" anchor="ctr"/>
            <a:lstStyle/>
            <a:p>
              <a:endParaRPr lang="en-US"/>
            </a:p>
          </p:txBody>
        </p:sp>
        <p:sp>
          <p:nvSpPr>
            <p:cNvPr id="177" name="Freeform: Shape 176">
              <a:extLst>
                <a:ext uri="{FF2B5EF4-FFF2-40B4-BE49-F238E27FC236}">
                  <a16:creationId xmlns:a16="http://schemas.microsoft.com/office/drawing/2014/main" id="{28C506AD-D76A-401B-AC27-D223C770FC01}"/>
                </a:ext>
              </a:extLst>
            </p:cNvPr>
            <p:cNvSpPr/>
            <p:nvPr/>
          </p:nvSpPr>
          <p:spPr>
            <a:xfrm>
              <a:off x="5142196" y="0"/>
              <a:ext cx="298829" cy="305699"/>
            </a:xfrm>
            <a:custGeom>
              <a:avLst/>
              <a:gdLst>
                <a:gd name="connsiteX0" fmla="*/ 43508 w 298829"/>
                <a:gd name="connsiteY0" fmla="*/ 0 h 305699"/>
                <a:gd name="connsiteX1" fmla="*/ 0 w 298829"/>
                <a:gd name="connsiteY1" fmla="*/ 0 h 305699"/>
                <a:gd name="connsiteX2" fmla="*/ 256466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6" y="305699"/>
                  </a:lnTo>
                  <a:lnTo>
                    <a:pt x="298829" y="305699"/>
                  </a:lnTo>
                  <a:close/>
                </a:path>
              </a:pathLst>
            </a:custGeom>
            <a:grpFill/>
            <a:ln w="11442" cap="flat">
              <a:noFill/>
              <a:prstDash val="solid"/>
              <a:miter/>
            </a:ln>
          </p:spPr>
          <p:txBody>
            <a:bodyPr rtlCol="0" anchor="ctr"/>
            <a:lstStyle/>
            <a:p>
              <a:endParaRPr lang="en-US"/>
            </a:p>
          </p:txBody>
        </p:sp>
        <p:sp>
          <p:nvSpPr>
            <p:cNvPr id="178" name="Freeform: Shape 177">
              <a:extLst>
                <a:ext uri="{FF2B5EF4-FFF2-40B4-BE49-F238E27FC236}">
                  <a16:creationId xmlns:a16="http://schemas.microsoft.com/office/drawing/2014/main" id="{6A51B645-27A7-4075-948A-CAEF8DD8C20D}"/>
                </a:ext>
              </a:extLst>
            </p:cNvPr>
            <p:cNvSpPr/>
            <p:nvPr/>
          </p:nvSpPr>
          <p:spPr>
            <a:xfrm>
              <a:off x="4921222" y="0"/>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sp>
          <p:nvSpPr>
            <p:cNvPr id="179" name="Freeform: Shape 178">
              <a:extLst>
                <a:ext uri="{FF2B5EF4-FFF2-40B4-BE49-F238E27FC236}">
                  <a16:creationId xmlns:a16="http://schemas.microsoft.com/office/drawing/2014/main" id="{CC6944A2-C88A-452E-AF51-340FE9B92979}"/>
                </a:ext>
              </a:extLst>
            </p:cNvPr>
            <p:cNvSpPr/>
            <p:nvPr/>
          </p:nvSpPr>
          <p:spPr>
            <a:xfrm>
              <a:off x="4700249" y="0"/>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180" name="Freeform: Shape 179">
              <a:extLst>
                <a:ext uri="{FF2B5EF4-FFF2-40B4-BE49-F238E27FC236}">
                  <a16:creationId xmlns:a16="http://schemas.microsoft.com/office/drawing/2014/main" id="{49AEBE30-D5D8-4849-9700-84454A4327B7}"/>
                </a:ext>
              </a:extLst>
            </p:cNvPr>
            <p:cNvSpPr/>
            <p:nvPr/>
          </p:nvSpPr>
          <p:spPr>
            <a:xfrm>
              <a:off x="4479276" y="0"/>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181" name="Freeform: Shape 180">
              <a:extLst>
                <a:ext uri="{FF2B5EF4-FFF2-40B4-BE49-F238E27FC236}">
                  <a16:creationId xmlns:a16="http://schemas.microsoft.com/office/drawing/2014/main" id="{2D2DC981-6997-4F0F-8D54-A12CA25ACEB5}"/>
                </a:ext>
              </a:extLst>
            </p:cNvPr>
            <p:cNvSpPr/>
            <p:nvPr/>
          </p:nvSpPr>
          <p:spPr>
            <a:xfrm>
              <a:off x="4258302" y="0"/>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sp>
          <p:nvSpPr>
            <p:cNvPr id="182" name="Freeform: Shape 181">
              <a:extLst>
                <a:ext uri="{FF2B5EF4-FFF2-40B4-BE49-F238E27FC236}">
                  <a16:creationId xmlns:a16="http://schemas.microsoft.com/office/drawing/2014/main" id="{7FF3C412-7664-4310-AD6E-60120746951E}"/>
                </a:ext>
              </a:extLst>
            </p:cNvPr>
            <p:cNvSpPr/>
            <p:nvPr/>
          </p:nvSpPr>
          <p:spPr>
            <a:xfrm>
              <a:off x="4037329" y="0"/>
              <a:ext cx="298829" cy="305699"/>
            </a:xfrm>
            <a:custGeom>
              <a:avLst/>
              <a:gdLst>
                <a:gd name="connsiteX0" fmla="*/ 42363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183" name="Freeform: Shape 182">
              <a:extLst>
                <a:ext uri="{FF2B5EF4-FFF2-40B4-BE49-F238E27FC236}">
                  <a16:creationId xmlns:a16="http://schemas.microsoft.com/office/drawing/2014/main" id="{C23C4B20-9DD7-4424-8673-10D2917CDE8D}"/>
                </a:ext>
              </a:extLst>
            </p:cNvPr>
            <p:cNvSpPr/>
            <p:nvPr/>
          </p:nvSpPr>
          <p:spPr>
            <a:xfrm>
              <a:off x="3816355" y="0"/>
              <a:ext cx="297684" cy="305699"/>
            </a:xfrm>
            <a:custGeom>
              <a:avLst/>
              <a:gdLst>
                <a:gd name="connsiteX0" fmla="*/ 42363 w 297684"/>
                <a:gd name="connsiteY0" fmla="*/ 0 h 305699"/>
                <a:gd name="connsiteX1" fmla="*/ 0 w 297684"/>
                <a:gd name="connsiteY1" fmla="*/ 0 h 305699"/>
                <a:gd name="connsiteX2" fmla="*/ 255322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2" y="305699"/>
                  </a:lnTo>
                  <a:lnTo>
                    <a:pt x="297684" y="305699"/>
                  </a:lnTo>
                  <a:close/>
                </a:path>
              </a:pathLst>
            </a:custGeom>
            <a:grpFill/>
            <a:ln w="11442" cap="flat">
              <a:noFill/>
              <a:prstDash val="solid"/>
              <a:miter/>
            </a:ln>
          </p:spPr>
          <p:txBody>
            <a:bodyPr rtlCol="0" anchor="ctr"/>
            <a:lstStyle/>
            <a:p>
              <a:endParaRPr lang="en-US"/>
            </a:p>
          </p:txBody>
        </p:sp>
        <p:sp>
          <p:nvSpPr>
            <p:cNvPr id="184" name="Freeform: Shape 183">
              <a:extLst>
                <a:ext uri="{FF2B5EF4-FFF2-40B4-BE49-F238E27FC236}">
                  <a16:creationId xmlns:a16="http://schemas.microsoft.com/office/drawing/2014/main" id="{BF5EBC16-B444-4B2F-AF02-9EA7ACC47CB5}"/>
                </a:ext>
              </a:extLst>
            </p:cNvPr>
            <p:cNvSpPr/>
            <p:nvPr/>
          </p:nvSpPr>
          <p:spPr>
            <a:xfrm>
              <a:off x="3594237" y="0"/>
              <a:ext cx="298829" cy="305699"/>
            </a:xfrm>
            <a:custGeom>
              <a:avLst/>
              <a:gdLst>
                <a:gd name="connsiteX0" fmla="*/ 43508 w 298829"/>
                <a:gd name="connsiteY0" fmla="*/ 0 h 305699"/>
                <a:gd name="connsiteX1" fmla="*/ 0 w 298829"/>
                <a:gd name="connsiteY1" fmla="*/ 0 h 305699"/>
                <a:gd name="connsiteX2" fmla="*/ 256466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6" y="305699"/>
                  </a:lnTo>
                  <a:lnTo>
                    <a:pt x="298829" y="305699"/>
                  </a:lnTo>
                  <a:close/>
                </a:path>
              </a:pathLst>
            </a:custGeom>
            <a:grpFill/>
            <a:ln w="11442" cap="flat">
              <a:noFill/>
              <a:prstDash val="solid"/>
              <a:miter/>
            </a:ln>
          </p:spPr>
          <p:txBody>
            <a:bodyPr rtlCol="0" anchor="ctr"/>
            <a:lstStyle/>
            <a:p>
              <a:endParaRPr lang="en-US"/>
            </a:p>
          </p:txBody>
        </p:sp>
        <p:sp>
          <p:nvSpPr>
            <p:cNvPr id="185" name="Freeform: Shape 184">
              <a:extLst>
                <a:ext uri="{FF2B5EF4-FFF2-40B4-BE49-F238E27FC236}">
                  <a16:creationId xmlns:a16="http://schemas.microsoft.com/office/drawing/2014/main" id="{48C85FB1-3428-4715-8999-9703268B00D6}"/>
                </a:ext>
              </a:extLst>
            </p:cNvPr>
            <p:cNvSpPr/>
            <p:nvPr/>
          </p:nvSpPr>
          <p:spPr>
            <a:xfrm>
              <a:off x="3373264" y="0"/>
              <a:ext cx="298829" cy="305699"/>
            </a:xfrm>
            <a:custGeom>
              <a:avLst/>
              <a:gdLst>
                <a:gd name="connsiteX0" fmla="*/ 43508 w 298829"/>
                <a:gd name="connsiteY0" fmla="*/ 0 h 305699"/>
                <a:gd name="connsiteX1" fmla="*/ 0 w 298829"/>
                <a:gd name="connsiteY1" fmla="*/ 0 h 305699"/>
                <a:gd name="connsiteX2" fmla="*/ 256466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6" y="305699"/>
                  </a:lnTo>
                  <a:lnTo>
                    <a:pt x="298829" y="305699"/>
                  </a:lnTo>
                  <a:close/>
                </a:path>
              </a:pathLst>
            </a:custGeom>
            <a:grpFill/>
            <a:ln w="11442" cap="flat">
              <a:noFill/>
              <a:prstDash val="solid"/>
              <a:miter/>
            </a:ln>
          </p:spPr>
          <p:txBody>
            <a:bodyPr rtlCol="0" anchor="ctr"/>
            <a:lstStyle/>
            <a:p>
              <a:endParaRPr lang="en-US"/>
            </a:p>
          </p:txBody>
        </p:sp>
        <p:sp>
          <p:nvSpPr>
            <p:cNvPr id="186" name="Freeform: Shape 185">
              <a:extLst>
                <a:ext uri="{FF2B5EF4-FFF2-40B4-BE49-F238E27FC236}">
                  <a16:creationId xmlns:a16="http://schemas.microsoft.com/office/drawing/2014/main" id="{DDFBFCEE-DC4C-402D-95BF-20453EB6B9E8}"/>
                </a:ext>
              </a:extLst>
            </p:cNvPr>
            <p:cNvSpPr/>
            <p:nvPr/>
          </p:nvSpPr>
          <p:spPr>
            <a:xfrm>
              <a:off x="3152290" y="0"/>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sp>
          <p:nvSpPr>
            <p:cNvPr id="187" name="Freeform: Shape 186">
              <a:extLst>
                <a:ext uri="{FF2B5EF4-FFF2-40B4-BE49-F238E27FC236}">
                  <a16:creationId xmlns:a16="http://schemas.microsoft.com/office/drawing/2014/main" id="{E961A98A-9D4B-4D32-A152-169ACCF83896}"/>
                </a:ext>
              </a:extLst>
            </p:cNvPr>
            <p:cNvSpPr/>
            <p:nvPr/>
          </p:nvSpPr>
          <p:spPr>
            <a:xfrm>
              <a:off x="2931317" y="0"/>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188" name="Freeform: Shape 187">
              <a:extLst>
                <a:ext uri="{FF2B5EF4-FFF2-40B4-BE49-F238E27FC236}">
                  <a16:creationId xmlns:a16="http://schemas.microsoft.com/office/drawing/2014/main" id="{92590A80-A096-48EB-ADF1-985C64D68E35}"/>
                </a:ext>
              </a:extLst>
            </p:cNvPr>
            <p:cNvSpPr/>
            <p:nvPr/>
          </p:nvSpPr>
          <p:spPr>
            <a:xfrm>
              <a:off x="2710344" y="0"/>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189" name="Freeform: Shape 188">
              <a:extLst>
                <a:ext uri="{FF2B5EF4-FFF2-40B4-BE49-F238E27FC236}">
                  <a16:creationId xmlns:a16="http://schemas.microsoft.com/office/drawing/2014/main" id="{7DF9D59A-B53A-4973-9079-6D40F7655C4F}"/>
                </a:ext>
              </a:extLst>
            </p:cNvPr>
            <p:cNvSpPr/>
            <p:nvPr/>
          </p:nvSpPr>
          <p:spPr>
            <a:xfrm>
              <a:off x="2489370" y="0"/>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sp>
          <p:nvSpPr>
            <p:cNvPr id="190" name="Freeform: Shape 189">
              <a:extLst>
                <a:ext uri="{FF2B5EF4-FFF2-40B4-BE49-F238E27FC236}">
                  <a16:creationId xmlns:a16="http://schemas.microsoft.com/office/drawing/2014/main" id="{5624CD1C-F6BB-46A4-8B6E-ACF607ECB2CD}"/>
                </a:ext>
              </a:extLst>
            </p:cNvPr>
            <p:cNvSpPr/>
            <p:nvPr/>
          </p:nvSpPr>
          <p:spPr>
            <a:xfrm>
              <a:off x="2268397" y="0"/>
              <a:ext cx="298829" cy="305699"/>
            </a:xfrm>
            <a:custGeom>
              <a:avLst/>
              <a:gdLst>
                <a:gd name="connsiteX0" fmla="*/ 42363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191" name="Freeform: Shape 190">
              <a:extLst>
                <a:ext uri="{FF2B5EF4-FFF2-40B4-BE49-F238E27FC236}">
                  <a16:creationId xmlns:a16="http://schemas.microsoft.com/office/drawing/2014/main" id="{03F925B0-9A5B-4B77-80F0-85F5D4AEBBD6}"/>
                </a:ext>
              </a:extLst>
            </p:cNvPr>
            <p:cNvSpPr/>
            <p:nvPr/>
          </p:nvSpPr>
          <p:spPr>
            <a:xfrm>
              <a:off x="2047423" y="0"/>
              <a:ext cx="297684" cy="305699"/>
            </a:xfrm>
            <a:custGeom>
              <a:avLst/>
              <a:gdLst>
                <a:gd name="connsiteX0" fmla="*/ 42363 w 297684"/>
                <a:gd name="connsiteY0" fmla="*/ 0 h 305699"/>
                <a:gd name="connsiteX1" fmla="*/ 0 w 297684"/>
                <a:gd name="connsiteY1" fmla="*/ 0 h 305699"/>
                <a:gd name="connsiteX2" fmla="*/ 255322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2" y="305699"/>
                  </a:lnTo>
                  <a:lnTo>
                    <a:pt x="297684" y="305699"/>
                  </a:lnTo>
                  <a:close/>
                </a:path>
              </a:pathLst>
            </a:custGeom>
            <a:grpFill/>
            <a:ln w="11442" cap="flat">
              <a:noFill/>
              <a:prstDash val="solid"/>
              <a:miter/>
            </a:ln>
          </p:spPr>
          <p:txBody>
            <a:bodyPr rtlCol="0" anchor="ctr"/>
            <a:lstStyle/>
            <a:p>
              <a:endParaRPr lang="en-US"/>
            </a:p>
          </p:txBody>
        </p:sp>
        <p:sp>
          <p:nvSpPr>
            <p:cNvPr id="192" name="Freeform: Shape 191">
              <a:extLst>
                <a:ext uri="{FF2B5EF4-FFF2-40B4-BE49-F238E27FC236}">
                  <a16:creationId xmlns:a16="http://schemas.microsoft.com/office/drawing/2014/main" id="{A9381B2A-09CE-4AAC-835B-A058E9F078D0}"/>
                </a:ext>
              </a:extLst>
            </p:cNvPr>
            <p:cNvSpPr/>
            <p:nvPr/>
          </p:nvSpPr>
          <p:spPr>
            <a:xfrm>
              <a:off x="1825305" y="0"/>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29" y="305699"/>
                  </a:lnTo>
                  <a:close/>
                </a:path>
              </a:pathLst>
            </a:custGeom>
            <a:grpFill/>
            <a:ln w="11442" cap="flat">
              <a:noFill/>
              <a:prstDash val="solid"/>
              <a:miter/>
            </a:ln>
          </p:spPr>
          <p:txBody>
            <a:bodyPr rtlCol="0" anchor="ctr"/>
            <a:lstStyle/>
            <a:p>
              <a:endParaRPr lang="en-US"/>
            </a:p>
          </p:txBody>
        </p:sp>
        <p:sp>
          <p:nvSpPr>
            <p:cNvPr id="193" name="Freeform: Shape 192">
              <a:extLst>
                <a:ext uri="{FF2B5EF4-FFF2-40B4-BE49-F238E27FC236}">
                  <a16:creationId xmlns:a16="http://schemas.microsoft.com/office/drawing/2014/main" id="{6AAD6F2A-C99B-4F61-918A-61EB1B57B31D}"/>
                </a:ext>
              </a:extLst>
            </p:cNvPr>
            <p:cNvSpPr/>
            <p:nvPr/>
          </p:nvSpPr>
          <p:spPr>
            <a:xfrm>
              <a:off x="1604332" y="0"/>
              <a:ext cx="298829" cy="305699"/>
            </a:xfrm>
            <a:custGeom>
              <a:avLst/>
              <a:gdLst>
                <a:gd name="connsiteX0" fmla="*/ 43508 w 298829"/>
                <a:gd name="connsiteY0" fmla="*/ 0 h 305699"/>
                <a:gd name="connsiteX1" fmla="*/ 0 w 298829"/>
                <a:gd name="connsiteY1" fmla="*/ 0 h 305699"/>
                <a:gd name="connsiteX2" fmla="*/ 256466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6" y="305699"/>
                  </a:lnTo>
                  <a:lnTo>
                    <a:pt x="298829" y="305699"/>
                  </a:lnTo>
                  <a:close/>
                </a:path>
              </a:pathLst>
            </a:custGeom>
            <a:grpFill/>
            <a:ln w="11442" cap="flat">
              <a:noFill/>
              <a:prstDash val="solid"/>
              <a:miter/>
            </a:ln>
          </p:spPr>
          <p:txBody>
            <a:bodyPr rtlCol="0" anchor="ctr"/>
            <a:lstStyle/>
            <a:p>
              <a:endParaRPr lang="en-US"/>
            </a:p>
          </p:txBody>
        </p:sp>
        <p:sp>
          <p:nvSpPr>
            <p:cNvPr id="194" name="Freeform: Shape 193">
              <a:extLst>
                <a:ext uri="{FF2B5EF4-FFF2-40B4-BE49-F238E27FC236}">
                  <a16:creationId xmlns:a16="http://schemas.microsoft.com/office/drawing/2014/main" id="{9EA99735-BD07-47BF-91D1-1F70F971865E}"/>
                </a:ext>
              </a:extLst>
            </p:cNvPr>
            <p:cNvSpPr/>
            <p:nvPr/>
          </p:nvSpPr>
          <p:spPr>
            <a:xfrm>
              <a:off x="1383358" y="0"/>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solidFill>
              <a:srgbClr val="FF1493">
                <a:alpha val="20000"/>
              </a:srgbClr>
            </a:solidFill>
            <a:ln w="11442" cap="flat">
              <a:noFill/>
              <a:prstDash val="solid"/>
              <a:miter/>
            </a:ln>
          </p:spPr>
          <p:txBody>
            <a:bodyPr rtlCol="0" anchor="ctr"/>
            <a:lstStyle/>
            <a:p>
              <a:endParaRPr lang="en-US"/>
            </a:p>
          </p:txBody>
        </p:sp>
        <p:sp>
          <p:nvSpPr>
            <p:cNvPr id="195" name="Freeform: Shape 194">
              <a:extLst>
                <a:ext uri="{FF2B5EF4-FFF2-40B4-BE49-F238E27FC236}">
                  <a16:creationId xmlns:a16="http://schemas.microsoft.com/office/drawing/2014/main" id="{A380CF9A-2C46-46EE-AC90-E8F5CF9A5EB4}"/>
                </a:ext>
              </a:extLst>
            </p:cNvPr>
            <p:cNvSpPr/>
            <p:nvPr/>
          </p:nvSpPr>
          <p:spPr>
            <a:xfrm>
              <a:off x="1162385" y="0"/>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sp>
          <p:nvSpPr>
            <p:cNvPr id="196" name="Freeform: Shape 195">
              <a:extLst>
                <a:ext uri="{FF2B5EF4-FFF2-40B4-BE49-F238E27FC236}">
                  <a16:creationId xmlns:a16="http://schemas.microsoft.com/office/drawing/2014/main" id="{72A6CABA-68BC-4BCA-8EFD-CBA61007A599}"/>
                </a:ext>
              </a:extLst>
            </p:cNvPr>
            <p:cNvSpPr/>
            <p:nvPr/>
          </p:nvSpPr>
          <p:spPr>
            <a:xfrm>
              <a:off x="941411" y="0"/>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sp>
          <p:nvSpPr>
            <p:cNvPr id="197" name="Freeform: Shape 196">
              <a:extLst>
                <a:ext uri="{FF2B5EF4-FFF2-40B4-BE49-F238E27FC236}">
                  <a16:creationId xmlns:a16="http://schemas.microsoft.com/office/drawing/2014/main" id="{E097144C-01D7-40B8-A80C-3E2D9A3E4593}"/>
                </a:ext>
              </a:extLst>
            </p:cNvPr>
            <p:cNvSpPr/>
            <p:nvPr/>
          </p:nvSpPr>
          <p:spPr>
            <a:xfrm>
              <a:off x="720438" y="0"/>
              <a:ext cx="298829" cy="305699"/>
            </a:xfrm>
            <a:custGeom>
              <a:avLst/>
              <a:gdLst>
                <a:gd name="connsiteX0" fmla="*/ 42363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sp>
          <p:nvSpPr>
            <p:cNvPr id="198" name="Freeform: Shape 197">
              <a:extLst>
                <a:ext uri="{FF2B5EF4-FFF2-40B4-BE49-F238E27FC236}">
                  <a16:creationId xmlns:a16="http://schemas.microsoft.com/office/drawing/2014/main" id="{9712CE94-1568-4352-8339-8539AADE9F9D}"/>
                </a:ext>
              </a:extLst>
            </p:cNvPr>
            <p:cNvSpPr/>
            <p:nvPr/>
          </p:nvSpPr>
          <p:spPr>
            <a:xfrm>
              <a:off x="499464" y="0"/>
              <a:ext cx="297684" cy="305699"/>
            </a:xfrm>
            <a:custGeom>
              <a:avLst/>
              <a:gdLst>
                <a:gd name="connsiteX0" fmla="*/ 42363 w 297684"/>
                <a:gd name="connsiteY0" fmla="*/ 0 h 305699"/>
                <a:gd name="connsiteX1" fmla="*/ 0 w 297684"/>
                <a:gd name="connsiteY1" fmla="*/ 0 h 305699"/>
                <a:gd name="connsiteX2" fmla="*/ 255322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2" y="305699"/>
                  </a:lnTo>
                  <a:lnTo>
                    <a:pt x="297684" y="305699"/>
                  </a:lnTo>
                  <a:close/>
                </a:path>
              </a:pathLst>
            </a:custGeom>
            <a:grpFill/>
            <a:ln w="11442" cap="flat">
              <a:noFill/>
              <a:prstDash val="solid"/>
              <a:miter/>
            </a:ln>
          </p:spPr>
          <p:txBody>
            <a:bodyPr rtlCol="0" anchor="ctr"/>
            <a:lstStyle/>
            <a:p>
              <a:endParaRPr lang="en-US"/>
            </a:p>
          </p:txBody>
        </p:sp>
        <p:sp>
          <p:nvSpPr>
            <p:cNvPr id="199" name="Freeform: Shape 198">
              <a:extLst>
                <a:ext uri="{FF2B5EF4-FFF2-40B4-BE49-F238E27FC236}">
                  <a16:creationId xmlns:a16="http://schemas.microsoft.com/office/drawing/2014/main" id="{BD8CA991-F948-493B-9408-6AD18C785853}"/>
                </a:ext>
              </a:extLst>
            </p:cNvPr>
            <p:cNvSpPr/>
            <p:nvPr/>
          </p:nvSpPr>
          <p:spPr>
            <a:xfrm>
              <a:off x="278491" y="0"/>
              <a:ext cx="297684" cy="305699"/>
            </a:xfrm>
            <a:custGeom>
              <a:avLst/>
              <a:gdLst>
                <a:gd name="connsiteX0" fmla="*/ 42363 w 297684"/>
                <a:gd name="connsiteY0" fmla="*/ 0 h 305699"/>
                <a:gd name="connsiteX1" fmla="*/ 0 w 297684"/>
                <a:gd name="connsiteY1" fmla="*/ 0 h 305699"/>
                <a:gd name="connsiteX2" fmla="*/ 255322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2" y="305699"/>
                  </a:lnTo>
                  <a:lnTo>
                    <a:pt x="297684" y="305699"/>
                  </a:lnTo>
                  <a:close/>
                </a:path>
              </a:pathLst>
            </a:custGeom>
            <a:grpFill/>
            <a:ln w="11442" cap="flat">
              <a:noFill/>
              <a:prstDash val="solid"/>
              <a:miter/>
            </a:ln>
          </p:spPr>
          <p:txBody>
            <a:bodyPr rtlCol="0" anchor="ctr"/>
            <a:lstStyle/>
            <a:p>
              <a:endParaRPr lang="en-US"/>
            </a:p>
          </p:txBody>
        </p:sp>
        <p:sp>
          <p:nvSpPr>
            <p:cNvPr id="200" name="Freeform: Shape 199">
              <a:extLst>
                <a:ext uri="{FF2B5EF4-FFF2-40B4-BE49-F238E27FC236}">
                  <a16:creationId xmlns:a16="http://schemas.microsoft.com/office/drawing/2014/main" id="{01F5159C-A952-4E33-B894-F4A4BAA5C51F}"/>
                </a:ext>
              </a:extLst>
            </p:cNvPr>
            <p:cNvSpPr/>
            <p:nvPr/>
          </p:nvSpPr>
          <p:spPr>
            <a:xfrm>
              <a:off x="56373" y="0"/>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29" y="305699"/>
                  </a:lnTo>
                  <a:close/>
                </a:path>
              </a:pathLst>
            </a:custGeom>
            <a:grpFill/>
            <a:ln w="11442" cap="flat">
              <a:noFill/>
              <a:prstDash val="solid"/>
              <a:miter/>
            </a:ln>
          </p:spPr>
          <p:txBody>
            <a:bodyPr rtlCol="0" anchor="ctr"/>
            <a:lstStyle/>
            <a:p>
              <a:endParaRPr lang="en-US"/>
            </a:p>
          </p:txBody>
        </p:sp>
        <p:sp>
          <p:nvSpPr>
            <p:cNvPr id="201" name="Freeform: Shape 200">
              <a:extLst>
                <a:ext uri="{FF2B5EF4-FFF2-40B4-BE49-F238E27FC236}">
                  <a16:creationId xmlns:a16="http://schemas.microsoft.com/office/drawing/2014/main" id="{1DDD9191-0840-483B-8FDB-4F16C5770879}"/>
                </a:ext>
              </a:extLst>
            </p:cNvPr>
            <p:cNvSpPr/>
            <p:nvPr/>
          </p:nvSpPr>
          <p:spPr>
            <a:xfrm>
              <a:off x="-164600" y="0"/>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sp>
          <p:nvSpPr>
            <p:cNvPr id="202" name="Freeform: Shape 201">
              <a:extLst>
                <a:ext uri="{FF2B5EF4-FFF2-40B4-BE49-F238E27FC236}">
                  <a16:creationId xmlns:a16="http://schemas.microsoft.com/office/drawing/2014/main" id="{25B6733D-A358-4FE9-ADAE-37AEE789ED00}"/>
                </a:ext>
              </a:extLst>
            </p:cNvPr>
            <p:cNvSpPr/>
            <p:nvPr/>
          </p:nvSpPr>
          <p:spPr>
            <a:xfrm>
              <a:off x="-385573" y="0"/>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sp>
          <p:nvSpPr>
            <p:cNvPr id="203" name="Freeform: Shape 202">
              <a:extLst>
                <a:ext uri="{FF2B5EF4-FFF2-40B4-BE49-F238E27FC236}">
                  <a16:creationId xmlns:a16="http://schemas.microsoft.com/office/drawing/2014/main" id="{FE9101E6-AC7F-4AFB-B58E-5F16999D6339}"/>
                </a:ext>
              </a:extLst>
            </p:cNvPr>
            <p:cNvSpPr/>
            <p:nvPr/>
          </p:nvSpPr>
          <p:spPr>
            <a:xfrm>
              <a:off x="-606547" y="0"/>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grpSp>
      <p:grpSp>
        <p:nvGrpSpPr>
          <p:cNvPr id="204" name="Graphic 60">
            <a:extLst>
              <a:ext uri="{FF2B5EF4-FFF2-40B4-BE49-F238E27FC236}">
                <a16:creationId xmlns:a16="http://schemas.microsoft.com/office/drawing/2014/main" id="{D08CAB8F-906B-4A44-AC02-CD33D9B276D1}"/>
              </a:ext>
            </a:extLst>
          </p:cNvPr>
          <p:cNvGrpSpPr/>
          <p:nvPr userDrawn="1"/>
        </p:nvGrpSpPr>
        <p:grpSpPr>
          <a:xfrm>
            <a:off x="-807721" y="1453209"/>
            <a:ext cx="14449142" cy="309134"/>
            <a:chOff x="-640081" y="436591"/>
            <a:chExt cx="14449142" cy="309134"/>
          </a:xfrm>
          <a:solidFill>
            <a:srgbClr val="F2F2F2">
              <a:alpha val="5098"/>
            </a:srgbClr>
          </a:solidFill>
        </p:grpSpPr>
        <p:sp>
          <p:nvSpPr>
            <p:cNvPr id="205" name="Freeform: Shape 204">
              <a:extLst>
                <a:ext uri="{FF2B5EF4-FFF2-40B4-BE49-F238E27FC236}">
                  <a16:creationId xmlns:a16="http://schemas.microsoft.com/office/drawing/2014/main" id="{31774F4C-27B5-4C38-990D-555263C2010A}"/>
                </a:ext>
              </a:extLst>
            </p:cNvPr>
            <p:cNvSpPr/>
            <p:nvPr/>
          </p:nvSpPr>
          <p:spPr>
            <a:xfrm>
              <a:off x="13511376" y="436591"/>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29" y="305699"/>
                  </a:lnTo>
                  <a:close/>
                </a:path>
              </a:pathLst>
            </a:custGeom>
            <a:grpFill/>
            <a:ln w="11442" cap="flat">
              <a:noFill/>
              <a:prstDash val="solid"/>
              <a:miter/>
            </a:ln>
          </p:spPr>
          <p:txBody>
            <a:bodyPr rtlCol="0" anchor="ctr"/>
            <a:lstStyle/>
            <a:p>
              <a:endParaRPr lang="en-US"/>
            </a:p>
          </p:txBody>
        </p:sp>
        <p:sp>
          <p:nvSpPr>
            <p:cNvPr id="206" name="Freeform: Shape 205">
              <a:extLst>
                <a:ext uri="{FF2B5EF4-FFF2-40B4-BE49-F238E27FC236}">
                  <a16:creationId xmlns:a16="http://schemas.microsoft.com/office/drawing/2014/main" id="{273827ED-881D-411B-8992-FA57B8F03FC2}"/>
                </a:ext>
              </a:extLst>
            </p:cNvPr>
            <p:cNvSpPr/>
            <p:nvPr/>
          </p:nvSpPr>
          <p:spPr>
            <a:xfrm>
              <a:off x="13290402" y="436591"/>
              <a:ext cx="298830" cy="305699"/>
            </a:xfrm>
            <a:custGeom>
              <a:avLst/>
              <a:gdLst>
                <a:gd name="connsiteX0" fmla="*/ 43508 w 298830"/>
                <a:gd name="connsiteY0" fmla="*/ 0 h 305699"/>
                <a:gd name="connsiteX1" fmla="*/ 0 w 298830"/>
                <a:gd name="connsiteY1" fmla="*/ 0 h 305699"/>
                <a:gd name="connsiteX2" fmla="*/ 255322 w 298830"/>
                <a:gd name="connsiteY2" fmla="*/ 305699 h 305699"/>
                <a:gd name="connsiteX3" fmla="*/ 298830 w 298830"/>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30" h="305699">
                  <a:moveTo>
                    <a:pt x="43508" y="0"/>
                  </a:moveTo>
                  <a:lnTo>
                    <a:pt x="0" y="0"/>
                  </a:lnTo>
                  <a:lnTo>
                    <a:pt x="255322" y="305699"/>
                  </a:lnTo>
                  <a:lnTo>
                    <a:pt x="298830" y="305699"/>
                  </a:lnTo>
                  <a:close/>
                </a:path>
              </a:pathLst>
            </a:custGeom>
            <a:grpFill/>
            <a:ln w="11442" cap="flat">
              <a:noFill/>
              <a:prstDash val="solid"/>
              <a:miter/>
            </a:ln>
          </p:spPr>
          <p:txBody>
            <a:bodyPr rtlCol="0" anchor="ctr"/>
            <a:lstStyle/>
            <a:p>
              <a:endParaRPr lang="en-US"/>
            </a:p>
          </p:txBody>
        </p:sp>
        <p:sp>
          <p:nvSpPr>
            <p:cNvPr id="207" name="Freeform: Shape 206">
              <a:extLst>
                <a:ext uri="{FF2B5EF4-FFF2-40B4-BE49-F238E27FC236}">
                  <a16:creationId xmlns:a16="http://schemas.microsoft.com/office/drawing/2014/main" id="{AC1ED9F4-C6FE-4F57-B91E-6B561DF3ADE6}"/>
                </a:ext>
              </a:extLst>
            </p:cNvPr>
            <p:cNvSpPr/>
            <p:nvPr/>
          </p:nvSpPr>
          <p:spPr>
            <a:xfrm>
              <a:off x="13069430" y="436591"/>
              <a:ext cx="298829" cy="305699"/>
            </a:xfrm>
            <a:custGeom>
              <a:avLst/>
              <a:gdLst>
                <a:gd name="connsiteX0" fmla="*/ 43507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7"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208" name="Freeform: Shape 207">
              <a:extLst>
                <a:ext uri="{FF2B5EF4-FFF2-40B4-BE49-F238E27FC236}">
                  <a16:creationId xmlns:a16="http://schemas.microsoft.com/office/drawing/2014/main" id="{5C491FE3-B3B9-497A-B114-7F23B9669B95}"/>
                </a:ext>
              </a:extLst>
            </p:cNvPr>
            <p:cNvSpPr/>
            <p:nvPr/>
          </p:nvSpPr>
          <p:spPr>
            <a:xfrm>
              <a:off x="12848456"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sp>
          <p:nvSpPr>
            <p:cNvPr id="209" name="Freeform: Shape 208">
              <a:extLst>
                <a:ext uri="{FF2B5EF4-FFF2-40B4-BE49-F238E27FC236}">
                  <a16:creationId xmlns:a16="http://schemas.microsoft.com/office/drawing/2014/main" id="{9DB54574-C96D-4967-859B-C9B9A38AC720}"/>
                </a:ext>
              </a:extLst>
            </p:cNvPr>
            <p:cNvSpPr/>
            <p:nvPr/>
          </p:nvSpPr>
          <p:spPr>
            <a:xfrm>
              <a:off x="12627483" y="436591"/>
              <a:ext cx="298829" cy="305699"/>
            </a:xfrm>
            <a:custGeom>
              <a:avLst/>
              <a:gdLst>
                <a:gd name="connsiteX0" fmla="*/ 43507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7"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210" name="Freeform: Shape 209">
              <a:extLst>
                <a:ext uri="{FF2B5EF4-FFF2-40B4-BE49-F238E27FC236}">
                  <a16:creationId xmlns:a16="http://schemas.microsoft.com/office/drawing/2014/main" id="{540E1C48-11A0-4E6D-B722-B288A7E84216}"/>
                </a:ext>
              </a:extLst>
            </p:cNvPr>
            <p:cNvSpPr/>
            <p:nvPr/>
          </p:nvSpPr>
          <p:spPr>
            <a:xfrm>
              <a:off x="12406509" y="436591"/>
              <a:ext cx="298829" cy="305699"/>
            </a:xfrm>
            <a:custGeom>
              <a:avLst/>
              <a:gdLst>
                <a:gd name="connsiteX0" fmla="*/ 42362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2"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sp>
          <p:nvSpPr>
            <p:cNvPr id="211" name="Freeform: Shape 210">
              <a:extLst>
                <a:ext uri="{FF2B5EF4-FFF2-40B4-BE49-F238E27FC236}">
                  <a16:creationId xmlns:a16="http://schemas.microsoft.com/office/drawing/2014/main" id="{47AB1932-4A54-47C1-90E8-91F8EA80DD29}"/>
                </a:ext>
              </a:extLst>
            </p:cNvPr>
            <p:cNvSpPr/>
            <p:nvPr/>
          </p:nvSpPr>
          <p:spPr>
            <a:xfrm>
              <a:off x="12185535" y="436591"/>
              <a:ext cx="297684" cy="305699"/>
            </a:xfrm>
            <a:custGeom>
              <a:avLst/>
              <a:gdLst>
                <a:gd name="connsiteX0" fmla="*/ 42364 w 297684"/>
                <a:gd name="connsiteY0" fmla="*/ 0 h 305699"/>
                <a:gd name="connsiteX1" fmla="*/ 0 w 297684"/>
                <a:gd name="connsiteY1" fmla="*/ 0 h 305699"/>
                <a:gd name="connsiteX2" fmla="*/ 255322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4" y="0"/>
                  </a:moveTo>
                  <a:lnTo>
                    <a:pt x="0" y="0"/>
                  </a:lnTo>
                  <a:lnTo>
                    <a:pt x="255322" y="305699"/>
                  </a:lnTo>
                  <a:lnTo>
                    <a:pt x="297684" y="305699"/>
                  </a:lnTo>
                  <a:close/>
                </a:path>
              </a:pathLst>
            </a:custGeom>
            <a:grpFill/>
            <a:ln w="11442"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32DCD6C8-8CA9-4DA5-8E95-9E382E6BA088}"/>
                </a:ext>
              </a:extLst>
            </p:cNvPr>
            <p:cNvSpPr/>
            <p:nvPr/>
          </p:nvSpPr>
          <p:spPr>
            <a:xfrm>
              <a:off x="11963418" y="436591"/>
              <a:ext cx="298829" cy="305699"/>
            </a:xfrm>
            <a:custGeom>
              <a:avLst/>
              <a:gdLst>
                <a:gd name="connsiteX0" fmla="*/ 43507 w 298829"/>
                <a:gd name="connsiteY0" fmla="*/ 0 h 305699"/>
                <a:gd name="connsiteX1" fmla="*/ 0 w 298829"/>
                <a:gd name="connsiteY1" fmla="*/ 0 h 305699"/>
                <a:gd name="connsiteX2" fmla="*/ 256465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7" y="0"/>
                  </a:moveTo>
                  <a:lnTo>
                    <a:pt x="0" y="0"/>
                  </a:lnTo>
                  <a:lnTo>
                    <a:pt x="256465" y="305699"/>
                  </a:lnTo>
                  <a:lnTo>
                    <a:pt x="298829" y="305699"/>
                  </a:lnTo>
                  <a:close/>
                </a:path>
              </a:pathLst>
            </a:custGeom>
            <a:grpFill/>
            <a:ln w="11442"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FA36479B-92CB-4250-BBE8-4EFC216F02C1}"/>
                </a:ext>
              </a:extLst>
            </p:cNvPr>
            <p:cNvSpPr/>
            <p:nvPr/>
          </p:nvSpPr>
          <p:spPr>
            <a:xfrm>
              <a:off x="11742444" y="436591"/>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29" y="305699"/>
                  </a:lnTo>
                  <a:close/>
                </a:path>
              </a:pathLst>
            </a:custGeom>
            <a:grpFill/>
            <a:ln w="11442" cap="flat">
              <a:noFill/>
              <a:prstDash val="solid"/>
              <a:miter/>
            </a:ln>
          </p:spPr>
          <p:txBody>
            <a:bodyPr rtlCol="0" anchor="ctr"/>
            <a:lstStyle/>
            <a:p>
              <a:endParaRPr lang="en-US"/>
            </a:p>
          </p:txBody>
        </p:sp>
        <p:sp>
          <p:nvSpPr>
            <p:cNvPr id="214" name="Freeform: Shape 213">
              <a:extLst>
                <a:ext uri="{FF2B5EF4-FFF2-40B4-BE49-F238E27FC236}">
                  <a16:creationId xmlns:a16="http://schemas.microsoft.com/office/drawing/2014/main" id="{36524B04-2DF2-468E-B3A7-973CDB3EFF85}"/>
                </a:ext>
              </a:extLst>
            </p:cNvPr>
            <p:cNvSpPr/>
            <p:nvPr/>
          </p:nvSpPr>
          <p:spPr>
            <a:xfrm>
              <a:off x="11521470" y="436591"/>
              <a:ext cx="298830" cy="305699"/>
            </a:xfrm>
            <a:custGeom>
              <a:avLst/>
              <a:gdLst>
                <a:gd name="connsiteX0" fmla="*/ 43508 w 298830"/>
                <a:gd name="connsiteY0" fmla="*/ 0 h 305699"/>
                <a:gd name="connsiteX1" fmla="*/ 0 w 298830"/>
                <a:gd name="connsiteY1" fmla="*/ 0 h 305699"/>
                <a:gd name="connsiteX2" fmla="*/ 255322 w 298830"/>
                <a:gd name="connsiteY2" fmla="*/ 305699 h 305699"/>
                <a:gd name="connsiteX3" fmla="*/ 298830 w 298830"/>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30" h="305699">
                  <a:moveTo>
                    <a:pt x="43508" y="0"/>
                  </a:moveTo>
                  <a:lnTo>
                    <a:pt x="0" y="0"/>
                  </a:lnTo>
                  <a:lnTo>
                    <a:pt x="255322" y="305699"/>
                  </a:lnTo>
                  <a:lnTo>
                    <a:pt x="298830" y="305699"/>
                  </a:lnTo>
                  <a:close/>
                </a:path>
              </a:pathLst>
            </a:custGeom>
            <a:grpFill/>
            <a:ln w="11442" cap="flat">
              <a:noFill/>
              <a:prstDash val="solid"/>
              <a:miter/>
            </a:ln>
          </p:spPr>
          <p:txBody>
            <a:bodyPr rtlCol="0" anchor="ctr"/>
            <a:lstStyle/>
            <a:p>
              <a:endParaRPr lang="en-US"/>
            </a:p>
          </p:txBody>
        </p:sp>
        <p:sp>
          <p:nvSpPr>
            <p:cNvPr id="215" name="Freeform: Shape 214">
              <a:extLst>
                <a:ext uri="{FF2B5EF4-FFF2-40B4-BE49-F238E27FC236}">
                  <a16:creationId xmlns:a16="http://schemas.microsoft.com/office/drawing/2014/main" id="{8269A222-C527-4F76-A6F6-4E5D58D71CD1}"/>
                </a:ext>
              </a:extLst>
            </p:cNvPr>
            <p:cNvSpPr/>
            <p:nvPr/>
          </p:nvSpPr>
          <p:spPr>
            <a:xfrm>
              <a:off x="11300497" y="436591"/>
              <a:ext cx="298829" cy="305699"/>
            </a:xfrm>
            <a:custGeom>
              <a:avLst/>
              <a:gdLst>
                <a:gd name="connsiteX0" fmla="*/ 43507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7"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216" name="Freeform: Shape 215">
              <a:extLst>
                <a:ext uri="{FF2B5EF4-FFF2-40B4-BE49-F238E27FC236}">
                  <a16:creationId xmlns:a16="http://schemas.microsoft.com/office/drawing/2014/main" id="{2D9855B0-A992-45C2-84A4-5B760AA6DEAE}"/>
                </a:ext>
              </a:extLst>
            </p:cNvPr>
            <p:cNvSpPr/>
            <p:nvPr/>
          </p:nvSpPr>
          <p:spPr>
            <a:xfrm>
              <a:off x="11079523"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sp>
          <p:nvSpPr>
            <p:cNvPr id="217" name="Freeform: Shape 216">
              <a:extLst>
                <a:ext uri="{FF2B5EF4-FFF2-40B4-BE49-F238E27FC236}">
                  <a16:creationId xmlns:a16="http://schemas.microsoft.com/office/drawing/2014/main" id="{CADFD6F9-575E-4D11-ACE1-5418687D0C7C}"/>
                </a:ext>
              </a:extLst>
            </p:cNvPr>
            <p:cNvSpPr/>
            <p:nvPr/>
          </p:nvSpPr>
          <p:spPr>
            <a:xfrm>
              <a:off x="10858550" y="436591"/>
              <a:ext cx="298829" cy="305699"/>
            </a:xfrm>
            <a:custGeom>
              <a:avLst/>
              <a:gdLst>
                <a:gd name="connsiteX0" fmla="*/ 42363 w 298829"/>
                <a:gd name="connsiteY0" fmla="*/ 0 h 305699"/>
                <a:gd name="connsiteX1" fmla="*/ 0 w 298829"/>
                <a:gd name="connsiteY1" fmla="*/ 0 h 305699"/>
                <a:gd name="connsiteX2" fmla="*/ 255321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1" y="305699"/>
                  </a:lnTo>
                  <a:lnTo>
                    <a:pt x="298830" y="305699"/>
                  </a:lnTo>
                  <a:close/>
                </a:path>
              </a:pathLst>
            </a:custGeom>
            <a:grpFill/>
            <a:ln w="11442" cap="flat">
              <a:noFill/>
              <a:prstDash val="solid"/>
              <a:miter/>
            </a:ln>
          </p:spPr>
          <p:txBody>
            <a:bodyPr rtlCol="0" anchor="ctr"/>
            <a:lstStyle/>
            <a:p>
              <a:endParaRPr lang="en-US"/>
            </a:p>
          </p:txBody>
        </p:sp>
        <p:sp>
          <p:nvSpPr>
            <p:cNvPr id="218" name="Freeform: Shape 217">
              <a:extLst>
                <a:ext uri="{FF2B5EF4-FFF2-40B4-BE49-F238E27FC236}">
                  <a16:creationId xmlns:a16="http://schemas.microsoft.com/office/drawing/2014/main" id="{3BE6B4A6-901F-4351-83BE-05F09A27880A}"/>
                </a:ext>
              </a:extLst>
            </p:cNvPr>
            <p:cNvSpPr/>
            <p:nvPr/>
          </p:nvSpPr>
          <p:spPr>
            <a:xfrm>
              <a:off x="10637577" y="436591"/>
              <a:ext cx="297684" cy="305699"/>
            </a:xfrm>
            <a:custGeom>
              <a:avLst/>
              <a:gdLst>
                <a:gd name="connsiteX0" fmla="*/ 42363 w 297684"/>
                <a:gd name="connsiteY0" fmla="*/ 0 h 305699"/>
                <a:gd name="connsiteX1" fmla="*/ 0 w 297684"/>
                <a:gd name="connsiteY1" fmla="*/ 0 h 305699"/>
                <a:gd name="connsiteX2" fmla="*/ 255321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1" y="305699"/>
                  </a:lnTo>
                  <a:lnTo>
                    <a:pt x="297684" y="305699"/>
                  </a:lnTo>
                  <a:close/>
                </a:path>
              </a:pathLst>
            </a:custGeom>
            <a:grpFill/>
            <a:ln w="11442" cap="flat">
              <a:noFill/>
              <a:prstDash val="solid"/>
              <a:miter/>
            </a:ln>
          </p:spPr>
          <p:txBody>
            <a:bodyPr rtlCol="0" anchor="ctr"/>
            <a:lstStyle/>
            <a:p>
              <a:endParaRPr lang="en-US"/>
            </a:p>
          </p:txBody>
        </p:sp>
        <p:sp>
          <p:nvSpPr>
            <p:cNvPr id="219" name="Freeform: Shape 218">
              <a:extLst>
                <a:ext uri="{FF2B5EF4-FFF2-40B4-BE49-F238E27FC236}">
                  <a16:creationId xmlns:a16="http://schemas.microsoft.com/office/drawing/2014/main" id="{EBA6AF67-1886-41E9-89AD-655FB1EAAA37}"/>
                </a:ext>
              </a:extLst>
            </p:cNvPr>
            <p:cNvSpPr/>
            <p:nvPr/>
          </p:nvSpPr>
          <p:spPr>
            <a:xfrm>
              <a:off x="10416604" y="436591"/>
              <a:ext cx="297684" cy="305699"/>
            </a:xfrm>
            <a:custGeom>
              <a:avLst/>
              <a:gdLst>
                <a:gd name="connsiteX0" fmla="*/ 42363 w 297684"/>
                <a:gd name="connsiteY0" fmla="*/ 0 h 305699"/>
                <a:gd name="connsiteX1" fmla="*/ 0 w 297684"/>
                <a:gd name="connsiteY1" fmla="*/ 0 h 305699"/>
                <a:gd name="connsiteX2" fmla="*/ 255321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1" y="305699"/>
                  </a:lnTo>
                  <a:lnTo>
                    <a:pt x="297684" y="305699"/>
                  </a:lnTo>
                  <a:close/>
                </a:path>
              </a:pathLst>
            </a:custGeom>
            <a:grpFill/>
            <a:ln w="11442" cap="flat">
              <a:noFill/>
              <a:prstDash val="solid"/>
              <a:miter/>
            </a:ln>
          </p:spPr>
          <p:txBody>
            <a:bodyPr rtlCol="0" anchor="ctr"/>
            <a:lstStyle/>
            <a:p>
              <a:endParaRPr lang="en-US"/>
            </a:p>
          </p:txBody>
        </p:sp>
        <p:sp>
          <p:nvSpPr>
            <p:cNvPr id="220" name="Freeform: Shape 219">
              <a:extLst>
                <a:ext uri="{FF2B5EF4-FFF2-40B4-BE49-F238E27FC236}">
                  <a16:creationId xmlns:a16="http://schemas.microsoft.com/office/drawing/2014/main" id="{30753569-74E5-4F70-9A33-D08FB40A4399}"/>
                </a:ext>
              </a:extLst>
            </p:cNvPr>
            <p:cNvSpPr/>
            <p:nvPr/>
          </p:nvSpPr>
          <p:spPr>
            <a:xfrm>
              <a:off x="10194485" y="436591"/>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30" y="305699"/>
                  </a:lnTo>
                  <a:close/>
                </a:path>
              </a:pathLst>
            </a:custGeom>
            <a:solidFill>
              <a:srgbClr val="FF1493">
                <a:alpha val="20000"/>
              </a:srgbClr>
            </a:solidFill>
            <a:ln w="11442" cap="flat">
              <a:noFill/>
              <a:prstDash val="solid"/>
              <a:miter/>
            </a:ln>
          </p:spPr>
          <p:txBody>
            <a:bodyPr rtlCol="0" anchor="ctr"/>
            <a:lstStyle/>
            <a:p>
              <a:endParaRPr lang="en-US"/>
            </a:p>
          </p:txBody>
        </p:sp>
        <p:sp>
          <p:nvSpPr>
            <p:cNvPr id="221" name="Freeform: Shape 220">
              <a:extLst>
                <a:ext uri="{FF2B5EF4-FFF2-40B4-BE49-F238E27FC236}">
                  <a16:creationId xmlns:a16="http://schemas.microsoft.com/office/drawing/2014/main" id="{528D6F8F-DAAA-4C10-AE04-5AFF5960CEA7}"/>
                </a:ext>
              </a:extLst>
            </p:cNvPr>
            <p:cNvSpPr/>
            <p:nvPr/>
          </p:nvSpPr>
          <p:spPr>
            <a:xfrm>
              <a:off x="9973512"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222" name="Freeform: Shape 221">
              <a:extLst>
                <a:ext uri="{FF2B5EF4-FFF2-40B4-BE49-F238E27FC236}">
                  <a16:creationId xmlns:a16="http://schemas.microsoft.com/office/drawing/2014/main" id="{74DAC880-6AC3-44C4-9C7E-D1F5907C7DEF}"/>
                </a:ext>
              </a:extLst>
            </p:cNvPr>
            <p:cNvSpPr/>
            <p:nvPr/>
          </p:nvSpPr>
          <p:spPr>
            <a:xfrm>
              <a:off x="9752538"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2279F910-DC01-42CA-9921-3E5737660897}"/>
                </a:ext>
              </a:extLst>
            </p:cNvPr>
            <p:cNvSpPr/>
            <p:nvPr/>
          </p:nvSpPr>
          <p:spPr>
            <a:xfrm>
              <a:off x="9531565"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E602DAF6-B617-4578-8745-2636CBADD38E}"/>
                </a:ext>
              </a:extLst>
            </p:cNvPr>
            <p:cNvSpPr/>
            <p:nvPr/>
          </p:nvSpPr>
          <p:spPr>
            <a:xfrm>
              <a:off x="9310591"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30" y="305699"/>
                  </a:lnTo>
                  <a:close/>
                </a:path>
              </a:pathLst>
            </a:custGeom>
            <a:grpFill/>
            <a:ln w="11442" cap="flat">
              <a:noFill/>
              <a:prstDash val="solid"/>
              <a:miter/>
            </a:ln>
          </p:spPr>
          <p:txBody>
            <a:bodyPr rtlCol="0" anchor="ctr"/>
            <a:lstStyle/>
            <a:p>
              <a:endParaRPr lang="en-US"/>
            </a:p>
          </p:txBody>
        </p:sp>
        <p:sp>
          <p:nvSpPr>
            <p:cNvPr id="225" name="Freeform: Shape 224">
              <a:extLst>
                <a:ext uri="{FF2B5EF4-FFF2-40B4-BE49-F238E27FC236}">
                  <a16:creationId xmlns:a16="http://schemas.microsoft.com/office/drawing/2014/main" id="{F18FBB37-3E40-41E6-A6F9-AD0E7A8ADFAD}"/>
                </a:ext>
              </a:extLst>
            </p:cNvPr>
            <p:cNvSpPr/>
            <p:nvPr/>
          </p:nvSpPr>
          <p:spPr>
            <a:xfrm>
              <a:off x="9089618" y="436591"/>
              <a:ext cx="298829" cy="305699"/>
            </a:xfrm>
            <a:custGeom>
              <a:avLst/>
              <a:gdLst>
                <a:gd name="connsiteX0" fmla="*/ 42363 w 298829"/>
                <a:gd name="connsiteY0" fmla="*/ 0 h 305699"/>
                <a:gd name="connsiteX1" fmla="*/ 0 w 298829"/>
                <a:gd name="connsiteY1" fmla="*/ 0 h 305699"/>
                <a:gd name="connsiteX2" fmla="*/ 255321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1" y="305699"/>
                  </a:lnTo>
                  <a:lnTo>
                    <a:pt x="298830" y="305699"/>
                  </a:lnTo>
                  <a:close/>
                </a:path>
              </a:pathLst>
            </a:custGeom>
            <a:grpFill/>
            <a:ln w="11442" cap="flat">
              <a:noFill/>
              <a:prstDash val="solid"/>
              <a:miter/>
            </a:ln>
          </p:spPr>
          <p:txBody>
            <a:bodyPr rtlCol="0" anchor="ctr"/>
            <a:lstStyle/>
            <a:p>
              <a:endParaRPr lang="en-US"/>
            </a:p>
          </p:txBody>
        </p:sp>
        <p:sp>
          <p:nvSpPr>
            <p:cNvPr id="226" name="Freeform: Shape 225">
              <a:extLst>
                <a:ext uri="{FF2B5EF4-FFF2-40B4-BE49-F238E27FC236}">
                  <a16:creationId xmlns:a16="http://schemas.microsoft.com/office/drawing/2014/main" id="{C66DAF46-BA29-4F32-801B-3F54BB4F5F39}"/>
                </a:ext>
              </a:extLst>
            </p:cNvPr>
            <p:cNvSpPr/>
            <p:nvPr/>
          </p:nvSpPr>
          <p:spPr>
            <a:xfrm>
              <a:off x="8868645" y="436591"/>
              <a:ext cx="297684" cy="305699"/>
            </a:xfrm>
            <a:custGeom>
              <a:avLst/>
              <a:gdLst>
                <a:gd name="connsiteX0" fmla="*/ 42363 w 297684"/>
                <a:gd name="connsiteY0" fmla="*/ 0 h 305699"/>
                <a:gd name="connsiteX1" fmla="*/ 0 w 297684"/>
                <a:gd name="connsiteY1" fmla="*/ 0 h 305699"/>
                <a:gd name="connsiteX2" fmla="*/ 255321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1" y="305699"/>
                  </a:lnTo>
                  <a:lnTo>
                    <a:pt x="297684" y="305699"/>
                  </a:lnTo>
                  <a:close/>
                </a:path>
              </a:pathLst>
            </a:custGeom>
            <a:grpFill/>
            <a:ln w="11442" cap="flat">
              <a:noFill/>
              <a:prstDash val="solid"/>
              <a:miter/>
            </a:ln>
          </p:spPr>
          <p:txBody>
            <a:bodyPr rtlCol="0" anchor="ctr"/>
            <a:lstStyle/>
            <a:p>
              <a:endParaRPr lang="en-US"/>
            </a:p>
          </p:txBody>
        </p:sp>
        <p:sp>
          <p:nvSpPr>
            <p:cNvPr id="227" name="Freeform: Shape 226">
              <a:extLst>
                <a:ext uri="{FF2B5EF4-FFF2-40B4-BE49-F238E27FC236}">
                  <a16:creationId xmlns:a16="http://schemas.microsoft.com/office/drawing/2014/main" id="{4916EB52-7A6F-4422-BA04-DD10A77A3B2F}"/>
                </a:ext>
              </a:extLst>
            </p:cNvPr>
            <p:cNvSpPr/>
            <p:nvPr/>
          </p:nvSpPr>
          <p:spPr>
            <a:xfrm>
              <a:off x="8646526" y="436591"/>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30" y="305699"/>
                  </a:lnTo>
                  <a:close/>
                </a:path>
              </a:pathLst>
            </a:custGeom>
            <a:grpFill/>
            <a:ln w="11442" cap="flat">
              <a:noFill/>
              <a:prstDash val="solid"/>
              <a:miter/>
            </a:ln>
          </p:spPr>
          <p:txBody>
            <a:bodyPr rtlCol="0" anchor="ctr"/>
            <a:lstStyle/>
            <a:p>
              <a:endParaRPr lang="en-US"/>
            </a:p>
          </p:txBody>
        </p:sp>
        <p:sp>
          <p:nvSpPr>
            <p:cNvPr id="228" name="Freeform: Shape 227">
              <a:extLst>
                <a:ext uri="{FF2B5EF4-FFF2-40B4-BE49-F238E27FC236}">
                  <a16:creationId xmlns:a16="http://schemas.microsoft.com/office/drawing/2014/main" id="{EF4590CF-27E0-48EC-B339-15377D38BFC1}"/>
                </a:ext>
              </a:extLst>
            </p:cNvPr>
            <p:cNvSpPr/>
            <p:nvPr/>
          </p:nvSpPr>
          <p:spPr>
            <a:xfrm>
              <a:off x="8425553" y="436591"/>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30" y="305699"/>
                  </a:lnTo>
                  <a:close/>
                </a:path>
              </a:pathLst>
            </a:custGeom>
            <a:grpFill/>
            <a:ln w="11442" cap="flat">
              <a:noFill/>
              <a:prstDash val="solid"/>
              <a:miter/>
            </a:ln>
          </p:spPr>
          <p:txBody>
            <a:bodyPr rtlCol="0" anchor="ctr"/>
            <a:lstStyle/>
            <a:p>
              <a:endParaRPr lang="en-US"/>
            </a:p>
          </p:txBody>
        </p:sp>
        <p:sp>
          <p:nvSpPr>
            <p:cNvPr id="229" name="Freeform: Shape 228">
              <a:extLst>
                <a:ext uri="{FF2B5EF4-FFF2-40B4-BE49-F238E27FC236}">
                  <a16:creationId xmlns:a16="http://schemas.microsoft.com/office/drawing/2014/main" id="{ACD9A492-D47E-442E-B672-B00D9E9F9B7F}"/>
                </a:ext>
              </a:extLst>
            </p:cNvPr>
            <p:cNvSpPr/>
            <p:nvPr/>
          </p:nvSpPr>
          <p:spPr>
            <a:xfrm>
              <a:off x="8204580"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230" name="Freeform: Shape 229">
              <a:extLst>
                <a:ext uri="{FF2B5EF4-FFF2-40B4-BE49-F238E27FC236}">
                  <a16:creationId xmlns:a16="http://schemas.microsoft.com/office/drawing/2014/main" id="{595AAABF-B92D-4E85-AC06-E8D9EE271C18}"/>
                </a:ext>
              </a:extLst>
            </p:cNvPr>
            <p:cNvSpPr/>
            <p:nvPr/>
          </p:nvSpPr>
          <p:spPr>
            <a:xfrm>
              <a:off x="7983606"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231" name="Freeform: Shape 230">
              <a:extLst>
                <a:ext uri="{FF2B5EF4-FFF2-40B4-BE49-F238E27FC236}">
                  <a16:creationId xmlns:a16="http://schemas.microsoft.com/office/drawing/2014/main" id="{831A8DCA-21B3-4DCE-B0C8-D6BCFDB48FCF}"/>
                </a:ext>
              </a:extLst>
            </p:cNvPr>
            <p:cNvSpPr/>
            <p:nvPr/>
          </p:nvSpPr>
          <p:spPr>
            <a:xfrm>
              <a:off x="7762633"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232" name="Freeform: Shape 231">
              <a:extLst>
                <a:ext uri="{FF2B5EF4-FFF2-40B4-BE49-F238E27FC236}">
                  <a16:creationId xmlns:a16="http://schemas.microsoft.com/office/drawing/2014/main" id="{2B1DF7B8-D184-4F61-8E7E-ED46906F0D75}"/>
                </a:ext>
              </a:extLst>
            </p:cNvPr>
            <p:cNvSpPr/>
            <p:nvPr/>
          </p:nvSpPr>
          <p:spPr>
            <a:xfrm>
              <a:off x="7541659"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30" y="305699"/>
                  </a:lnTo>
                  <a:close/>
                </a:path>
              </a:pathLst>
            </a:custGeom>
            <a:grpFill/>
            <a:ln w="11442" cap="flat">
              <a:noFill/>
              <a:prstDash val="solid"/>
              <a:miter/>
            </a:ln>
          </p:spPr>
          <p:txBody>
            <a:bodyPr rtlCol="0" anchor="ctr"/>
            <a:lstStyle/>
            <a:p>
              <a:endParaRPr lang="en-US"/>
            </a:p>
          </p:txBody>
        </p:sp>
        <p:sp>
          <p:nvSpPr>
            <p:cNvPr id="233" name="Freeform: Shape 232">
              <a:extLst>
                <a:ext uri="{FF2B5EF4-FFF2-40B4-BE49-F238E27FC236}">
                  <a16:creationId xmlns:a16="http://schemas.microsoft.com/office/drawing/2014/main" id="{62622190-5054-4076-BBBA-3CF31D18E33E}"/>
                </a:ext>
              </a:extLst>
            </p:cNvPr>
            <p:cNvSpPr/>
            <p:nvPr/>
          </p:nvSpPr>
          <p:spPr>
            <a:xfrm>
              <a:off x="7320686" y="436591"/>
              <a:ext cx="298829" cy="305699"/>
            </a:xfrm>
            <a:custGeom>
              <a:avLst/>
              <a:gdLst>
                <a:gd name="connsiteX0" fmla="*/ 42363 w 298829"/>
                <a:gd name="connsiteY0" fmla="*/ 0 h 305699"/>
                <a:gd name="connsiteX1" fmla="*/ 0 w 298829"/>
                <a:gd name="connsiteY1" fmla="*/ 0 h 305699"/>
                <a:gd name="connsiteX2" fmla="*/ 255321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1" y="305699"/>
                  </a:lnTo>
                  <a:lnTo>
                    <a:pt x="298830" y="305699"/>
                  </a:lnTo>
                  <a:close/>
                </a:path>
              </a:pathLst>
            </a:custGeom>
            <a:solidFill>
              <a:srgbClr val="FF1493">
                <a:alpha val="20000"/>
              </a:srgbClr>
            </a:solidFill>
            <a:ln w="11442" cap="flat">
              <a:noFill/>
              <a:prstDash val="solid"/>
              <a:miter/>
            </a:ln>
          </p:spPr>
          <p:txBody>
            <a:bodyPr rtlCol="0" anchor="ctr"/>
            <a:lstStyle/>
            <a:p>
              <a:endParaRPr lang="en-US"/>
            </a:p>
          </p:txBody>
        </p:sp>
        <p:sp>
          <p:nvSpPr>
            <p:cNvPr id="234" name="Freeform: Shape 233">
              <a:extLst>
                <a:ext uri="{FF2B5EF4-FFF2-40B4-BE49-F238E27FC236}">
                  <a16:creationId xmlns:a16="http://schemas.microsoft.com/office/drawing/2014/main" id="{E02513D5-5AA9-4E2E-AD1E-F8129EB69755}"/>
                </a:ext>
              </a:extLst>
            </p:cNvPr>
            <p:cNvSpPr/>
            <p:nvPr/>
          </p:nvSpPr>
          <p:spPr>
            <a:xfrm>
              <a:off x="7099712" y="436591"/>
              <a:ext cx="297684" cy="305699"/>
            </a:xfrm>
            <a:custGeom>
              <a:avLst/>
              <a:gdLst>
                <a:gd name="connsiteX0" fmla="*/ 42363 w 297684"/>
                <a:gd name="connsiteY0" fmla="*/ 0 h 305699"/>
                <a:gd name="connsiteX1" fmla="*/ 0 w 297684"/>
                <a:gd name="connsiteY1" fmla="*/ 0 h 305699"/>
                <a:gd name="connsiteX2" fmla="*/ 255321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1" y="305699"/>
                  </a:lnTo>
                  <a:lnTo>
                    <a:pt x="297684" y="305699"/>
                  </a:lnTo>
                  <a:close/>
                </a:path>
              </a:pathLst>
            </a:custGeom>
            <a:grpFill/>
            <a:ln w="11442" cap="flat">
              <a:noFill/>
              <a:prstDash val="solid"/>
              <a:miter/>
            </a:ln>
          </p:spPr>
          <p:txBody>
            <a:bodyPr rtlCol="0" anchor="ctr"/>
            <a:lstStyle/>
            <a:p>
              <a:endParaRPr lang="en-US"/>
            </a:p>
          </p:txBody>
        </p:sp>
        <p:sp>
          <p:nvSpPr>
            <p:cNvPr id="235" name="Freeform: Shape 234">
              <a:extLst>
                <a:ext uri="{FF2B5EF4-FFF2-40B4-BE49-F238E27FC236}">
                  <a16:creationId xmlns:a16="http://schemas.microsoft.com/office/drawing/2014/main" id="{12D07484-405C-4946-95A1-E3F6C0A1F223}"/>
                </a:ext>
              </a:extLst>
            </p:cNvPr>
            <p:cNvSpPr/>
            <p:nvPr/>
          </p:nvSpPr>
          <p:spPr>
            <a:xfrm>
              <a:off x="6877594" y="436591"/>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30" y="305699"/>
                  </a:lnTo>
                  <a:close/>
                </a:path>
              </a:pathLst>
            </a:custGeom>
            <a:grpFill/>
            <a:ln w="11442" cap="flat">
              <a:noFill/>
              <a:prstDash val="solid"/>
              <a:miter/>
            </a:ln>
          </p:spPr>
          <p:txBody>
            <a:bodyPr rtlCol="0" anchor="ctr"/>
            <a:lstStyle/>
            <a:p>
              <a:endParaRPr lang="en-US"/>
            </a:p>
          </p:txBody>
        </p:sp>
        <p:sp>
          <p:nvSpPr>
            <p:cNvPr id="236" name="Freeform: Shape 235">
              <a:extLst>
                <a:ext uri="{FF2B5EF4-FFF2-40B4-BE49-F238E27FC236}">
                  <a16:creationId xmlns:a16="http://schemas.microsoft.com/office/drawing/2014/main" id="{53D37954-CF24-40A2-AB5D-1263C2CF5EF2}"/>
                </a:ext>
              </a:extLst>
            </p:cNvPr>
            <p:cNvSpPr/>
            <p:nvPr/>
          </p:nvSpPr>
          <p:spPr>
            <a:xfrm>
              <a:off x="6656621" y="436591"/>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30" y="305699"/>
                  </a:lnTo>
                  <a:close/>
                </a:path>
              </a:pathLst>
            </a:custGeom>
            <a:grpFill/>
            <a:ln w="11442" cap="flat">
              <a:noFill/>
              <a:prstDash val="solid"/>
              <a:miter/>
            </a:ln>
          </p:spPr>
          <p:txBody>
            <a:bodyPr rtlCol="0" anchor="ctr"/>
            <a:lstStyle/>
            <a:p>
              <a:endParaRPr lang="en-US"/>
            </a:p>
          </p:txBody>
        </p:sp>
        <p:sp>
          <p:nvSpPr>
            <p:cNvPr id="237" name="Freeform: Shape 236">
              <a:extLst>
                <a:ext uri="{FF2B5EF4-FFF2-40B4-BE49-F238E27FC236}">
                  <a16:creationId xmlns:a16="http://schemas.microsoft.com/office/drawing/2014/main" id="{71A51B0A-FC67-49B8-BB89-8CE7816BBE00}"/>
                </a:ext>
              </a:extLst>
            </p:cNvPr>
            <p:cNvSpPr/>
            <p:nvPr/>
          </p:nvSpPr>
          <p:spPr>
            <a:xfrm>
              <a:off x="6435647"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238" name="Freeform: Shape 237">
              <a:extLst>
                <a:ext uri="{FF2B5EF4-FFF2-40B4-BE49-F238E27FC236}">
                  <a16:creationId xmlns:a16="http://schemas.microsoft.com/office/drawing/2014/main" id="{4ECA9A35-FBC0-4E0E-8D05-74FCFA9FC54D}"/>
                </a:ext>
              </a:extLst>
            </p:cNvPr>
            <p:cNvSpPr/>
            <p:nvPr/>
          </p:nvSpPr>
          <p:spPr>
            <a:xfrm>
              <a:off x="6214674"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239" name="Freeform: Shape 238">
              <a:extLst>
                <a:ext uri="{FF2B5EF4-FFF2-40B4-BE49-F238E27FC236}">
                  <a16:creationId xmlns:a16="http://schemas.microsoft.com/office/drawing/2014/main" id="{09C086C0-E497-4024-930D-7380759CB634}"/>
                </a:ext>
              </a:extLst>
            </p:cNvPr>
            <p:cNvSpPr/>
            <p:nvPr/>
          </p:nvSpPr>
          <p:spPr>
            <a:xfrm>
              <a:off x="5993701"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240" name="Freeform: Shape 239">
              <a:extLst>
                <a:ext uri="{FF2B5EF4-FFF2-40B4-BE49-F238E27FC236}">
                  <a16:creationId xmlns:a16="http://schemas.microsoft.com/office/drawing/2014/main" id="{B99C6AA3-8864-42E2-840B-F5AE0BC93897}"/>
                </a:ext>
              </a:extLst>
            </p:cNvPr>
            <p:cNvSpPr/>
            <p:nvPr/>
          </p:nvSpPr>
          <p:spPr>
            <a:xfrm>
              <a:off x="5772727" y="436591"/>
              <a:ext cx="298829" cy="305699"/>
            </a:xfrm>
            <a:custGeom>
              <a:avLst/>
              <a:gdLst>
                <a:gd name="connsiteX0" fmla="*/ 42363 w 298829"/>
                <a:gd name="connsiteY0" fmla="*/ 0 h 305699"/>
                <a:gd name="connsiteX1" fmla="*/ 0 w 298829"/>
                <a:gd name="connsiteY1" fmla="*/ 0 h 305699"/>
                <a:gd name="connsiteX2" fmla="*/ 255322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2" y="305699"/>
                  </a:lnTo>
                  <a:lnTo>
                    <a:pt x="298830" y="305699"/>
                  </a:lnTo>
                  <a:close/>
                </a:path>
              </a:pathLst>
            </a:custGeom>
            <a:grpFill/>
            <a:ln w="11442" cap="flat">
              <a:noFill/>
              <a:prstDash val="solid"/>
              <a:miter/>
            </a:ln>
          </p:spPr>
          <p:txBody>
            <a:bodyPr rtlCol="0" anchor="ctr"/>
            <a:lstStyle/>
            <a:p>
              <a:endParaRPr lang="en-US"/>
            </a:p>
          </p:txBody>
        </p:sp>
        <p:sp>
          <p:nvSpPr>
            <p:cNvPr id="241" name="Freeform: Shape 240">
              <a:extLst>
                <a:ext uri="{FF2B5EF4-FFF2-40B4-BE49-F238E27FC236}">
                  <a16:creationId xmlns:a16="http://schemas.microsoft.com/office/drawing/2014/main" id="{409FDC05-7A3C-4936-832B-4E9FF3AA33AF}"/>
                </a:ext>
              </a:extLst>
            </p:cNvPr>
            <p:cNvSpPr/>
            <p:nvPr/>
          </p:nvSpPr>
          <p:spPr>
            <a:xfrm>
              <a:off x="5551754" y="436591"/>
              <a:ext cx="297684" cy="305699"/>
            </a:xfrm>
            <a:custGeom>
              <a:avLst/>
              <a:gdLst>
                <a:gd name="connsiteX0" fmla="*/ 42363 w 297684"/>
                <a:gd name="connsiteY0" fmla="*/ 0 h 305699"/>
                <a:gd name="connsiteX1" fmla="*/ 0 w 297684"/>
                <a:gd name="connsiteY1" fmla="*/ 0 h 305699"/>
                <a:gd name="connsiteX2" fmla="*/ 255321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1" y="305699"/>
                  </a:lnTo>
                  <a:lnTo>
                    <a:pt x="297684" y="305699"/>
                  </a:lnTo>
                  <a:close/>
                </a:path>
              </a:pathLst>
            </a:custGeom>
            <a:grpFill/>
            <a:ln w="11442" cap="flat">
              <a:noFill/>
              <a:prstDash val="solid"/>
              <a:miter/>
            </a:ln>
          </p:spPr>
          <p:txBody>
            <a:bodyPr rtlCol="0" anchor="ctr"/>
            <a:lstStyle/>
            <a:p>
              <a:endParaRPr lang="en-US"/>
            </a:p>
          </p:txBody>
        </p:sp>
        <p:sp>
          <p:nvSpPr>
            <p:cNvPr id="242" name="Freeform: Shape 241">
              <a:extLst>
                <a:ext uri="{FF2B5EF4-FFF2-40B4-BE49-F238E27FC236}">
                  <a16:creationId xmlns:a16="http://schemas.microsoft.com/office/drawing/2014/main" id="{48B2E740-6898-4E82-A252-B4052C7F0894}"/>
                </a:ext>
              </a:extLst>
            </p:cNvPr>
            <p:cNvSpPr/>
            <p:nvPr/>
          </p:nvSpPr>
          <p:spPr>
            <a:xfrm>
              <a:off x="5330780" y="436591"/>
              <a:ext cx="297684" cy="305699"/>
            </a:xfrm>
            <a:custGeom>
              <a:avLst/>
              <a:gdLst>
                <a:gd name="connsiteX0" fmla="*/ 42363 w 297684"/>
                <a:gd name="connsiteY0" fmla="*/ 0 h 305699"/>
                <a:gd name="connsiteX1" fmla="*/ 0 w 297684"/>
                <a:gd name="connsiteY1" fmla="*/ 0 h 305699"/>
                <a:gd name="connsiteX2" fmla="*/ 255321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1" y="305699"/>
                  </a:lnTo>
                  <a:lnTo>
                    <a:pt x="297684" y="305699"/>
                  </a:lnTo>
                  <a:close/>
                </a:path>
              </a:pathLst>
            </a:custGeom>
            <a:grpFill/>
            <a:ln w="11442" cap="flat">
              <a:noFill/>
              <a:prstDash val="solid"/>
              <a:miter/>
            </a:ln>
          </p:spPr>
          <p:txBody>
            <a:bodyPr rtlCol="0" anchor="ctr"/>
            <a:lstStyle/>
            <a:p>
              <a:endParaRPr lang="en-US"/>
            </a:p>
          </p:txBody>
        </p:sp>
        <p:sp>
          <p:nvSpPr>
            <p:cNvPr id="243" name="Freeform: Shape 242">
              <a:extLst>
                <a:ext uri="{FF2B5EF4-FFF2-40B4-BE49-F238E27FC236}">
                  <a16:creationId xmlns:a16="http://schemas.microsoft.com/office/drawing/2014/main" id="{6B4C50C9-B37C-4BAD-B965-38975DB20071}"/>
                </a:ext>
              </a:extLst>
            </p:cNvPr>
            <p:cNvSpPr/>
            <p:nvPr/>
          </p:nvSpPr>
          <p:spPr>
            <a:xfrm>
              <a:off x="5108662" y="436591"/>
              <a:ext cx="298829" cy="305699"/>
            </a:xfrm>
            <a:custGeom>
              <a:avLst/>
              <a:gdLst>
                <a:gd name="connsiteX0" fmla="*/ 43508 w 298829"/>
                <a:gd name="connsiteY0" fmla="*/ 0 h 305699"/>
                <a:gd name="connsiteX1" fmla="*/ 0 w 298829"/>
                <a:gd name="connsiteY1" fmla="*/ 0 h 305699"/>
                <a:gd name="connsiteX2" fmla="*/ 256466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6" y="305699"/>
                  </a:lnTo>
                  <a:lnTo>
                    <a:pt x="298829" y="305699"/>
                  </a:lnTo>
                  <a:close/>
                </a:path>
              </a:pathLst>
            </a:custGeom>
            <a:grpFill/>
            <a:ln w="11442" cap="flat">
              <a:noFill/>
              <a:prstDash val="solid"/>
              <a:miter/>
            </a:ln>
          </p:spPr>
          <p:txBody>
            <a:bodyPr rtlCol="0" anchor="ctr"/>
            <a:lstStyle/>
            <a:p>
              <a:endParaRPr lang="en-US"/>
            </a:p>
          </p:txBody>
        </p:sp>
        <p:sp>
          <p:nvSpPr>
            <p:cNvPr id="244" name="Freeform: Shape 243">
              <a:extLst>
                <a:ext uri="{FF2B5EF4-FFF2-40B4-BE49-F238E27FC236}">
                  <a16:creationId xmlns:a16="http://schemas.microsoft.com/office/drawing/2014/main" id="{6A242B6E-D6EE-4A18-9E22-722CE8C4EE50}"/>
                </a:ext>
              </a:extLst>
            </p:cNvPr>
            <p:cNvSpPr/>
            <p:nvPr/>
          </p:nvSpPr>
          <p:spPr>
            <a:xfrm>
              <a:off x="4887688"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sp>
          <p:nvSpPr>
            <p:cNvPr id="245" name="Freeform: Shape 244">
              <a:extLst>
                <a:ext uri="{FF2B5EF4-FFF2-40B4-BE49-F238E27FC236}">
                  <a16:creationId xmlns:a16="http://schemas.microsoft.com/office/drawing/2014/main" id="{40020F54-E548-4A5A-AEA2-783559097989}"/>
                </a:ext>
              </a:extLst>
            </p:cNvPr>
            <p:cNvSpPr/>
            <p:nvPr/>
          </p:nvSpPr>
          <p:spPr>
            <a:xfrm>
              <a:off x="4666715"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246" name="Freeform: Shape 245">
              <a:extLst>
                <a:ext uri="{FF2B5EF4-FFF2-40B4-BE49-F238E27FC236}">
                  <a16:creationId xmlns:a16="http://schemas.microsoft.com/office/drawing/2014/main" id="{B5A5088D-96FE-4302-8D59-D833521D7EB8}"/>
                </a:ext>
              </a:extLst>
            </p:cNvPr>
            <p:cNvSpPr/>
            <p:nvPr/>
          </p:nvSpPr>
          <p:spPr>
            <a:xfrm>
              <a:off x="4445742"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247" name="Freeform: Shape 246">
              <a:extLst>
                <a:ext uri="{FF2B5EF4-FFF2-40B4-BE49-F238E27FC236}">
                  <a16:creationId xmlns:a16="http://schemas.microsoft.com/office/drawing/2014/main" id="{A8392A0D-1576-4D37-9A14-20167A76EA87}"/>
                </a:ext>
              </a:extLst>
            </p:cNvPr>
            <p:cNvSpPr/>
            <p:nvPr/>
          </p:nvSpPr>
          <p:spPr>
            <a:xfrm>
              <a:off x="4224768"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sp>
          <p:nvSpPr>
            <p:cNvPr id="248" name="Freeform: Shape 247">
              <a:extLst>
                <a:ext uri="{FF2B5EF4-FFF2-40B4-BE49-F238E27FC236}">
                  <a16:creationId xmlns:a16="http://schemas.microsoft.com/office/drawing/2014/main" id="{02D7D791-CD74-4A70-823B-B91B0A1229FF}"/>
                </a:ext>
              </a:extLst>
            </p:cNvPr>
            <p:cNvSpPr/>
            <p:nvPr/>
          </p:nvSpPr>
          <p:spPr>
            <a:xfrm>
              <a:off x="4003795" y="436591"/>
              <a:ext cx="298829" cy="305699"/>
            </a:xfrm>
            <a:custGeom>
              <a:avLst/>
              <a:gdLst>
                <a:gd name="connsiteX0" fmla="*/ 42363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249" name="Freeform: Shape 248">
              <a:extLst>
                <a:ext uri="{FF2B5EF4-FFF2-40B4-BE49-F238E27FC236}">
                  <a16:creationId xmlns:a16="http://schemas.microsoft.com/office/drawing/2014/main" id="{BD0B9356-4D6C-4C97-9529-FFAEDE835F6B}"/>
                </a:ext>
              </a:extLst>
            </p:cNvPr>
            <p:cNvSpPr/>
            <p:nvPr/>
          </p:nvSpPr>
          <p:spPr>
            <a:xfrm>
              <a:off x="3782821" y="436591"/>
              <a:ext cx="297684" cy="305699"/>
            </a:xfrm>
            <a:custGeom>
              <a:avLst/>
              <a:gdLst>
                <a:gd name="connsiteX0" fmla="*/ 42363 w 297684"/>
                <a:gd name="connsiteY0" fmla="*/ 0 h 305699"/>
                <a:gd name="connsiteX1" fmla="*/ 0 w 297684"/>
                <a:gd name="connsiteY1" fmla="*/ 0 h 305699"/>
                <a:gd name="connsiteX2" fmla="*/ 255322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2" y="305699"/>
                  </a:lnTo>
                  <a:lnTo>
                    <a:pt x="297684" y="305699"/>
                  </a:lnTo>
                  <a:close/>
                </a:path>
              </a:pathLst>
            </a:custGeom>
            <a:grpFill/>
            <a:ln w="11442" cap="flat">
              <a:noFill/>
              <a:prstDash val="solid"/>
              <a:miter/>
            </a:ln>
          </p:spPr>
          <p:txBody>
            <a:bodyPr rtlCol="0" anchor="ctr"/>
            <a:lstStyle/>
            <a:p>
              <a:endParaRPr lang="en-US"/>
            </a:p>
          </p:txBody>
        </p:sp>
        <p:sp>
          <p:nvSpPr>
            <p:cNvPr id="250" name="Freeform: Shape 249">
              <a:extLst>
                <a:ext uri="{FF2B5EF4-FFF2-40B4-BE49-F238E27FC236}">
                  <a16:creationId xmlns:a16="http://schemas.microsoft.com/office/drawing/2014/main" id="{1C3A69C5-1DFA-4245-BCC4-743C71E14EDF}"/>
                </a:ext>
              </a:extLst>
            </p:cNvPr>
            <p:cNvSpPr/>
            <p:nvPr/>
          </p:nvSpPr>
          <p:spPr>
            <a:xfrm>
              <a:off x="3560703" y="436591"/>
              <a:ext cx="298829" cy="305699"/>
            </a:xfrm>
            <a:custGeom>
              <a:avLst/>
              <a:gdLst>
                <a:gd name="connsiteX0" fmla="*/ 43508 w 298829"/>
                <a:gd name="connsiteY0" fmla="*/ 0 h 305699"/>
                <a:gd name="connsiteX1" fmla="*/ 0 w 298829"/>
                <a:gd name="connsiteY1" fmla="*/ 0 h 305699"/>
                <a:gd name="connsiteX2" fmla="*/ 256466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6" y="305699"/>
                  </a:lnTo>
                  <a:lnTo>
                    <a:pt x="298829" y="305699"/>
                  </a:lnTo>
                  <a:close/>
                </a:path>
              </a:pathLst>
            </a:custGeom>
            <a:grpFill/>
            <a:ln w="11442" cap="flat">
              <a:noFill/>
              <a:prstDash val="solid"/>
              <a:miter/>
            </a:ln>
          </p:spPr>
          <p:txBody>
            <a:bodyPr rtlCol="0" anchor="ctr"/>
            <a:lstStyle/>
            <a:p>
              <a:endParaRPr lang="en-US"/>
            </a:p>
          </p:txBody>
        </p:sp>
        <p:sp>
          <p:nvSpPr>
            <p:cNvPr id="251" name="Freeform: Shape 250">
              <a:extLst>
                <a:ext uri="{FF2B5EF4-FFF2-40B4-BE49-F238E27FC236}">
                  <a16:creationId xmlns:a16="http://schemas.microsoft.com/office/drawing/2014/main" id="{10F4A479-407D-4A04-9846-CCAFA3F6D4DE}"/>
                </a:ext>
              </a:extLst>
            </p:cNvPr>
            <p:cNvSpPr/>
            <p:nvPr/>
          </p:nvSpPr>
          <p:spPr>
            <a:xfrm>
              <a:off x="3339730" y="436591"/>
              <a:ext cx="298829" cy="305699"/>
            </a:xfrm>
            <a:custGeom>
              <a:avLst/>
              <a:gdLst>
                <a:gd name="connsiteX0" fmla="*/ 43508 w 298829"/>
                <a:gd name="connsiteY0" fmla="*/ 0 h 305699"/>
                <a:gd name="connsiteX1" fmla="*/ 0 w 298829"/>
                <a:gd name="connsiteY1" fmla="*/ 0 h 305699"/>
                <a:gd name="connsiteX2" fmla="*/ 256466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6" y="305699"/>
                  </a:lnTo>
                  <a:lnTo>
                    <a:pt x="298829" y="305699"/>
                  </a:lnTo>
                  <a:close/>
                </a:path>
              </a:pathLst>
            </a:custGeom>
            <a:grpFill/>
            <a:ln w="11442" cap="flat">
              <a:noFill/>
              <a:prstDash val="solid"/>
              <a:miter/>
            </a:ln>
          </p:spPr>
          <p:txBody>
            <a:bodyPr rtlCol="0" anchor="ctr"/>
            <a:lstStyle/>
            <a:p>
              <a:endParaRPr lang="en-US"/>
            </a:p>
          </p:txBody>
        </p:sp>
        <p:sp>
          <p:nvSpPr>
            <p:cNvPr id="252" name="Freeform: Shape 251">
              <a:extLst>
                <a:ext uri="{FF2B5EF4-FFF2-40B4-BE49-F238E27FC236}">
                  <a16:creationId xmlns:a16="http://schemas.microsoft.com/office/drawing/2014/main" id="{46443EFF-426C-4D99-996C-C8A3BC9C20E6}"/>
                </a:ext>
              </a:extLst>
            </p:cNvPr>
            <p:cNvSpPr/>
            <p:nvPr/>
          </p:nvSpPr>
          <p:spPr>
            <a:xfrm>
              <a:off x="3118756"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sp>
          <p:nvSpPr>
            <p:cNvPr id="253" name="Freeform: Shape 252">
              <a:extLst>
                <a:ext uri="{FF2B5EF4-FFF2-40B4-BE49-F238E27FC236}">
                  <a16:creationId xmlns:a16="http://schemas.microsoft.com/office/drawing/2014/main" id="{86E952FE-78CF-41AB-B0E7-1E71955BA25C}"/>
                </a:ext>
              </a:extLst>
            </p:cNvPr>
            <p:cNvSpPr/>
            <p:nvPr/>
          </p:nvSpPr>
          <p:spPr>
            <a:xfrm>
              <a:off x="2897783"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254" name="Freeform: Shape 253">
              <a:extLst>
                <a:ext uri="{FF2B5EF4-FFF2-40B4-BE49-F238E27FC236}">
                  <a16:creationId xmlns:a16="http://schemas.microsoft.com/office/drawing/2014/main" id="{86F8C68B-1623-4438-ACDD-DCE425EB11FF}"/>
                </a:ext>
              </a:extLst>
            </p:cNvPr>
            <p:cNvSpPr/>
            <p:nvPr/>
          </p:nvSpPr>
          <p:spPr>
            <a:xfrm>
              <a:off x="2676810"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255" name="Freeform: Shape 254">
              <a:extLst>
                <a:ext uri="{FF2B5EF4-FFF2-40B4-BE49-F238E27FC236}">
                  <a16:creationId xmlns:a16="http://schemas.microsoft.com/office/drawing/2014/main" id="{57F1B9D5-4534-4D05-B1EF-36435DB60A1D}"/>
                </a:ext>
              </a:extLst>
            </p:cNvPr>
            <p:cNvSpPr/>
            <p:nvPr/>
          </p:nvSpPr>
          <p:spPr>
            <a:xfrm>
              <a:off x="2455836"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sp>
          <p:nvSpPr>
            <p:cNvPr id="256" name="Freeform: Shape 255">
              <a:extLst>
                <a:ext uri="{FF2B5EF4-FFF2-40B4-BE49-F238E27FC236}">
                  <a16:creationId xmlns:a16="http://schemas.microsoft.com/office/drawing/2014/main" id="{23FA5E15-79AE-4BF6-A22D-DA986D6FDE96}"/>
                </a:ext>
              </a:extLst>
            </p:cNvPr>
            <p:cNvSpPr/>
            <p:nvPr/>
          </p:nvSpPr>
          <p:spPr>
            <a:xfrm>
              <a:off x="2234863" y="436591"/>
              <a:ext cx="298829" cy="305699"/>
            </a:xfrm>
            <a:custGeom>
              <a:avLst/>
              <a:gdLst>
                <a:gd name="connsiteX0" fmla="*/ 42363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257" name="Freeform: Shape 256">
              <a:extLst>
                <a:ext uri="{FF2B5EF4-FFF2-40B4-BE49-F238E27FC236}">
                  <a16:creationId xmlns:a16="http://schemas.microsoft.com/office/drawing/2014/main" id="{6D6D37E6-18CC-414D-B080-C74B6B167408}"/>
                </a:ext>
              </a:extLst>
            </p:cNvPr>
            <p:cNvSpPr/>
            <p:nvPr/>
          </p:nvSpPr>
          <p:spPr>
            <a:xfrm>
              <a:off x="2013889" y="436591"/>
              <a:ext cx="297684" cy="305699"/>
            </a:xfrm>
            <a:custGeom>
              <a:avLst/>
              <a:gdLst>
                <a:gd name="connsiteX0" fmla="*/ 42363 w 297684"/>
                <a:gd name="connsiteY0" fmla="*/ 0 h 305699"/>
                <a:gd name="connsiteX1" fmla="*/ 0 w 297684"/>
                <a:gd name="connsiteY1" fmla="*/ 0 h 305699"/>
                <a:gd name="connsiteX2" fmla="*/ 255322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2" y="305699"/>
                  </a:lnTo>
                  <a:lnTo>
                    <a:pt x="297684" y="305699"/>
                  </a:lnTo>
                  <a:close/>
                </a:path>
              </a:pathLst>
            </a:custGeom>
            <a:grpFill/>
            <a:ln w="11442" cap="flat">
              <a:noFill/>
              <a:prstDash val="solid"/>
              <a:miter/>
            </a:ln>
          </p:spPr>
          <p:txBody>
            <a:bodyPr rtlCol="0" anchor="ctr"/>
            <a:lstStyle/>
            <a:p>
              <a:endParaRPr lang="en-US"/>
            </a:p>
          </p:txBody>
        </p:sp>
        <p:sp>
          <p:nvSpPr>
            <p:cNvPr id="258" name="Freeform: Shape 257">
              <a:extLst>
                <a:ext uri="{FF2B5EF4-FFF2-40B4-BE49-F238E27FC236}">
                  <a16:creationId xmlns:a16="http://schemas.microsoft.com/office/drawing/2014/main" id="{C1378925-1CB9-4EE4-A71E-C8D270D4F609}"/>
                </a:ext>
              </a:extLst>
            </p:cNvPr>
            <p:cNvSpPr/>
            <p:nvPr/>
          </p:nvSpPr>
          <p:spPr>
            <a:xfrm>
              <a:off x="1791771" y="436591"/>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29" y="305699"/>
                  </a:lnTo>
                  <a:close/>
                </a:path>
              </a:pathLst>
            </a:custGeom>
            <a:grpFill/>
            <a:ln w="11442" cap="flat">
              <a:noFill/>
              <a:prstDash val="solid"/>
              <a:miter/>
            </a:ln>
          </p:spPr>
          <p:txBody>
            <a:bodyPr rtlCol="0" anchor="ctr"/>
            <a:lstStyle/>
            <a:p>
              <a:endParaRPr lang="en-US"/>
            </a:p>
          </p:txBody>
        </p:sp>
        <p:sp>
          <p:nvSpPr>
            <p:cNvPr id="259" name="Freeform: Shape 258">
              <a:extLst>
                <a:ext uri="{FF2B5EF4-FFF2-40B4-BE49-F238E27FC236}">
                  <a16:creationId xmlns:a16="http://schemas.microsoft.com/office/drawing/2014/main" id="{5ED18EB2-3874-491C-99F7-A4B55D15549C}"/>
                </a:ext>
              </a:extLst>
            </p:cNvPr>
            <p:cNvSpPr/>
            <p:nvPr/>
          </p:nvSpPr>
          <p:spPr>
            <a:xfrm>
              <a:off x="1570798" y="436591"/>
              <a:ext cx="298829" cy="305699"/>
            </a:xfrm>
            <a:custGeom>
              <a:avLst/>
              <a:gdLst>
                <a:gd name="connsiteX0" fmla="*/ 43508 w 298829"/>
                <a:gd name="connsiteY0" fmla="*/ 0 h 305699"/>
                <a:gd name="connsiteX1" fmla="*/ 0 w 298829"/>
                <a:gd name="connsiteY1" fmla="*/ 0 h 305699"/>
                <a:gd name="connsiteX2" fmla="*/ 256466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6" y="305699"/>
                  </a:lnTo>
                  <a:lnTo>
                    <a:pt x="298829" y="305699"/>
                  </a:lnTo>
                  <a:close/>
                </a:path>
              </a:pathLst>
            </a:custGeom>
            <a:grpFill/>
            <a:ln w="11442" cap="flat">
              <a:noFill/>
              <a:prstDash val="solid"/>
              <a:miter/>
            </a:ln>
          </p:spPr>
          <p:txBody>
            <a:bodyPr rtlCol="0" anchor="ctr"/>
            <a:lstStyle/>
            <a:p>
              <a:endParaRPr lang="en-US"/>
            </a:p>
          </p:txBody>
        </p:sp>
        <p:sp>
          <p:nvSpPr>
            <p:cNvPr id="260" name="Freeform: Shape 259">
              <a:extLst>
                <a:ext uri="{FF2B5EF4-FFF2-40B4-BE49-F238E27FC236}">
                  <a16:creationId xmlns:a16="http://schemas.microsoft.com/office/drawing/2014/main" id="{406EB86A-4820-4EB0-A28A-1E6DE2319C1B}"/>
                </a:ext>
              </a:extLst>
            </p:cNvPr>
            <p:cNvSpPr/>
            <p:nvPr/>
          </p:nvSpPr>
          <p:spPr>
            <a:xfrm>
              <a:off x="1349824"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sp>
          <p:nvSpPr>
            <p:cNvPr id="261" name="Freeform: Shape 260">
              <a:extLst>
                <a:ext uri="{FF2B5EF4-FFF2-40B4-BE49-F238E27FC236}">
                  <a16:creationId xmlns:a16="http://schemas.microsoft.com/office/drawing/2014/main" id="{C53B9344-5E8A-4751-B5D0-A904C450F906}"/>
                </a:ext>
              </a:extLst>
            </p:cNvPr>
            <p:cNvSpPr/>
            <p:nvPr/>
          </p:nvSpPr>
          <p:spPr>
            <a:xfrm>
              <a:off x="1128851"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sp>
          <p:nvSpPr>
            <p:cNvPr id="262" name="Freeform: Shape 261">
              <a:extLst>
                <a:ext uri="{FF2B5EF4-FFF2-40B4-BE49-F238E27FC236}">
                  <a16:creationId xmlns:a16="http://schemas.microsoft.com/office/drawing/2014/main" id="{B3FADB3B-4AAF-4A09-9824-C8531BD35DAC}"/>
                </a:ext>
              </a:extLst>
            </p:cNvPr>
            <p:cNvSpPr/>
            <p:nvPr/>
          </p:nvSpPr>
          <p:spPr>
            <a:xfrm>
              <a:off x="907877"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sp>
          <p:nvSpPr>
            <p:cNvPr id="263" name="Freeform: Shape 262">
              <a:extLst>
                <a:ext uri="{FF2B5EF4-FFF2-40B4-BE49-F238E27FC236}">
                  <a16:creationId xmlns:a16="http://schemas.microsoft.com/office/drawing/2014/main" id="{0A87483F-2587-480F-AF07-60408632306D}"/>
                </a:ext>
              </a:extLst>
            </p:cNvPr>
            <p:cNvSpPr/>
            <p:nvPr/>
          </p:nvSpPr>
          <p:spPr>
            <a:xfrm>
              <a:off x="686904" y="436591"/>
              <a:ext cx="298829" cy="305699"/>
            </a:xfrm>
            <a:custGeom>
              <a:avLst/>
              <a:gdLst>
                <a:gd name="connsiteX0" fmla="*/ 42363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sp>
          <p:nvSpPr>
            <p:cNvPr id="264" name="Freeform: Shape 263">
              <a:extLst>
                <a:ext uri="{FF2B5EF4-FFF2-40B4-BE49-F238E27FC236}">
                  <a16:creationId xmlns:a16="http://schemas.microsoft.com/office/drawing/2014/main" id="{E33EBAFB-5806-4B63-A90D-0BEE9A8210A4}"/>
                </a:ext>
              </a:extLst>
            </p:cNvPr>
            <p:cNvSpPr/>
            <p:nvPr/>
          </p:nvSpPr>
          <p:spPr>
            <a:xfrm>
              <a:off x="465930" y="436591"/>
              <a:ext cx="297684" cy="305699"/>
            </a:xfrm>
            <a:custGeom>
              <a:avLst/>
              <a:gdLst>
                <a:gd name="connsiteX0" fmla="*/ 42363 w 297684"/>
                <a:gd name="connsiteY0" fmla="*/ 0 h 305699"/>
                <a:gd name="connsiteX1" fmla="*/ 0 w 297684"/>
                <a:gd name="connsiteY1" fmla="*/ 0 h 305699"/>
                <a:gd name="connsiteX2" fmla="*/ 255322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2" y="305699"/>
                  </a:lnTo>
                  <a:lnTo>
                    <a:pt x="297684" y="305699"/>
                  </a:lnTo>
                  <a:close/>
                </a:path>
              </a:pathLst>
            </a:custGeom>
            <a:grpFill/>
            <a:ln w="11442" cap="flat">
              <a:noFill/>
              <a:prstDash val="solid"/>
              <a:miter/>
            </a:ln>
          </p:spPr>
          <p:txBody>
            <a:bodyPr rtlCol="0" anchor="ctr"/>
            <a:lstStyle/>
            <a:p>
              <a:endParaRPr lang="en-US"/>
            </a:p>
          </p:txBody>
        </p:sp>
        <p:sp>
          <p:nvSpPr>
            <p:cNvPr id="265" name="Freeform: Shape 264">
              <a:extLst>
                <a:ext uri="{FF2B5EF4-FFF2-40B4-BE49-F238E27FC236}">
                  <a16:creationId xmlns:a16="http://schemas.microsoft.com/office/drawing/2014/main" id="{594DF28E-72B9-433D-BC2B-62263C4C6271}"/>
                </a:ext>
              </a:extLst>
            </p:cNvPr>
            <p:cNvSpPr/>
            <p:nvPr/>
          </p:nvSpPr>
          <p:spPr>
            <a:xfrm>
              <a:off x="244957" y="436591"/>
              <a:ext cx="297684" cy="305699"/>
            </a:xfrm>
            <a:custGeom>
              <a:avLst/>
              <a:gdLst>
                <a:gd name="connsiteX0" fmla="*/ 42363 w 297684"/>
                <a:gd name="connsiteY0" fmla="*/ 0 h 305699"/>
                <a:gd name="connsiteX1" fmla="*/ 0 w 297684"/>
                <a:gd name="connsiteY1" fmla="*/ 0 h 305699"/>
                <a:gd name="connsiteX2" fmla="*/ 255322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2" y="305699"/>
                  </a:lnTo>
                  <a:lnTo>
                    <a:pt x="297684" y="305699"/>
                  </a:lnTo>
                  <a:close/>
                </a:path>
              </a:pathLst>
            </a:custGeom>
            <a:grpFill/>
            <a:ln w="11442" cap="flat">
              <a:noFill/>
              <a:prstDash val="solid"/>
              <a:miter/>
            </a:ln>
          </p:spPr>
          <p:txBody>
            <a:bodyPr rtlCol="0" anchor="ctr"/>
            <a:lstStyle/>
            <a:p>
              <a:endParaRPr lang="en-US"/>
            </a:p>
          </p:txBody>
        </p:sp>
        <p:sp>
          <p:nvSpPr>
            <p:cNvPr id="266" name="Freeform: Shape 265">
              <a:extLst>
                <a:ext uri="{FF2B5EF4-FFF2-40B4-BE49-F238E27FC236}">
                  <a16:creationId xmlns:a16="http://schemas.microsoft.com/office/drawing/2014/main" id="{D31A980E-1B05-41B7-830C-518046C8F95F}"/>
                </a:ext>
              </a:extLst>
            </p:cNvPr>
            <p:cNvSpPr/>
            <p:nvPr/>
          </p:nvSpPr>
          <p:spPr>
            <a:xfrm>
              <a:off x="22839" y="436591"/>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29" y="305699"/>
                  </a:lnTo>
                  <a:close/>
                </a:path>
              </a:pathLst>
            </a:custGeom>
            <a:grpFill/>
            <a:ln w="11442" cap="flat">
              <a:noFill/>
              <a:prstDash val="solid"/>
              <a:miter/>
            </a:ln>
          </p:spPr>
          <p:txBody>
            <a:bodyPr rtlCol="0" anchor="ctr"/>
            <a:lstStyle/>
            <a:p>
              <a:endParaRPr lang="en-US"/>
            </a:p>
          </p:txBody>
        </p:sp>
        <p:sp>
          <p:nvSpPr>
            <p:cNvPr id="267" name="Freeform: Shape 266">
              <a:extLst>
                <a:ext uri="{FF2B5EF4-FFF2-40B4-BE49-F238E27FC236}">
                  <a16:creationId xmlns:a16="http://schemas.microsoft.com/office/drawing/2014/main" id="{CBD44E1E-0A5D-429B-9978-0689562919DF}"/>
                </a:ext>
              </a:extLst>
            </p:cNvPr>
            <p:cNvSpPr/>
            <p:nvPr/>
          </p:nvSpPr>
          <p:spPr>
            <a:xfrm>
              <a:off x="-198134"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sp>
          <p:nvSpPr>
            <p:cNvPr id="268" name="Freeform: Shape 267">
              <a:extLst>
                <a:ext uri="{FF2B5EF4-FFF2-40B4-BE49-F238E27FC236}">
                  <a16:creationId xmlns:a16="http://schemas.microsoft.com/office/drawing/2014/main" id="{FE8C6C84-CE8F-4281-B55A-5AFF5B6B54DC}"/>
                </a:ext>
              </a:extLst>
            </p:cNvPr>
            <p:cNvSpPr/>
            <p:nvPr/>
          </p:nvSpPr>
          <p:spPr>
            <a:xfrm>
              <a:off x="-419107"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sp>
          <p:nvSpPr>
            <p:cNvPr id="269" name="Freeform: Shape 268">
              <a:extLst>
                <a:ext uri="{FF2B5EF4-FFF2-40B4-BE49-F238E27FC236}">
                  <a16:creationId xmlns:a16="http://schemas.microsoft.com/office/drawing/2014/main" id="{64DE1E4B-37F2-4A84-AAE7-73C811C19235}"/>
                </a:ext>
              </a:extLst>
            </p:cNvPr>
            <p:cNvSpPr/>
            <p:nvPr/>
          </p:nvSpPr>
          <p:spPr>
            <a:xfrm>
              <a:off x="-640081"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grpSp>
      <p:grpSp>
        <p:nvGrpSpPr>
          <p:cNvPr id="270" name="Graphic 59">
            <a:extLst>
              <a:ext uri="{FF2B5EF4-FFF2-40B4-BE49-F238E27FC236}">
                <a16:creationId xmlns:a16="http://schemas.microsoft.com/office/drawing/2014/main" id="{23950474-4A5A-4831-8987-24F3A018DE3A}"/>
              </a:ext>
            </a:extLst>
          </p:cNvPr>
          <p:cNvGrpSpPr/>
          <p:nvPr userDrawn="1"/>
        </p:nvGrpSpPr>
        <p:grpSpPr>
          <a:xfrm>
            <a:off x="-774187" y="1912212"/>
            <a:ext cx="14449142" cy="309134"/>
            <a:chOff x="-606547" y="0"/>
            <a:chExt cx="14449142" cy="309134"/>
          </a:xfrm>
          <a:solidFill>
            <a:srgbClr val="F2F2F2">
              <a:alpha val="5098"/>
            </a:srgbClr>
          </a:solidFill>
        </p:grpSpPr>
        <p:sp>
          <p:nvSpPr>
            <p:cNvPr id="271" name="Freeform: Shape 270">
              <a:extLst>
                <a:ext uri="{FF2B5EF4-FFF2-40B4-BE49-F238E27FC236}">
                  <a16:creationId xmlns:a16="http://schemas.microsoft.com/office/drawing/2014/main" id="{E374FA4A-E30C-412C-B6DD-8C6B297E4568}"/>
                </a:ext>
              </a:extLst>
            </p:cNvPr>
            <p:cNvSpPr/>
            <p:nvPr/>
          </p:nvSpPr>
          <p:spPr>
            <a:xfrm>
              <a:off x="13544910" y="0"/>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29" y="305699"/>
                  </a:lnTo>
                  <a:close/>
                </a:path>
              </a:pathLst>
            </a:custGeom>
            <a:grpFill/>
            <a:ln w="11442" cap="flat">
              <a:noFill/>
              <a:prstDash val="solid"/>
              <a:miter/>
            </a:ln>
          </p:spPr>
          <p:txBody>
            <a:bodyPr rtlCol="0" anchor="ctr"/>
            <a:lstStyle/>
            <a:p>
              <a:endParaRPr lang="en-US"/>
            </a:p>
          </p:txBody>
        </p:sp>
        <p:sp>
          <p:nvSpPr>
            <p:cNvPr id="272" name="Freeform: Shape 271">
              <a:extLst>
                <a:ext uri="{FF2B5EF4-FFF2-40B4-BE49-F238E27FC236}">
                  <a16:creationId xmlns:a16="http://schemas.microsoft.com/office/drawing/2014/main" id="{596E5081-965C-453B-BC72-59EF3BF0AB16}"/>
                </a:ext>
              </a:extLst>
            </p:cNvPr>
            <p:cNvSpPr/>
            <p:nvPr/>
          </p:nvSpPr>
          <p:spPr>
            <a:xfrm>
              <a:off x="13323936" y="0"/>
              <a:ext cx="298830" cy="305699"/>
            </a:xfrm>
            <a:custGeom>
              <a:avLst/>
              <a:gdLst>
                <a:gd name="connsiteX0" fmla="*/ 43508 w 298830"/>
                <a:gd name="connsiteY0" fmla="*/ 0 h 305699"/>
                <a:gd name="connsiteX1" fmla="*/ 0 w 298830"/>
                <a:gd name="connsiteY1" fmla="*/ 0 h 305699"/>
                <a:gd name="connsiteX2" fmla="*/ 255322 w 298830"/>
                <a:gd name="connsiteY2" fmla="*/ 305699 h 305699"/>
                <a:gd name="connsiteX3" fmla="*/ 298830 w 298830"/>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30" h="305699">
                  <a:moveTo>
                    <a:pt x="43508" y="0"/>
                  </a:moveTo>
                  <a:lnTo>
                    <a:pt x="0" y="0"/>
                  </a:lnTo>
                  <a:lnTo>
                    <a:pt x="255322" y="305699"/>
                  </a:lnTo>
                  <a:lnTo>
                    <a:pt x="298830" y="305699"/>
                  </a:lnTo>
                  <a:close/>
                </a:path>
              </a:pathLst>
            </a:custGeom>
            <a:grpFill/>
            <a:ln w="11442" cap="flat">
              <a:noFill/>
              <a:prstDash val="solid"/>
              <a:miter/>
            </a:ln>
          </p:spPr>
          <p:txBody>
            <a:bodyPr rtlCol="0" anchor="ctr"/>
            <a:lstStyle/>
            <a:p>
              <a:endParaRPr lang="en-US"/>
            </a:p>
          </p:txBody>
        </p:sp>
        <p:sp>
          <p:nvSpPr>
            <p:cNvPr id="273" name="Freeform: Shape 272">
              <a:extLst>
                <a:ext uri="{FF2B5EF4-FFF2-40B4-BE49-F238E27FC236}">
                  <a16:creationId xmlns:a16="http://schemas.microsoft.com/office/drawing/2014/main" id="{9D716AB6-20A4-44A3-8BAF-3D7633D6636C}"/>
                </a:ext>
              </a:extLst>
            </p:cNvPr>
            <p:cNvSpPr/>
            <p:nvPr/>
          </p:nvSpPr>
          <p:spPr>
            <a:xfrm>
              <a:off x="13102964" y="0"/>
              <a:ext cx="298829" cy="305699"/>
            </a:xfrm>
            <a:custGeom>
              <a:avLst/>
              <a:gdLst>
                <a:gd name="connsiteX0" fmla="*/ 43507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7"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274" name="Freeform: Shape 273">
              <a:extLst>
                <a:ext uri="{FF2B5EF4-FFF2-40B4-BE49-F238E27FC236}">
                  <a16:creationId xmlns:a16="http://schemas.microsoft.com/office/drawing/2014/main" id="{8AA1D04B-14ED-4842-8E81-74140483EE3E}"/>
                </a:ext>
              </a:extLst>
            </p:cNvPr>
            <p:cNvSpPr/>
            <p:nvPr/>
          </p:nvSpPr>
          <p:spPr>
            <a:xfrm>
              <a:off x="12881990" y="0"/>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sp>
          <p:nvSpPr>
            <p:cNvPr id="275" name="Freeform: Shape 274">
              <a:extLst>
                <a:ext uri="{FF2B5EF4-FFF2-40B4-BE49-F238E27FC236}">
                  <a16:creationId xmlns:a16="http://schemas.microsoft.com/office/drawing/2014/main" id="{7E21B187-D719-4C61-8DE1-5D32B121CB5F}"/>
                </a:ext>
              </a:extLst>
            </p:cNvPr>
            <p:cNvSpPr/>
            <p:nvPr/>
          </p:nvSpPr>
          <p:spPr>
            <a:xfrm>
              <a:off x="12661017" y="0"/>
              <a:ext cx="298829" cy="305699"/>
            </a:xfrm>
            <a:custGeom>
              <a:avLst/>
              <a:gdLst>
                <a:gd name="connsiteX0" fmla="*/ 43507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7"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276" name="Freeform: Shape 275">
              <a:extLst>
                <a:ext uri="{FF2B5EF4-FFF2-40B4-BE49-F238E27FC236}">
                  <a16:creationId xmlns:a16="http://schemas.microsoft.com/office/drawing/2014/main" id="{279360F7-D696-48C6-81B2-E46570D3AF57}"/>
                </a:ext>
              </a:extLst>
            </p:cNvPr>
            <p:cNvSpPr/>
            <p:nvPr/>
          </p:nvSpPr>
          <p:spPr>
            <a:xfrm>
              <a:off x="12440043" y="0"/>
              <a:ext cx="298829" cy="305699"/>
            </a:xfrm>
            <a:custGeom>
              <a:avLst/>
              <a:gdLst>
                <a:gd name="connsiteX0" fmla="*/ 42362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2"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sp>
          <p:nvSpPr>
            <p:cNvPr id="277" name="Freeform: Shape 276">
              <a:extLst>
                <a:ext uri="{FF2B5EF4-FFF2-40B4-BE49-F238E27FC236}">
                  <a16:creationId xmlns:a16="http://schemas.microsoft.com/office/drawing/2014/main" id="{305DA9EB-5667-4DBC-B46B-6773BA2DAA2E}"/>
                </a:ext>
              </a:extLst>
            </p:cNvPr>
            <p:cNvSpPr/>
            <p:nvPr/>
          </p:nvSpPr>
          <p:spPr>
            <a:xfrm>
              <a:off x="12219069" y="0"/>
              <a:ext cx="297684" cy="305699"/>
            </a:xfrm>
            <a:custGeom>
              <a:avLst/>
              <a:gdLst>
                <a:gd name="connsiteX0" fmla="*/ 42364 w 297684"/>
                <a:gd name="connsiteY0" fmla="*/ 0 h 305699"/>
                <a:gd name="connsiteX1" fmla="*/ 0 w 297684"/>
                <a:gd name="connsiteY1" fmla="*/ 0 h 305699"/>
                <a:gd name="connsiteX2" fmla="*/ 255322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4" y="0"/>
                  </a:moveTo>
                  <a:lnTo>
                    <a:pt x="0" y="0"/>
                  </a:lnTo>
                  <a:lnTo>
                    <a:pt x="255322" y="305699"/>
                  </a:lnTo>
                  <a:lnTo>
                    <a:pt x="297684" y="305699"/>
                  </a:lnTo>
                  <a:close/>
                </a:path>
              </a:pathLst>
            </a:custGeom>
            <a:grpFill/>
            <a:ln w="11442" cap="flat">
              <a:noFill/>
              <a:prstDash val="solid"/>
              <a:miter/>
            </a:ln>
          </p:spPr>
          <p:txBody>
            <a:bodyPr rtlCol="0" anchor="ctr"/>
            <a:lstStyle/>
            <a:p>
              <a:endParaRPr lang="en-US"/>
            </a:p>
          </p:txBody>
        </p:sp>
        <p:sp>
          <p:nvSpPr>
            <p:cNvPr id="278" name="Freeform: Shape 277">
              <a:extLst>
                <a:ext uri="{FF2B5EF4-FFF2-40B4-BE49-F238E27FC236}">
                  <a16:creationId xmlns:a16="http://schemas.microsoft.com/office/drawing/2014/main" id="{487A7F1F-3D36-4396-9F80-D222F51AE8E0}"/>
                </a:ext>
              </a:extLst>
            </p:cNvPr>
            <p:cNvSpPr/>
            <p:nvPr/>
          </p:nvSpPr>
          <p:spPr>
            <a:xfrm>
              <a:off x="11996952" y="0"/>
              <a:ext cx="298829" cy="305699"/>
            </a:xfrm>
            <a:custGeom>
              <a:avLst/>
              <a:gdLst>
                <a:gd name="connsiteX0" fmla="*/ 43507 w 298829"/>
                <a:gd name="connsiteY0" fmla="*/ 0 h 305699"/>
                <a:gd name="connsiteX1" fmla="*/ 0 w 298829"/>
                <a:gd name="connsiteY1" fmla="*/ 0 h 305699"/>
                <a:gd name="connsiteX2" fmla="*/ 256465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7" y="0"/>
                  </a:moveTo>
                  <a:lnTo>
                    <a:pt x="0" y="0"/>
                  </a:lnTo>
                  <a:lnTo>
                    <a:pt x="256465" y="305699"/>
                  </a:lnTo>
                  <a:lnTo>
                    <a:pt x="298829" y="305699"/>
                  </a:lnTo>
                  <a:close/>
                </a:path>
              </a:pathLst>
            </a:custGeom>
            <a:grpFill/>
            <a:ln w="11442" cap="flat">
              <a:noFill/>
              <a:prstDash val="solid"/>
              <a:miter/>
            </a:ln>
          </p:spPr>
          <p:txBody>
            <a:bodyPr rtlCol="0" anchor="ctr"/>
            <a:lstStyle/>
            <a:p>
              <a:endParaRPr lang="en-US"/>
            </a:p>
          </p:txBody>
        </p:sp>
        <p:sp>
          <p:nvSpPr>
            <p:cNvPr id="279" name="Freeform: Shape 278">
              <a:extLst>
                <a:ext uri="{FF2B5EF4-FFF2-40B4-BE49-F238E27FC236}">
                  <a16:creationId xmlns:a16="http://schemas.microsoft.com/office/drawing/2014/main" id="{ABBF93FA-312E-47E4-B8EA-2807E1CD2D6C}"/>
                </a:ext>
              </a:extLst>
            </p:cNvPr>
            <p:cNvSpPr/>
            <p:nvPr/>
          </p:nvSpPr>
          <p:spPr>
            <a:xfrm>
              <a:off x="11775978" y="0"/>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29" y="305699"/>
                  </a:lnTo>
                  <a:close/>
                </a:path>
              </a:pathLst>
            </a:custGeom>
            <a:grpFill/>
            <a:ln w="11442" cap="flat">
              <a:noFill/>
              <a:prstDash val="solid"/>
              <a:miter/>
            </a:ln>
          </p:spPr>
          <p:txBody>
            <a:bodyPr rtlCol="0" anchor="ctr"/>
            <a:lstStyle/>
            <a:p>
              <a:endParaRPr lang="en-US"/>
            </a:p>
          </p:txBody>
        </p:sp>
        <p:sp>
          <p:nvSpPr>
            <p:cNvPr id="280" name="Freeform: Shape 279">
              <a:extLst>
                <a:ext uri="{FF2B5EF4-FFF2-40B4-BE49-F238E27FC236}">
                  <a16:creationId xmlns:a16="http://schemas.microsoft.com/office/drawing/2014/main" id="{6F19048F-40C5-4CA5-8988-B99A1D856621}"/>
                </a:ext>
              </a:extLst>
            </p:cNvPr>
            <p:cNvSpPr/>
            <p:nvPr/>
          </p:nvSpPr>
          <p:spPr>
            <a:xfrm>
              <a:off x="11555004" y="0"/>
              <a:ext cx="298830" cy="305699"/>
            </a:xfrm>
            <a:custGeom>
              <a:avLst/>
              <a:gdLst>
                <a:gd name="connsiteX0" fmla="*/ 43508 w 298830"/>
                <a:gd name="connsiteY0" fmla="*/ 0 h 305699"/>
                <a:gd name="connsiteX1" fmla="*/ 0 w 298830"/>
                <a:gd name="connsiteY1" fmla="*/ 0 h 305699"/>
                <a:gd name="connsiteX2" fmla="*/ 255322 w 298830"/>
                <a:gd name="connsiteY2" fmla="*/ 305699 h 305699"/>
                <a:gd name="connsiteX3" fmla="*/ 298830 w 298830"/>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30" h="305699">
                  <a:moveTo>
                    <a:pt x="43508" y="0"/>
                  </a:moveTo>
                  <a:lnTo>
                    <a:pt x="0" y="0"/>
                  </a:lnTo>
                  <a:lnTo>
                    <a:pt x="255322" y="305699"/>
                  </a:lnTo>
                  <a:lnTo>
                    <a:pt x="298830" y="305699"/>
                  </a:lnTo>
                  <a:close/>
                </a:path>
              </a:pathLst>
            </a:custGeom>
            <a:grpFill/>
            <a:ln w="11442" cap="flat">
              <a:noFill/>
              <a:prstDash val="solid"/>
              <a:miter/>
            </a:ln>
          </p:spPr>
          <p:txBody>
            <a:bodyPr rtlCol="0" anchor="ctr"/>
            <a:lstStyle/>
            <a:p>
              <a:endParaRPr lang="en-US"/>
            </a:p>
          </p:txBody>
        </p:sp>
        <p:sp>
          <p:nvSpPr>
            <p:cNvPr id="281" name="Freeform: Shape 280">
              <a:extLst>
                <a:ext uri="{FF2B5EF4-FFF2-40B4-BE49-F238E27FC236}">
                  <a16:creationId xmlns:a16="http://schemas.microsoft.com/office/drawing/2014/main" id="{FFD60ADF-F0DC-4EFF-98B9-9A865013F671}"/>
                </a:ext>
              </a:extLst>
            </p:cNvPr>
            <p:cNvSpPr/>
            <p:nvPr/>
          </p:nvSpPr>
          <p:spPr>
            <a:xfrm>
              <a:off x="11334031" y="0"/>
              <a:ext cx="298829" cy="305699"/>
            </a:xfrm>
            <a:custGeom>
              <a:avLst/>
              <a:gdLst>
                <a:gd name="connsiteX0" fmla="*/ 43507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7"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282" name="Freeform: Shape 281">
              <a:extLst>
                <a:ext uri="{FF2B5EF4-FFF2-40B4-BE49-F238E27FC236}">
                  <a16:creationId xmlns:a16="http://schemas.microsoft.com/office/drawing/2014/main" id="{140E5141-951D-430A-B887-9B14DECF42DA}"/>
                </a:ext>
              </a:extLst>
            </p:cNvPr>
            <p:cNvSpPr/>
            <p:nvPr/>
          </p:nvSpPr>
          <p:spPr>
            <a:xfrm>
              <a:off x="11113057" y="0"/>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sp>
          <p:nvSpPr>
            <p:cNvPr id="283" name="Freeform: Shape 282">
              <a:extLst>
                <a:ext uri="{FF2B5EF4-FFF2-40B4-BE49-F238E27FC236}">
                  <a16:creationId xmlns:a16="http://schemas.microsoft.com/office/drawing/2014/main" id="{6C043FD6-94A0-43C0-B5BC-58F00D4EAE11}"/>
                </a:ext>
              </a:extLst>
            </p:cNvPr>
            <p:cNvSpPr/>
            <p:nvPr/>
          </p:nvSpPr>
          <p:spPr>
            <a:xfrm>
              <a:off x="10892084" y="0"/>
              <a:ext cx="298829" cy="305699"/>
            </a:xfrm>
            <a:custGeom>
              <a:avLst/>
              <a:gdLst>
                <a:gd name="connsiteX0" fmla="*/ 42363 w 298829"/>
                <a:gd name="connsiteY0" fmla="*/ 0 h 305699"/>
                <a:gd name="connsiteX1" fmla="*/ 0 w 298829"/>
                <a:gd name="connsiteY1" fmla="*/ 0 h 305699"/>
                <a:gd name="connsiteX2" fmla="*/ 255321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1" y="305699"/>
                  </a:lnTo>
                  <a:lnTo>
                    <a:pt x="298830" y="305699"/>
                  </a:lnTo>
                  <a:close/>
                </a:path>
              </a:pathLst>
            </a:custGeom>
            <a:grpFill/>
            <a:ln w="11442" cap="flat">
              <a:noFill/>
              <a:prstDash val="solid"/>
              <a:miter/>
            </a:ln>
          </p:spPr>
          <p:txBody>
            <a:bodyPr rtlCol="0" anchor="ctr"/>
            <a:lstStyle/>
            <a:p>
              <a:endParaRPr lang="en-US"/>
            </a:p>
          </p:txBody>
        </p:sp>
        <p:sp>
          <p:nvSpPr>
            <p:cNvPr id="284" name="Freeform: Shape 283">
              <a:extLst>
                <a:ext uri="{FF2B5EF4-FFF2-40B4-BE49-F238E27FC236}">
                  <a16:creationId xmlns:a16="http://schemas.microsoft.com/office/drawing/2014/main" id="{2D75F36D-D05F-4F74-839F-2E263AB60BF7}"/>
                </a:ext>
              </a:extLst>
            </p:cNvPr>
            <p:cNvSpPr/>
            <p:nvPr/>
          </p:nvSpPr>
          <p:spPr>
            <a:xfrm>
              <a:off x="10671111" y="0"/>
              <a:ext cx="297684" cy="305699"/>
            </a:xfrm>
            <a:custGeom>
              <a:avLst/>
              <a:gdLst>
                <a:gd name="connsiteX0" fmla="*/ 42363 w 297684"/>
                <a:gd name="connsiteY0" fmla="*/ 0 h 305699"/>
                <a:gd name="connsiteX1" fmla="*/ 0 w 297684"/>
                <a:gd name="connsiteY1" fmla="*/ 0 h 305699"/>
                <a:gd name="connsiteX2" fmla="*/ 255321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1" y="305699"/>
                  </a:lnTo>
                  <a:lnTo>
                    <a:pt x="297684" y="305699"/>
                  </a:lnTo>
                  <a:close/>
                </a:path>
              </a:pathLst>
            </a:custGeom>
            <a:grpFill/>
            <a:ln w="11442" cap="flat">
              <a:noFill/>
              <a:prstDash val="solid"/>
              <a:miter/>
            </a:ln>
          </p:spPr>
          <p:txBody>
            <a:bodyPr rtlCol="0" anchor="ctr"/>
            <a:lstStyle/>
            <a:p>
              <a:endParaRPr lang="en-US"/>
            </a:p>
          </p:txBody>
        </p:sp>
        <p:sp>
          <p:nvSpPr>
            <p:cNvPr id="285" name="Freeform: Shape 284">
              <a:extLst>
                <a:ext uri="{FF2B5EF4-FFF2-40B4-BE49-F238E27FC236}">
                  <a16:creationId xmlns:a16="http://schemas.microsoft.com/office/drawing/2014/main" id="{77A8F668-080C-4881-A3F2-032A850D3AA4}"/>
                </a:ext>
              </a:extLst>
            </p:cNvPr>
            <p:cNvSpPr/>
            <p:nvPr/>
          </p:nvSpPr>
          <p:spPr>
            <a:xfrm>
              <a:off x="10450138" y="0"/>
              <a:ext cx="297684" cy="305699"/>
            </a:xfrm>
            <a:custGeom>
              <a:avLst/>
              <a:gdLst>
                <a:gd name="connsiteX0" fmla="*/ 42363 w 297684"/>
                <a:gd name="connsiteY0" fmla="*/ 0 h 305699"/>
                <a:gd name="connsiteX1" fmla="*/ 0 w 297684"/>
                <a:gd name="connsiteY1" fmla="*/ 0 h 305699"/>
                <a:gd name="connsiteX2" fmla="*/ 255321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1" y="305699"/>
                  </a:lnTo>
                  <a:lnTo>
                    <a:pt x="297684" y="305699"/>
                  </a:lnTo>
                  <a:close/>
                </a:path>
              </a:pathLst>
            </a:custGeom>
            <a:grpFill/>
            <a:ln w="11442" cap="flat">
              <a:noFill/>
              <a:prstDash val="solid"/>
              <a:miter/>
            </a:ln>
          </p:spPr>
          <p:txBody>
            <a:bodyPr rtlCol="0" anchor="ctr"/>
            <a:lstStyle/>
            <a:p>
              <a:endParaRPr lang="en-US"/>
            </a:p>
          </p:txBody>
        </p:sp>
        <p:sp>
          <p:nvSpPr>
            <p:cNvPr id="286" name="Freeform: Shape 285">
              <a:extLst>
                <a:ext uri="{FF2B5EF4-FFF2-40B4-BE49-F238E27FC236}">
                  <a16:creationId xmlns:a16="http://schemas.microsoft.com/office/drawing/2014/main" id="{C89400FF-2117-4374-89FF-B00D91A6DD54}"/>
                </a:ext>
              </a:extLst>
            </p:cNvPr>
            <p:cNvSpPr/>
            <p:nvPr/>
          </p:nvSpPr>
          <p:spPr>
            <a:xfrm>
              <a:off x="10228019" y="0"/>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30" y="305699"/>
                  </a:lnTo>
                  <a:close/>
                </a:path>
              </a:pathLst>
            </a:custGeom>
            <a:grpFill/>
            <a:ln w="11442" cap="flat">
              <a:noFill/>
              <a:prstDash val="solid"/>
              <a:miter/>
            </a:ln>
          </p:spPr>
          <p:txBody>
            <a:bodyPr rtlCol="0" anchor="ctr"/>
            <a:lstStyle/>
            <a:p>
              <a:endParaRPr lang="en-US"/>
            </a:p>
          </p:txBody>
        </p:sp>
        <p:sp>
          <p:nvSpPr>
            <p:cNvPr id="287" name="Freeform: Shape 286">
              <a:extLst>
                <a:ext uri="{FF2B5EF4-FFF2-40B4-BE49-F238E27FC236}">
                  <a16:creationId xmlns:a16="http://schemas.microsoft.com/office/drawing/2014/main" id="{2AD7DBA2-7FD5-466E-B6FB-5DFAD9128259}"/>
                </a:ext>
              </a:extLst>
            </p:cNvPr>
            <p:cNvSpPr/>
            <p:nvPr/>
          </p:nvSpPr>
          <p:spPr>
            <a:xfrm>
              <a:off x="10007046" y="0"/>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288" name="Freeform: Shape 287">
              <a:extLst>
                <a:ext uri="{FF2B5EF4-FFF2-40B4-BE49-F238E27FC236}">
                  <a16:creationId xmlns:a16="http://schemas.microsoft.com/office/drawing/2014/main" id="{444D53C2-5C58-4DCD-964D-F8C28B451777}"/>
                </a:ext>
              </a:extLst>
            </p:cNvPr>
            <p:cNvSpPr/>
            <p:nvPr/>
          </p:nvSpPr>
          <p:spPr>
            <a:xfrm>
              <a:off x="9786072" y="0"/>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289" name="Freeform: Shape 288">
              <a:extLst>
                <a:ext uri="{FF2B5EF4-FFF2-40B4-BE49-F238E27FC236}">
                  <a16:creationId xmlns:a16="http://schemas.microsoft.com/office/drawing/2014/main" id="{79F3BE24-4076-4124-9524-BBCF1CCD4BF3}"/>
                </a:ext>
              </a:extLst>
            </p:cNvPr>
            <p:cNvSpPr/>
            <p:nvPr/>
          </p:nvSpPr>
          <p:spPr>
            <a:xfrm>
              <a:off x="9565099" y="0"/>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290" name="Freeform: Shape 289">
              <a:extLst>
                <a:ext uri="{FF2B5EF4-FFF2-40B4-BE49-F238E27FC236}">
                  <a16:creationId xmlns:a16="http://schemas.microsoft.com/office/drawing/2014/main" id="{D87DF2E4-2F2B-493C-BAD0-27ABCDBE73AD}"/>
                </a:ext>
              </a:extLst>
            </p:cNvPr>
            <p:cNvSpPr/>
            <p:nvPr/>
          </p:nvSpPr>
          <p:spPr>
            <a:xfrm>
              <a:off x="9344125" y="0"/>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30" y="305699"/>
                  </a:lnTo>
                  <a:close/>
                </a:path>
              </a:pathLst>
            </a:custGeom>
            <a:grpFill/>
            <a:ln w="11442" cap="flat">
              <a:noFill/>
              <a:prstDash val="solid"/>
              <a:miter/>
            </a:ln>
          </p:spPr>
          <p:txBody>
            <a:bodyPr rtlCol="0" anchor="ctr"/>
            <a:lstStyle/>
            <a:p>
              <a:endParaRPr lang="en-US"/>
            </a:p>
          </p:txBody>
        </p:sp>
        <p:sp>
          <p:nvSpPr>
            <p:cNvPr id="291" name="Freeform: Shape 290">
              <a:extLst>
                <a:ext uri="{FF2B5EF4-FFF2-40B4-BE49-F238E27FC236}">
                  <a16:creationId xmlns:a16="http://schemas.microsoft.com/office/drawing/2014/main" id="{05FC4312-1A1F-4DF4-BB39-453AEB56536B}"/>
                </a:ext>
              </a:extLst>
            </p:cNvPr>
            <p:cNvSpPr/>
            <p:nvPr/>
          </p:nvSpPr>
          <p:spPr>
            <a:xfrm>
              <a:off x="9123152" y="0"/>
              <a:ext cx="298829" cy="305699"/>
            </a:xfrm>
            <a:custGeom>
              <a:avLst/>
              <a:gdLst>
                <a:gd name="connsiteX0" fmla="*/ 42363 w 298829"/>
                <a:gd name="connsiteY0" fmla="*/ 0 h 305699"/>
                <a:gd name="connsiteX1" fmla="*/ 0 w 298829"/>
                <a:gd name="connsiteY1" fmla="*/ 0 h 305699"/>
                <a:gd name="connsiteX2" fmla="*/ 255321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1" y="305699"/>
                  </a:lnTo>
                  <a:lnTo>
                    <a:pt x="298830" y="305699"/>
                  </a:lnTo>
                  <a:close/>
                </a:path>
              </a:pathLst>
            </a:custGeom>
            <a:grpFill/>
            <a:ln w="11442" cap="flat">
              <a:noFill/>
              <a:prstDash val="solid"/>
              <a:miter/>
            </a:ln>
          </p:spPr>
          <p:txBody>
            <a:bodyPr rtlCol="0" anchor="ctr"/>
            <a:lstStyle/>
            <a:p>
              <a:endParaRPr lang="en-US"/>
            </a:p>
          </p:txBody>
        </p:sp>
        <p:sp>
          <p:nvSpPr>
            <p:cNvPr id="292" name="Freeform: Shape 291">
              <a:extLst>
                <a:ext uri="{FF2B5EF4-FFF2-40B4-BE49-F238E27FC236}">
                  <a16:creationId xmlns:a16="http://schemas.microsoft.com/office/drawing/2014/main" id="{3B2BF05A-5743-4B36-BCB1-16A2697A358B}"/>
                </a:ext>
              </a:extLst>
            </p:cNvPr>
            <p:cNvSpPr/>
            <p:nvPr/>
          </p:nvSpPr>
          <p:spPr>
            <a:xfrm>
              <a:off x="8902179" y="0"/>
              <a:ext cx="297684" cy="305699"/>
            </a:xfrm>
            <a:custGeom>
              <a:avLst/>
              <a:gdLst>
                <a:gd name="connsiteX0" fmla="*/ 42363 w 297684"/>
                <a:gd name="connsiteY0" fmla="*/ 0 h 305699"/>
                <a:gd name="connsiteX1" fmla="*/ 0 w 297684"/>
                <a:gd name="connsiteY1" fmla="*/ 0 h 305699"/>
                <a:gd name="connsiteX2" fmla="*/ 255321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1" y="305699"/>
                  </a:lnTo>
                  <a:lnTo>
                    <a:pt x="297684" y="305699"/>
                  </a:lnTo>
                  <a:close/>
                </a:path>
              </a:pathLst>
            </a:custGeom>
            <a:grpFill/>
            <a:ln w="11442" cap="flat">
              <a:noFill/>
              <a:prstDash val="solid"/>
              <a:miter/>
            </a:ln>
          </p:spPr>
          <p:txBody>
            <a:bodyPr rtlCol="0" anchor="ctr"/>
            <a:lstStyle/>
            <a:p>
              <a:endParaRPr lang="en-US"/>
            </a:p>
          </p:txBody>
        </p:sp>
        <p:sp>
          <p:nvSpPr>
            <p:cNvPr id="293" name="Freeform: Shape 292">
              <a:extLst>
                <a:ext uri="{FF2B5EF4-FFF2-40B4-BE49-F238E27FC236}">
                  <a16:creationId xmlns:a16="http://schemas.microsoft.com/office/drawing/2014/main" id="{9894C82A-7F7E-4417-9A9B-F46CB34BA7BD}"/>
                </a:ext>
              </a:extLst>
            </p:cNvPr>
            <p:cNvSpPr/>
            <p:nvPr/>
          </p:nvSpPr>
          <p:spPr>
            <a:xfrm>
              <a:off x="8680060" y="0"/>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30" y="305699"/>
                  </a:lnTo>
                  <a:close/>
                </a:path>
              </a:pathLst>
            </a:custGeom>
            <a:grpFill/>
            <a:ln w="11442" cap="flat">
              <a:noFill/>
              <a:prstDash val="solid"/>
              <a:miter/>
            </a:ln>
          </p:spPr>
          <p:txBody>
            <a:bodyPr rtlCol="0" anchor="ctr"/>
            <a:lstStyle/>
            <a:p>
              <a:endParaRPr lang="en-US"/>
            </a:p>
          </p:txBody>
        </p:sp>
        <p:sp>
          <p:nvSpPr>
            <p:cNvPr id="294" name="Freeform: Shape 293">
              <a:extLst>
                <a:ext uri="{FF2B5EF4-FFF2-40B4-BE49-F238E27FC236}">
                  <a16:creationId xmlns:a16="http://schemas.microsoft.com/office/drawing/2014/main" id="{1BD0D8A9-9ABE-4F32-B118-4268B5C26C73}"/>
                </a:ext>
              </a:extLst>
            </p:cNvPr>
            <p:cNvSpPr/>
            <p:nvPr/>
          </p:nvSpPr>
          <p:spPr>
            <a:xfrm>
              <a:off x="8459087" y="0"/>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30" y="305699"/>
                  </a:lnTo>
                  <a:close/>
                </a:path>
              </a:pathLst>
            </a:custGeom>
            <a:grpFill/>
            <a:ln w="11442" cap="flat">
              <a:noFill/>
              <a:prstDash val="solid"/>
              <a:miter/>
            </a:ln>
          </p:spPr>
          <p:txBody>
            <a:bodyPr rtlCol="0" anchor="ctr"/>
            <a:lstStyle/>
            <a:p>
              <a:endParaRPr lang="en-US"/>
            </a:p>
          </p:txBody>
        </p:sp>
        <p:sp>
          <p:nvSpPr>
            <p:cNvPr id="295" name="Freeform: Shape 294">
              <a:extLst>
                <a:ext uri="{FF2B5EF4-FFF2-40B4-BE49-F238E27FC236}">
                  <a16:creationId xmlns:a16="http://schemas.microsoft.com/office/drawing/2014/main" id="{DEDF5732-A12E-47D3-B630-B6AEA89C5A61}"/>
                </a:ext>
              </a:extLst>
            </p:cNvPr>
            <p:cNvSpPr/>
            <p:nvPr/>
          </p:nvSpPr>
          <p:spPr>
            <a:xfrm>
              <a:off x="8238114" y="0"/>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296" name="Freeform: Shape 295">
              <a:extLst>
                <a:ext uri="{FF2B5EF4-FFF2-40B4-BE49-F238E27FC236}">
                  <a16:creationId xmlns:a16="http://schemas.microsoft.com/office/drawing/2014/main" id="{D33FBDF6-8E1E-4DA1-A0C2-CD5B1F9002E5}"/>
                </a:ext>
              </a:extLst>
            </p:cNvPr>
            <p:cNvSpPr/>
            <p:nvPr/>
          </p:nvSpPr>
          <p:spPr>
            <a:xfrm>
              <a:off x="8017140" y="0"/>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297" name="Freeform: Shape 296">
              <a:extLst>
                <a:ext uri="{FF2B5EF4-FFF2-40B4-BE49-F238E27FC236}">
                  <a16:creationId xmlns:a16="http://schemas.microsoft.com/office/drawing/2014/main" id="{AAD8CD9D-BA4C-4A84-B703-818A39D42263}"/>
                </a:ext>
              </a:extLst>
            </p:cNvPr>
            <p:cNvSpPr/>
            <p:nvPr/>
          </p:nvSpPr>
          <p:spPr>
            <a:xfrm>
              <a:off x="7796167" y="0"/>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298" name="Freeform: Shape 297">
              <a:extLst>
                <a:ext uri="{FF2B5EF4-FFF2-40B4-BE49-F238E27FC236}">
                  <a16:creationId xmlns:a16="http://schemas.microsoft.com/office/drawing/2014/main" id="{23F2E408-5A80-4B01-8694-F747671B3B32}"/>
                </a:ext>
              </a:extLst>
            </p:cNvPr>
            <p:cNvSpPr/>
            <p:nvPr/>
          </p:nvSpPr>
          <p:spPr>
            <a:xfrm>
              <a:off x="7575193" y="0"/>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30" y="305699"/>
                  </a:lnTo>
                  <a:close/>
                </a:path>
              </a:pathLst>
            </a:custGeom>
            <a:grpFill/>
            <a:ln w="11442" cap="flat">
              <a:noFill/>
              <a:prstDash val="solid"/>
              <a:miter/>
            </a:ln>
          </p:spPr>
          <p:txBody>
            <a:bodyPr rtlCol="0" anchor="ctr"/>
            <a:lstStyle/>
            <a:p>
              <a:endParaRPr lang="en-US"/>
            </a:p>
          </p:txBody>
        </p:sp>
        <p:sp>
          <p:nvSpPr>
            <p:cNvPr id="299" name="Freeform: Shape 298">
              <a:extLst>
                <a:ext uri="{FF2B5EF4-FFF2-40B4-BE49-F238E27FC236}">
                  <a16:creationId xmlns:a16="http://schemas.microsoft.com/office/drawing/2014/main" id="{A07FC180-BF5F-463D-948E-AC938D77540E}"/>
                </a:ext>
              </a:extLst>
            </p:cNvPr>
            <p:cNvSpPr/>
            <p:nvPr/>
          </p:nvSpPr>
          <p:spPr>
            <a:xfrm>
              <a:off x="7354220" y="0"/>
              <a:ext cx="298829" cy="305699"/>
            </a:xfrm>
            <a:custGeom>
              <a:avLst/>
              <a:gdLst>
                <a:gd name="connsiteX0" fmla="*/ 42363 w 298829"/>
                <a:gd name="connsiteY0" fmla="*/ 0 h 305699"/>
                <a:gd name="connsiteX1" fmla="*/ 0 w 298829"/>
                <a:gd name="connsiteY1" fmla="*/ 0 h 305699"/>
                <a:gd name="connsiteX2" fmla="*/ 255321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1" y="305699"/>
                  </a:lnTo>
                  <a:lnTo>
                    <a:pt x="298830" y="305699"/>
                  </a:lnTo>
                  <a:close/>
                </a:path>
              </a:pathLst>
            </a:custGeom>
            <a:grpFill/>
            <a:ln w="11442" cap="flat">
              <a:noFill/>
              <a:prstDash val="solid"/>
              <a:miter/>
            </a:ln>
          </p:spPr>
          <p:txBody>
            <a:bodyPr rtlCol="0" anchor="ctr"/>
            <a:lstStyle/>
            <a:p>
              <a:endParaRPr lang="en-US"/>
            </a:p>
          </p:txBody>
        </p:sp>
        <p:sp>
          <p:nvSpPr>
            <p:cNvPr id="300" name="Freeform: Shape 299">
              <a:extLst>
                <a:ext uri="{FF2B5EF4-FFF2-40B4-BE49-F238E27FC236}">
                  <a16:creationId xmlns:a16="http://schemas.microsoft.com/office/drawing/2014/main" id="{8766B026-5752-4EC5-8D87-88DD66480880}"/>
                </a:ext>
              </a:extLst>
            </p:cNvPr>
            <p:cNvSpPr/>
            <p:nvPr/>
          </p:nvSpPr>
          <p:spPr>
            <a:xfrm>
              <a:off x="7133246" y="0"/>
              <a:ext cx="297684" cy="305699"/>
            </a:xfrm>
            <a:custGeom>
              <a:avLst/>
              <a:gdLst>
                <a:gd name="connsiteX0" fmla="*/ 42363 w 297684"/>
                <a:gd name="connsiteY0" fmla="*/ 0 h 305699"/>
                <a:gd name="connsiteX1" fmla="*/ 0 w 297684"/>
                <a:gd name="connsiteY1" fmla="*/ 0 h 305699"/>
                <a:gd name="connsiteX2" fmla="*/ 255321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1" y="305699"/>
                  </a:lnTo>
                  <a:lnTo>
                    <a:pt x="297684" y="305699"/>
                  </a:lnTo>
                  <a:close/>
                </a:path>
              </a:pathLst>
            </a:custGeom>
            <a:grpFill/>
            <a:ln w="11442" cap="flat">
              <a:noFill/>
              <a:prstDash val="solid"/>
              <a:miter/>
            </a:ln>
          </p:spPr>
          <p:txBody>
            <a:bodyPr rtlCol="0" anchor="ctr"/>
            <a:lstStyle/>
            <a:p>
              <a:endParaRPr lang="en-US"/>
            </a:p>
          </p:txBody>
        </p:sp>
        <p:sp>
          <p:nvSpPr>
            <p:cNvPr id="301" name="Freeform: Shape 300">
              <a:extLst>
                <a:ext uri="{FF2B5EF4-FFF2-40B4-BE49-F238E27FC236}">
                  <a16:creationId xmlns:a16="http://schemas.microsoft.com/office/drawing/2014/main" id="{74B01C7E-090F-4419-A3DC-F89CF740352D}"/>
                </a:ext>
              </a:extLst>
            </p:cNvPr>
            <p:cNvSpPr/>
            <p:nvPr/>
          </p:nvSpPr>
          <p:spPr>
            <a:xfrm>
              <a:off x="6911128" y="0"/>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30" y="305699"/>
                  </a:lnTo>
                  <a:close/>
                </a:path>
              </a:pathLst>
            </a:custGeom>
            <a:grpFill/>
            <a:ln w="11442" cap="flat">
              <a:noFill/>
              <a:prstDash val="solid"/>
              <a:miter/>
            </a:ln>
          </p:spPr>
          <p:txBody>
            <a:bodyPr rtlCol="0" anchor="ctr"/>
            <a:lstStyle/>
            <a:p>
              <a:endParaRPr lang="en-US"/>
            </a:p>
          </p:txBody>
        </p:sp>
        <p:sp>
          <p:nvSpPr>
            <p:cNvPr id="302" name="Freeform: Shape 301">
              <a:extLst>
                <a:ext uri="{FF2B5EF4-FFF2-40B4-BE49-F238E27FC236}">
                  <a16:creationId xmlns:a16="http://schemas.microsoft.com/office/drawing/2014/main" id="{4DB7DB71-53A4-40CC-A03D-C8ECD0CC7F77}"/>
                </a:ext>
              </a:extLst>
            </p:cNvPr>
            <p:cNvSpPr/>
            <p:nvPr/>
          </p:nvSpPr>
          <p:spPr>
            <a:xfrm>
              <a:off x="6690155" y="0"/>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30" y="305699"/>
                  </a:lnTo>
                  <a:close/>
                </a:path>
              </a:pathLst>
            </a:custGeom>
            <a:grpFill/>
            <a:ln w="11442" cap="flat">
              <a:noFill/>
              <a:prstDash val="solid"/>
              <a:miter/>
            </a:ln>
          </p:spPr>
          <p:txBody>
            <a:bodyPr rtlCol="0" anchor="ctr"/>
            <a:lstStyle/>
            <a:p>
              <a:endParaRPr lang="en-US"/>
            </a:p>
          </p:txBody>
        </p:sp>
        <p:sp>
          <p:nvSpPr>
            <p:cNvPr id="303" name="Freeform: Shape 302">
              <a:extLst>
                <a:ext uri="{FF2B5EF4-FFF2-40B4-BE49-F238E27FC236}">
                  <a16:creationId xmlns:a16="http://schemas.microsoft.com/office/drawing/2014/main" id="{F7DF2ECB-F20A-4BC8-8F85-562F20B46F57}"/>
                </a:ext>
              </a:extLst>
            </p:cNvPr>
            <p:cNvSpPr/>
            <p:nvPr/>
          </p:nvSpPr>
          <p:spPr>
            <a:xfrm>
              <a:off x="6469181" y="0"/>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304" name="Freeform: Shape 303">
              <a:extLst>
                <a:ext uri="{FF2B5EF4-FFF2-40B4-BE49-F238E27FC236}">
                  <a16:creationId xmlns:a16="http://schemas.microsoft.com/office/drawing/2014/main" id="{D27198BA-66BC-43D0-B067-E5FE0C4A5DD5}"/>
                </a:ext>
              </a:extLst>
            </p:cNvPr>
            <p:cNvSpPr/>
            <p:nvPr/>
          </p:nvSpPr>
          <p:spPr>
            <a:xfrm>
              <a:off x="6248208" y="0"/>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305" name="Freeform: Shape 304">
              <a:extLst>
                <a:ext uri="{FF2B5EF4-FFF2-40B4-BE49-F238E27FC236}">
                  <a16:creationId xmlns:a16="http://schemas.microsoft.com/office/drawing/2014/main" id="{279D56DC-4E45-45EC-8097-346D1A4AA9D8}"/>
                </a:ext>
              </a:extLst>
            </p:cNvPr>
            <p:cNvSpPr/>
            <p:nvPr/>
          </p:nvSpPr>
          <p:spPr>
            <a:xfrm>
              <a:off x="6027235" y="0"/>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306" name="Freeform: Shape 305">
              <a:extLst>
                <a:ext uri="{FF2B5EF4-FFF2-40B4-BE49-F238E27FC236}">
                  <a16:creationId xmlns:a16="http://schemas.microsoft.com/office/drawing/2014/main" id="{6D5D7578-DA6C-4584-8A02-0BC35B606E50}"/>
                </a:ext>
              </a:extLst>
            </p:cNvPr>
            <p:cNvSpPr/>
            <p:nvPr/>
          </p:nvSpPr>
          <p:spPr>
            <a:xfrm>
              <a:off x="5806261" y="0"/>
              <a:ext cx="298829" cy="305699"/>
            </a:xfrm>
            <a:custGeom>
              <a:avLst/>
              <a:gdLst>
                <a:gd name="connsiteX0" fmla="*/ 42363 w 298829"/>
                <a:gd name="connsiteY0" fmla="*/ 0 h 305699"/>
                <a:gd name="connsiteX1" fmla="*/ 0 w 298829"/>
                <a:gd name="connsiteY1" fmla="*/ 0 h 305699"/>
                <a:gd name="connsiteX2" fmla="*/ 255322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2" y="305699"/>
                  </a:lnTo>
                  <a:lnTo>
                    <a:pt x="298830" y="305699"/>
                  </a:lnTo>
                  <a:close/>
                </a:path>
              </a:pathLst>
            </a:custGeom>
            <a:grpFill/>
            <a:ln w="11442" cap="flat">
              <a:noFill/>
              <a:prstDash val="solid"/>
              <a:miter/>
            </a:ln>
          </p:spPr>
          <p:txBody>
            <a:bodyPr rtlCol="0" anchor="ctr"/>
            <a:lstStyle/>
            <a:p>
              <a:endParaRPr lang="en-US"/>
            </a:p>
          </p:txBody>
        </p:sp>
        <p:sp>
          <p:nvSpPr>
            <p:cNvPr id="307" name="Freeform: Shape 306">
              <a:extLst>
                <a:ext uri="{FF2B5EF4-FFF2-40B4-BE49-F238E27FC236}">
                  <a16:creationId xmlns:a16="http://schemas.microsoft.com/office/drawing/2014/main" id="{5158679A-5A8D-4541-888A-C5EB3B0A7110}"/>
                </a:ext>
              </a:extLst>
            </p:cNvPr>
            <p:cNvSpPr/>
            <p:nvPr/>
          </p:nvSpPr>
          <p:spPr>
            <a:xfrm>
              <a:off x="5585288" y="0"/>
              <a:ext cx="297684" cy="305699"/>
            </a:xfrm>
            <a:custGeom>
              <a:avLst/>
              <a:gdLst>
                <a:gd name="connsiteX0" fmla="*/ 42363 w 297684"/>
                <a:gd name="connsiteY0" fmla="*/ 0 h 305699"/>
                <a:gd name="connsiteX1" fmla="*/ 0 w 297684"/>
                <a:gd name="connsiteY1" fmla="*/ 0 h 305699"/>
                <a:gd name="connsiteX2" fmla="*/ 255321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1" y="305699"/>
                  </a:lnTo>
                  <a:lnTo>
                    <a:pt x="297684" y="305699"/>
                  </a:lnTo>
                  <a:close/>
                </a:path>
              </a:pathLst>
            </a:custGeom>
            <a:grpFill/>
            <a:ln w="11442" cap="flat">
              <a:noFill/>
              <a:prstDash val="solid"/>
              <a:miter/>
            </a:ln>
          </p:spPr>
          <p:txBody>
            <a:bodyPr rtlCol="0" anchor="ctr"/>
            <a:lstStyle/>
            <a:p>
              <a:endParaRPr lang="en-US"/>
            </a:p>
          </p:txBody>
        </p:sp>
        <p:sp>
          <p:nvSpPr>
            <p:cNvPr id="308" name="Freeform: Shape 307">
              <a:extLst>
                <a:ext uri="{FF2B5EF4-FFF2-40B4-BE49-F238E27FC236}">
                  <a16:creationId xmlns:a16="http://schemas.microsoft.com/office/drawing/2014/main" id="{E96129D2-D0A6-4D3C-A864-C9C681BE2951}"/>
                </a:ext>
              </a:extLst>
            </p:cNvPr>
            <p:cNvSpPr/>
            <p:nvPr/>
          </p:nvSpPr>
          <p:spPr>
            <a:xfrm>
              <a:off x="5364314" y="0"/>
              <a:ext cx="297684" cy="305699"/>
            </a:xfrm>
            <a:custGeom>
              <a:avLst/>
              <a:gdLst>
                <a:gd name="connsiteX0" fmla="*/ 42363 w 297684"/>
                <a:gd name="connsiteY0" fmla="*/ 0 h 305699"/>
                <a:gd name="connsiteX1" fmla="*/ 0 w 297684"/>
                <a:gd name="connsiteY1" fmla="*/ 0 h 305699"/>
                <a:gd name="connsiteX2" fmla="*/ 255321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1" y="305699"/>
                  </a:lnTo>
                  <a:lnTo>
                    <a:pt x="297684" y="305699"/>
                  </a:lnTo>
                  <a:close/>
                </a:path>
              </a:pathLst>
            </a:custGeom>
            <a:grpFill/>
            <a:ln w="11442" cap="flat">
              <a:noFill/>
              <a:prstDash val="solid"/>
              <a:miter/>
            </a:ln>
          </p:spPr>
          <p:txBody>
            <a:bodyPr rtlCol="0" anchor="ctr"/>
            <a:lstStyle/>
            <a:p>
              <a:endParaRPr lang="en-US"/>
            </a:p>
          </p:txBody>
        </p:sp>
        <p:sp>
          <p:nvSpPr>
            <p:cNvPr id="309" name="Freeform: Shape 308">
              <a:extLst>
                <a:ext uri="{FF2B5EF4-FFF2-40B4-BE49-F238E27FC236}">
                  <a16:creationId xmlns:a16="http://schemas.microsoft.com/office/drawing/2014/main" id="{AE7C6C14-2D6C-4D62-A085-97C7A79C01B0}"/>
                </a:ext>
              </a:extLst>
            </p:cNvPr>
            <p:cNvSpPr/>
            <p:nvPr/>
          </p:nvSpPr>
          <p:spPr>
            <a:xfrm>
              <a:off x="5142196" y="0"/>
              <a:ext cx="298829" cy="305699"/>
            </a:xfrm>
            <a:custGeom>
              <a:avLst/>
              <a:gdLst>
                <a:gd name="connsiteX0" fmla="*/ 43508 w 298829"/>
                <a:gd name="connsiteY0" fmla="*/ 0 h 305699"/>
                <a:gd name="connsiteX1" fmla="*/ 0 w 298829"/>
                <a:gd name="connsiteY1" fmla="*/ 0 h 305699"/>
                <a:gd name="connsiteX2" fmla="*/ 256466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6" y="305699"/>
                  </a:lnTo>
                  <a:lnTo>
                    <a:pt x="298829" y="305699"/>
                  </a:lnTo>
                  <a:close/>
                </a:path>
              </a:pathLst>
            </a:custGeom>
            <a:grpFill/>
            <a:ln w="11442" cap="flat">
              <a:noFill/>
              <a:prstDash val="solid"/>
              <a:miter/>
            </a:ln>
          </p:spPr>
          <p:txBody>
            <a:bodyPr rtlCol="0" anchor="ctr"/>
            <a:lstStyle/>
            <a:p>
              <a:endParaRPr lang="en-US"/>
            </a:p>
          </p:txBody>
        </p:sp>
        <p:sp>
          <p:nvSpPr>
            <p:cNvPr id="310" name="Freeform: Shape 309">
              <a:extLst>
                <a:ext uri="{FF2B5EF4-FFF2-40B4-BE49-F238E27FC236}">
                  <a16:creationId xmlns:a16="http://schemas.microsoft.com/office/drawing/2014/main" id="{B31E2D3B-00DD-46B4-877E-5380B345E526}"/>
                </a:ext>
              </a:extLst>
            </p:cNvPr>
            <p:cNvSpPr/>
            <p:nvPr/>
          </p:nvSpPr>
          <p:spPr>
            <a:xfrm>
              <a:off x="4921222" y="0"/>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sp>
          <p:nvSpPr>
            <p:cNvPr id="311" name="Freeform: Shape 310">
              <a:extLst>
                <a:ext uri="{FF2B5EF4-FFF2-40B4-BE49-F238E27FC236}">
                  <a16:creationId xmlns:a16="http://schemas.microsoft.com/office/drawing/2014/main" id="{59AB3B79-AA76-4D45-9846-CBF70376361B}"/>
                </a:ext>
              </a:extLst>
            </p:cNvPr>
            <p:cNvSpPr/>
            <p:nvPr/>
          </p:nvSpPr>
          <p:spPr>
            <a:xfrm>
              <a:off x="4700249" y="0"/>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312" name="Freeform: Shape 311">
              <a:extLst>
                <a:ext uri="{FF2B5EF4-FFF2-40B4-BE49-F238E27FC236}">
                  <a16:creationId xmlns:a16="http://schemas.microsoft.com/office/drawing/2014/main" id="{7A0759AC-2F78-4694-8FEC-0AB6AEAC23AE}"/>
                </a:ext>
              </a:extLst>
            </p:cNvPr>
            <p:cNvSpPr/>
            <p:nvPr/>
          </p:nvSpPr>
          <p:spPr>
            <a:xfrm>
              <a:off x="4479276" y="0"/>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313" name="Freeform: Shape 312">
              <a:extLst>
                <a:ext uri="{FF2B5EF4-FFF2-40B4-BE49-F238E27FC236}">
                  <a16:creationId xmlns:a16="http://schemas.microsoft.com/office/drawing/2014/main" id="{F3D44CA5-4B51-477E-B8FE-2F7C1677C413}"/>
                </a:ext>
              </a:extLst>
            </p:cNvPr>
            <p:cNvSpPr/>
            <p:nvPr/>
          </p:nvSpPr>
          <p:spPr>
            <a:xfrm>
              <a:off x="4258302" y="0"/>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sp>
          <p:nvSpPr>
            <p:cNvPr id="314" name="Freeform: Shape 313">
              <a:extLst>
                <a:ext uri="{FF2B5EF4-FFF2-40B4-BE49-F238E27FC236}">
                  <a16:creationId xmlns:a16="http://schemas.microsoft.com/office/drawing/2014/main" id="{E0954F87-BF7A-465B-90AC-16AF88D9D0BA}"/>
                </a:ext>
              </a:extLst>
            </p:cNvPr>
            <p:cNvSpPr/>
            <p:nvPr/>
          </p:nvSpPr>
          <p:spPr>
            <a:xfrm>
              <a:off x="4037329" y="0"/>
              <a:ext cx="298829" cy="305699"/>
            </a:xfrm>
            <a:custGeom>
              <a:avLst/>
              <a:gdLst>
                <a:gd name="connsiteX0" fmla="*/ 42363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315" name="Freeform: Shape 314">
              <a:extLst>
                <a:ext uri="{FF2B5EF4-FFF2-40B4-BE49-F238E27FC236}">
                  <a16:creationId xmlns:a16="http://schemas.microsoft.com/office/drawing/2014/main" id="{F9A46B31-7081-4EBF-851E-E3F2433179A8}"/>
                </a:ext>
              </a:extLst>
            </p:cNvPr>
            <p:cNvSpPr/>
            <p:nvPr/>
          </p:nvSpPr>
          <p:spPr>
            <a:xfrm>
              <a:off x="3816355" y="0"/>
              <a:ext cx="297684" cy="305699"/>
            </a:xfrm>
            <a:custGeom>
              <a:avLst/>
              <a:gdLst>
                <a:gd name="connsiteX0" fmla="*/ 42363 w 297684"/>
                <a:gd name="connsiteY0" fmla="*/ 0 h 305699"/>
                <a:gd name="connsiteX1" fmla="*/ 0 w 297684"/>
                <a:gd name="connsiteY1" fmla="*/ 0 h 305699"/>
                <a:gd name="connsiteX2" fmla="*/ 255322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2" y="305699"/>
                  </a:lnTo>
                  <a:lnTo>
                    <a:pt x="297684" y="305699"/>
                  </a:lnTo>
                  <a:close/>
                </a:path>
              </a:pathLst>
            </a:custGeom>
            <a:grpFill/>
            <a:ln w="11442" cap="flat">
              <a:noFill/>
              <a:prstDash val="solid"/>
              <a:miter/>
            </a:ln>
          </p:spPr>
          <p:txBody>
            <a:bodyPr rtlCol="0" anchor="ctr"/>
            <a:lstStyle/>
            <a:p>
              <a:endParaRPr lang="en-US"/>
            </a:p>
          </p:txBody>
        </p:sp>
        <p:sp>
          <p:nvSpPr>
            <p:cNvPr id="316" name="Freeform: Shape 315">
              <a:extLst>
                <a:ext uri="{FF2B5EF4-FFF2-40B4-BE49-F238E27FC236}">
                  <a16:creationId xmlns:a16="http://schemas.microsoft.com/office/drawing/2014/main" id="{48951708-5F5B-4210-A837-0FE2D3579432}"/>
                </a:ext>
              </a:extLst>
            </p:cNvPr>
            <p:cNvSpPr/>
            <p:nvPr/>
          </p:nvSpPr>
          <p:spPr>
            <a:xfrm>
              <a:off x="3594237" y="0"/>
              <a:ext cx="298829" cy="305699"/>
            </a:xfrm>
            <a:custGeom>
              <a:avLst/>
              <a:gdLst>
                <a:gd name="connsiteX0" fmla="*/ 43508 w 298829"/>
                <a:gd name="connsiteY0" fmla="*/ 0 h 305699"/>
                <a:gd name="connsiteX1" fmla="*/ 0 w 298829"/>
                <a:gd name="connsiteY1" fmla="*/ 0 h 305699"/>
                <a:gd name="connsiteX2" fmla="*/ 256466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6" y="305699"/>
                  </a:lnTo>
                  <a:lnTo>
                    <a:pt x="298829" y="305699"/>
                  </a:lnTo>
                  <a:close/>
                </a:path>
              </a:pathLst>
            </a:custGeom>
            <a:grpFill/>
            <a:ln w="11442" cap="flat">
              <a:noFill/>
              <a:prstDash val="solid"/>
              <a:miter/>
            </a:ln>
          </p:spPr>
          <p:txBody>
            <a:bodyPr rtlCol="0" anchor="ctr"/>
            <a:lstStyle/>
            <a:p>
              <a:endParaRPr lang="en-US"/>
            </a:p>
          </p:txBody>
        </p:sp>
        <p:sp>
          <p:nvSpPr>
            <p:cNvPr id="317" name="Freeform: Shape 316">
              <a:extLst>
                <a:ext uri="{FF2B5EF4-FFF2-40B4-BE49-F238E27FC236}">
                  <a16:creationId xmlns:a16="http://schemas.microsoft.com/office/drawing/2014/main" id="{88A4871B-896C-46D6-A887-8B78FA19D6AE}"/>
                </a:ext>
              </a:extLst>
            </p:cNvPr>
            <p:cNvSpPr/>
            <p:nvPr/>
          </p:nvSpPr>
          <p:spPr>
            <a:xfrm>
              <a:off x="3373264" y="0"/>
              <a:ext cx="298829" cy="305699"/>
            </a:xfrm>
            <a:custGeom>
              <a:avLst/>
              <a:gdLst>
                <a:gd name="connsiteX0" fmla="*/ 43508 w 298829"/>
                <a:gd name="connsiteY0" fmla="*/ 0 h 305699"/>
                <a:gd name="connsiteX1" fmla="*/ 0 w 298829"/>
                <a:gd name="connsiteY1" fmla="*/ 0 h 305699"/>
                <a:gd name="connsiteX2" fmla="*/ 256466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6" y="305699"/>
                  </a:lnTo>
                  <a:lnTo>
                    <a:pt x="298829" y="305699"/>
                  </a:lnTo>
                  <a:close/>
                </a:path>
              </a:pathLst>
            </a:custGeom>
            <a:grpFill/>
            <a:ln w="11442" cap="flat">
              <a:noFill/>
              <a:prstDash val="solid"/>
              <a:miter/>
            </a:ln>
          </p:spPr>
          <p:txBody>
            <a:bodyPr rtlCol="0" anchor="ctr"/>
            <a:lstStyle/>
            <a:p>
              <a:endParaRPr lang="en-US"/>
            </a:p>
          </p:txBody>
        </p:sp>
        <p:sp>
          <p:nvSpPr>
            <p:cNvPr id="318" name="Freeform: Shape 317">
              <a:extLst>
                <a:ext uri="{FF2B5EF4-FFF2-40B4-BE49-F238E27FC236}">
                  <a16:creationId xmlns:a16="http://schemas.microsoft.com/office/drawing/2014/main" id="{9F831BB6-19A1-4EC7-990C-F75177261A69}"/>
                </a:ext>
              </a:extLst>
            </p:cNvPr>
            <p:cNvSpPr/>
            <p:nvPr/>
          </p:nvSpPr>
          <p:spPr>
            <a:xfrm>
              <a:off x="3152290" y="0"/>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sp>
          <p:nvSpPr>
            <p:cNvPr id="319" name="Freeform: Shape 318">
              <a:extLst>
                <a:ext uri="{FF2B5EF4-FFF2-40B4-BE49-F238E27FC236}">
                  <a16:creationId xmlns:a16="http://schemas.microsoft.com/office/drawing/2014/main" id="{C39301B5-B6A2-468E-BD55-965EF84B1770}"/>
                </a:ext>
              </a:extLst>
            </p:cNvPr>
            <p:cNvSpPr/>
            <p:nvPr/>
          </p:nvSpPr>
          <p:spPr>
            <a:xfrm>
              <a:off x="2931317" y="0"/>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320" name="Freeform: Shape 319">
              <a:extLst>
                <a:ext uri="{FF2B5EF4-FFF2-40B4-BE49-F238E27FC236}">
                  <a16:creationId xmlns:a16="http://schemas.microsoft.com/office/drawing/2014/main" id="{4EA29FB6-483A-4F40-9B40-136F0C18BDD8}"/>
                </a:ext>
              </a:extLst>
            </p:cNvPr>
            <p:cNvSpPr/>
            <p:nvPr/>
          </p:nvSpPr>
          <p:spPr>
            <a:xfrm>
              <a:off x="2710344" y="0"/>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321" name="Freeform: Shape 320">
              <a:extLst>
                <a:ext uri="{FF2B5EF4-FFF2-40B4-BE49-F238E27FC236}">
                  <a16:creationId xmlns:a16="http://schemas.microsoft.com/office/drawing/2014/main" id="{6544D126-7EB5-448A-9C7A-0E50F979AD34}"/>
                </a:ext>
              </a:extLst>
            </p:cNvPr>
            <p:cNvSpPr/>
            <p:nvPr/>
          </p:nvSpPr>
          <p:spPr>
            <a:xfrm>
              <a:off x="2489370" y="0"/>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sp>
          <p:nvSpPr>
            <p:cNvPr id="322" name="Freeform: Shape 321">
              <a:extLst>
                <a:ext uri="{FF2B5EF4-FFF2-40B4-BE49-F238E27FC236}">
                  <a16:creationId xmlns:a16="http://schemas.microsoft.com/office/drawing/2014/main" id="{A25EBE71-930D-4800-A564-D5C38E3E68C0}"/>
                </a:ext>
              </a:extLst>
            </p:cNvPr>
            <p:cNvSpPr/>
            <p:nvPr/>
          </p:nvSpPr>
          <p:spPr>
            <a:xfrm>
              <a:off x="2268397" y="0"/>
              <a:ext cx="298829" cy="305699"/>
            </a:xfrm>
            <a:custGeom>
              <a:avLst/>
              <a:gdLst>
                <a:gd name="connsiteX0" fmla="*/ 42363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323" name="Freeform: Shape 322">
              <a:extLst>
                <a:ext uri="{FF2B5EF4-FFF2-40B4-BE49-F238E27FC236}">
                  <a16:creationId xmlns:a16="http://schemas.microsoft.com/office/drawing/2014/main" id="{0809790B-3B13-42E8-AA12-D01DF4216DB1}"/>
                </a:ext>
              </a:extLst>
            </p:cNvPr>
            <p:cNvSpPr/>
            <p:nvPr/>
          </p:nvSpPr>
          <p:spPr>
            <a:xfrm>
              <a:off x="2047423" y="0"/>
              <a:ext cx="297684" cy="305699"/>
            </a:xfrm>
            <a:custGeom>
              <a:avLst/>
              <a:gdLst>
                <a:gd name="connsiteX0" fmla="*/ 42363 w 297684"/>
                <a:gd name="connsiteY0" fmla="*/ 0 h 305699"/>
                <a:gd name="connsiteX1" fmla="*/ 0 w 297684"/>
                <a:gd name="connsiteY1" fmla="*/ 0 h 305699"/>
                <a:gd name="connsiteX2" fmla="*/ 255322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2" y="305699"/>
                  </a:lnTo>
                  <a:lnTo>
                    <a:pt x="297684" y="305699"/>
                  </a:lnTo>
                  <a:close/>
                </a:path>
              </a:pathLst>
            </a:custGeom>
            <a:grpFill/>
            <a:ln w="11442" cap="flat">
              <a:noFill/>
              <a:prstDash val="solid"/>
              <a:miter/>
            </a:ln>
          </p:spPr>
          <p:txBody>
            <a:bodyPr rtlCol="0" anchor="ctr"/>
            <a:lstStyle/>
            <a:p>
              <a:endParaRPr lang="en-US"/>
            </a:p>
          </p:txBody>
        </p:sp>
        <p:sp>
          <p:nvSpPr>
            <p:cNvPr id="324" name="Freeform: Shape 323">
              <a:extLst>
                <a:ext uri="{FF2B5EF4-FFF2-40B4-BE49-F238E27FC236}">
                  <a16:creationId xmlns:a16="http://schemas.microsoft.com/office/drawing/2014/main" id="{E0D0E556-4243-4DD4-84BC-926ACF72D5A7}"/>
                </a:ext>
              </a:extLst>
            </p:cNvPr>
            <p:cNvSpPr/>
            <p:nvPr/>
          </p:nvSpPr>
          <p:spPr>
            <a:xfrm>
              <a:off x="1825305" y="0"/>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29" y="305699"/>
                  </a:lnTo>
                  <a:close/>
                </a:path>
              </a:pathLst>
            </a:custGeom>
            <a:grpFill/>
            <a:ln w="11442" cap="flat">
              <a:noFill/>
              <a:prstDash val="solid"/>
              <a:miter/>
            </a:ln>
          </p:spPr>
          <p:txBody>
            <a:bodyPr rtlCol="0" anchor="ctr"/>
            <a:lstStyle/>
            <a:p>
              <a:endParaRPr lang="en-US"/>
            </a:p>
          </p:txBody>
        </p:sp>
        <p:sp>
          <p:nvSpPr>
            <p:cNvPr id="325" name="Freeform: Shape 324">
              <a:extLst>
                <a:ext uri="{FF2B5EF4-FFF2-40B4-BE49-F238E27FC236}">
                  <a16:creationId xmlns:a16="http://schemas.microsoft.com/office/drawing/2014/main" id="{5D527ED0-A2EC-425C-BF1D-19D4F9C4A87D}"/>
                </a:ext>
              </a:extLst>
            </p:cNvPr>
            <p:cNvSpPr/>
            <p:nvPr/>
          </p:nvSpPr>
          <p:spPr>
            <a:xfrm>
              <a:off x="1604332" y="0"/>
              <a:ext cx="298829" cy="305699"/>
            </a:xfrm>
            <a:custGeom>
              <a:avLst/>
              <a:gdLst>
                <a:gd name="connsiteX0" fmla="*/ 43508 w 298829"/>
                <a:gd name="connsiteY0" fmla="*/ 0 h 305699"/>
                <a:gd name="connsiteX1" fmla="*/ 0 w 298829"/>
                <a:gd name="connsiteY1" fmla="*/ 0 h 305699"/>
                <a:gd name="connsiteX2" fmla="*/ 256466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6" y="305699"/>
                  </a:lnTo>
                  <a:lnTo>
                    <a:pt x="298829" y="305699"/>
                  </a:lnTo>
                  <a:close/>
                </a:path>
              </a:pathLst>
            </a:custGeom>
            <a:grpFill/>
            <a:ln w="11442" cap="flat">
              <a:noFill/>
              <a:prstDash val="solid"/>
              <a:miter/>
            </a:ln>
          </p:spPr>
          <p:txBody>
            <a:bodyPr rtlCol="0" anchor="ctr"/>
            <a:lstStyle/>
            <a:p>
              <a:endParaRPr lang="en-US"/>
            </a:p>
          </p:txBody>
        </p:sp>
        <p:sp>
          <p:nvSpPr>
            <p:cNvPr id="326" name="Freeform: Shape 325">
              <a:extLst>
                <a:ext uri="{FF2B5EF4-FFF2-40B4-BE49-F238E27FC236}">
                  <a16:creationId xmlns:a16="http://schemas.microsoft.com/office/drawing/2014/main" id="{4A10FBBE-8902-4B2E-92A8-4BB59336E116}"/>
                </a:ext>
              </a:extLst>
            </p:cNvPr>
            <p:cNvSpPr/>
            <p:nvPr/>
          </p:nvSpPr>
          <p:spPr>
            <a:xfrm>
              <a:off x="1383358" y="0"/>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sp>
          <p:nvSpPr>
            <p:cNvPr id="327" name="Freeform: Shape 326">
              <a:extLst>
                <a:ext uri="{FF2B5EF4-FFF2-40B4-BE49-F238E27FC236}">
                  <a16:creationId xmlns:a16="http://schemas.microsoft.com/office/drawing/2014/main" id="{09A3FBD1-0A0A-4D7A-AFD8-306663CF7FFC}"/>
                </a:ext>
              </a:extLst>
            </p:cNvPr>
            <p:cNvSpPr/>
            <p:nvPr/>
          </p:nvSpPr>
          <p:spPr>
            <a:xfrm>
              <a:off x="1162385" y="0"/>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sp>
          <p:nvSpPr>
            <p:cNvPr id="328" name="Freeform: Shape 327">
              <a:extLst>
                <a:ext uri="{FF2B5EF4-FFF2-40B4-BE49-F238E27FC236}">
                  <a16:creationId xmlns:a16="http://schemas.microsoft.com/office/drawing/2014/main" id="{6BE13197-6099-4315-9C8F-CB137A063A9F}"/>
                </a:ext>
              </a:extLst>
            </p:cNvPr>
            <p:cNvSpPr/>
            <p:nvPr/>
          </p:nvSpPr>
          <p:spPr>
            <a:xfrm>
              <a:off x="941411" y="0"/>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sp>
          <p:nvSpPr>
            <p:cNvPr id="329" name="Freeform: Shape 328">
              <a:extLst>
                <a:ext uri="{FF2B5EF4-FFF2-40B4-BE49-F238E27FC236}">
                  <a16:creationId xmlns:a16="http://schemas.microsoft.com/office/drawing/2014/main" id="{A2DD684E-E90F-4C9D-8D60-BA80CEF9806C}"/>
                </a:ext>
              </a:extLst>
            </p:cNvPr>
            <p:cNvSpPr/>
            <p:nvPr/>
          </p:nvSpPr>
          <p:spPr>
            <a:xfrm>
              <a:off x="720438" y="0"/>
              <a:ext cx="298829" cy="305699"/>
            </a:xfrm>
            <a:custGeom>
              <a:avLst/>
              <a:gdLst>
                <a:gd name="connsiteX0" fmla="*/ 42363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sp>
          <p:nvSpPr>
            <p:cNvPr id="330" name="Freeform: Shape 329">
              <a:extLst>
                <a:ext uri="{FF2B5EF4-FFF2-40B4-BE49-F238E27FC236}">
                  <a16:creationId xmlns:a16="http://schemas.microsoft.com/office/drawing/2014/main" id="{E2218574-F354-4D64-B038-5FE00D1C0CE8}"/>
                </a:ext>
              </a:extLst>
            </p:cNvPr>
            <p:cNvSpPr/>
            <p:nvPr/>
          </p:nvSpPr>
          <p:spPr>
            <a:xfrm>
              <a:off x="499464" y="0"/>
              <a:ext cx="297684" cy="305699"/>
            </a:xfrm>
            <a:custGeom>
              <a:avLst/>
              <a:gdLst>
                <a:gd name="connsiteX0" fmla="*/ 42363 w 297684"/>
                <a:gd name="connsiteY0" fmla="*/ 0 h 305699"/>
                <a:gd name="connsiteX1" fmla="*/ 0 w 297684"/>
                <a:gd name="connsiteY1" fmla="*/ 0 h 305699"/>
                <a:gd name="connsiteX2" fmla="*/ 255322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2" y="305699"/>
                  </a:lnTo>
                  <a:lnTo>
                    <a:pt x="297684" y="305699"/>
                  </a:lnTo>
                  <a:close/>
                </a:path>
              </a:pathLst>
            </a:custGeom>
            <a:grpFill/>
            <a:ln w="11442" cap="flat">
              <a:noFill/>
              <a:prstDash val="solid"/>
              <a:miter/>
            </a:ln>
          </p:spPr>
          <p:txBody>
            <a:bodyPr rtlCol="0" anchor="ctr"/>
            <a:lstStyle/>
            <a:p>
              <a:endParaRPr lang="en-US"/>
            </a:p>
          </p:txBody>
        </p:sp>
        <p:sp>
          <p:nvSpPr>
            <p:cNvPr id="331" name="Freeform: Shape 330">
              <a:extLst>
                <a:ext uri="{FF2B5EF4-FFF2-40B4-BE49-F238E27FC236}">
                  <a16:creationId xmlns:a16="http://schemas.microsoft.com/office/drawing/2014/main" id="{17A3E2C4-E5D6-4BFF-B7B4-0A696BEC6C57}"/>
                </a:ext>
              </a:extLst>
            </p:cNvPr>
            <p:cNvSpPr/>
            <p:nvPr/>
          </p:nvSpPr>
          <p:spPr>
            <a:xfrm>
              <a:off x="278491" y="0"/>
              <a:ext cx="297684" cy="305699"/>
            </a:xfrm>
            <a:custGeom>
              <a:avLst/>
              <a:gdLst>
                <a:gd name="connsiteX0" fmla="*/ 42363 w 297684"/>
                <a:gd name="connsiteY0" fmla="*/ 0 h 305699"/>
                <a:gd name="connsiteX1" fmla="*/ 0 w 297684"/>
                <a:gd name="connsiteY1" fmla="*/ 0 h 305699"/>
                <a:gd name="connsiteX2" fmla="*/ 255322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2" y="305699"/>
                  </a:lnTo>
                  <a:lnTo>
                    <a:pt x="297684" y="305699"/>
                  </a:lnTo>
                  <a:close/>
                </a:path>
              </a:pathLst>
            </a:custGeom>
            <a:grpFill/>
            <a:ln w="11442" cap="flat">
              <a:noFill/>
              <a:prstDash val="solid"/>
              <a:miter/>
            </a:ln>
          </p:spPr>
          <p:txBody>
            <a:bodyPr rtlCol="0" anchor="ctr"/>
            <a:lstStyle/>
            <a:p>
              <a:endParaRPr lang="en-US"/>
            </a:p>
          </p:txBody>
        </p:sp>
        <p:sp>
          <p:nvSpPr>
            <p:cNvPr id="332" name="Freeform: Shape 331">
              <a:extLst>
                <a:ext uri="{FF2B5EF4-FFF2-40B4-BE49-F238E27FC236}">
                  <a16:creationId xmlns:a16="http://schemas.microsoft.com/office/drawing/2014/main" id="{3425EE57-B353-4DF5-9DD6-7AB0FF5A65E4}"/>
                </a:ext>
              </a:extLst>
            </p:cNvPr>
            <p:cNvSpPr/>
            <p:nvPr/>
          </p:nvSpPr>
          <p:spPr>
            <a:xfrm>
              <a:off x="56373" y="0"/>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29" y="305699"/>
                  </a:lnTo>
                  <a:close/>
                </a:path>
              </a:pathLst>
            </a:custGeom>
            <a:grpFill/>
            <a:ln w="11442" cap="flat">
              <a:noFill/>
              <a:prstDash val="solid"/>
              <a:miter/>
            </a:ln>
          </p:spPr>
          <p:txBody>
            <a:bodyPr rtlCol="0" anchor="ctr"/>
            <a:lstStyle/>
            <a:p>
              <a:endParaRPr lang="en-US"/>
            </a:p>
          </p:txBody>
        </p:sp>
        <p:sp>
          <p:nvSpPr>
            <p:cNvPr id="333" name="Freeform: Shape 332">
              <a:extLst>
                <a:ext uri="{FF2B5EF4-FFF2-40B4-BE49-F238E27FC236}">
                  <a16:creationId xmlns:a16="http://schemas.microsoft.com/office/drawing/2014/main" id="{77D8A174-CA1B-4C6A-A4E3-4FAA70A937AD}"/>
                </a:ext>
              </a:extLst>
            </p:cNvPr>
            <p:cNvSpPr/>
            <p:nvPr/>
          </p:nvSpPr>
          <p:spPr>
            <a:xfrm>
              <a:off x="-164600" y="0"/>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sp>
          <p:nvSpPr>
            <p:cNvPr id="334" name="Freeform: Shape 333">
              <a:extLst>
                <a:ext uri="{FF2B5EF4-FFF2-40B4-BE49-F238E27FC236}">
                  <a16:creationId xmlns:a16="http://schemas.microsoft.com/office/drawing/2014/main" id="{ACD240D9-C912-4F6C-96E8-976FE9C17388}"/>
                </a:ext>
              </a:extLst>
            </p:cNvPr>
            <p:cNvSpPr/>
            <p:nvPr/>
          </p:nvSpPr>
          <p:spPr>
            <a:xfrm>
              <a:off x="-385573" y="0"/>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sp>
          <p:nvSpPr>
            <p:cNvPr id="335" name="Freeform: Shape 334">
              <a:extLst>
                <a:ext uri="{FF2B5EF4-FFF2-40B4-BE49-F238E27FC236}">
                  <a16:creationId xmlns:a16="http://schemas.microsoft.com/office/drawing/2014/main" id="{7AD8700E-7A29-4FD4-8F53-909943A9B75C}"/>
                </a:ext>
              </a:extLst>
            </p:cNvPr>
            <p:cNvSpPr/>
            <p:nvPr/>
          </p:nvSpPr>
          <p:spPr>
            <a:xfrm>
              <a:off x="-606547" y="0"/>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grpSp>
      <p:grpSp>
        <p:nvGrpSpPr>
          <p:cNvPr id="336" name="Graphic 60">
            <a:extLst>
              <a:ext uri="{FF2B5EF4-FFF2-40B4-BE49-F238E27FC236}">
                <a16:creationId xmlns:a16="http://schemas.microsoft.com/office/drawing/2014/main" id="{D50578E3-C056-4F56-B5A9-FE01CDDDA153}"/>
              </a:ext>
            </a:extLst>
          </p:cNvPr>
          <p:cNvGrpSpPr/>
          <p:nvPr userDrawn="1"/>
        </p:nvGrpSpPr>
        <p:grpSpPr>
          <a:xfrm>
            <a:off x="-807721" y="2371215"/>
            <a:ext cx="14449142" cy="309134"/>
            <a:chOff x="-640081" y="436591"/>
            <a:chExt cx="14449142" cy="309134"/>
          </a:xfrm>
          <a:solidFill>
            <a:srgbClr val="F2F2F2">
              <a:alpha val="5098"/>
            </a:srgbClr>
          </a:solidFill>
        </p:grpSpPr>
        <p:sp>
          <p:nvSpPr>
            <p:cNvPr id="337" name="Freeform: Shape 336">
              <a:extLst>
                <a:ext uri="{FF2B5EF4-FFF2-40B4-BE49-F238E27FC236}">
                  <a16:creationId xmlns:a16="http://schemas.microsoft.com/office/drawing/2014/main" id="{A61ABE97-3F3F-4F47-BA2D-AD6E044AF60F}"/>
                </a:ext>
              </a:extLst>
            </p:cNvPr>
            <p:cNvSpPr/>
            <p:nvPr/>
          </p:nvSpPr>
          <p:spPr>
            <a:xfrm>
              <a:off x="13511376" y="436591"/>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29" y="305699"/>
                  </a:lnTo>
                  <a:close/>
                </a:path>
              </a:pathLst>
            </a:custGeom>
            <a:grpFill/>
            <a:ln w="11442" cap="flat">
              <a:noFill/>
              <a:prstDash val="solid"/>
              <a:miter/>
            </a:ln>
          </p:spPr>
          <p:txBody>
            <a:bodyPr rtlCol="0" anchor="ctr"/>
            <a:lstStyle/>
            <a:p>
              <a:endParaRPr lang="en-US"/>
            </a:p>
          </p:txBody>
        </p:sp>
        <p:sp>
          <p:nvSpPr>
            <p:cNvPr id="338" name="Freeform: Shape 337">
              <a:extLst>
                <a:ext uri="{FF2B5EF4-FFF2-40B4-BE49-F238E27FC236}">
                  <a16:creationId xmlns:a16="http://schemas.microsoft.com/office/drawing/2014/main" id="{C60383C3-5593-4945-B793-028AC85A4693}"/>
                </a:ext>
              </a:extLst>
            </p:cNvPr>
            <p:cNvSpPr/>
            <p:nvPr/>
          </p:nvSpPr>
          <p:spPr>
            <a:xfrm>
              <a:off x="13290402" y="436591"/>
              <a:ext cx="298830" cy="305699"/>
            </a:xfrm>
            <a:custGeom>
              <a:avLst/>
              <a:gdLst>
                <a:gd name="connsiteX0" fmla="*/ 43508 w 298830"/>
                <a:gd name="connsiteY0" fmla="*/ 0 h 305699"/>
                <a:gd name="connsiteX1" fmla="*/ 0 w 298830"/>
                <a:gd name="connsiteY1" fmla="*/ 0 h 305699"/>
                <a:gd name="connsiteX2" fmla="*/ 255322 w 298830"/>
                <a:gd name="connsiteY2" fmla="*/ 305699 h 305699"/>
                <a:gd name="connsiteX3" fmla="*/ 298830 w 298830"/>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30" h="305699">
                  <a:moveTo>
                    <a:pt x="43508" y="0"/>
                  </a:moveTo>
                  <a:lnTo>
                    <a:pt x="0" y="0"/>
                  </a:lnTo>
                  <a:lnTo>
                    <a:pt x="255322" y="305699"/>
                  </a:lnTo>
                  <a:lnTo>
                    <a:pt x="298830" y="305699"/>
                  </a:lnTo>
                  <a:close/>
                </a:path>
              </a:pathLst>
            </a:custGeom>
            <a:grpFill/>
            <a:ln w="11442" cap="flat">
              <a:noFill/>
              <a:prstDash val="solid"/>
              <a:miter/>
            </a:ln>
          </p:spPr>
          <p:txBody>
            <a:bodyPr rtlCol="0" anchor="ctr"/>
            <a:lstStyle/>
            <a:p>
              <a:endParaRPr lang="en-US"/>
            </a:p>
          </p:txBody>
        </p:sp>
        <p:sp>
          <p:nvSpPr>
            <p:cNvPr id="339" name="Freeform: Shape 338">
              <a:extLst>
                <a:ext uri="{FF2B5EF4-FFF2-40B4-BE49-F238E27FC236}">
                  <a16:creationId xmlns:a16="http://schemas.microsoft.com/office/drawing/2014/main" id="{E716BE01-4233-4F03-AB57-413B0E7D1E71}"/>
                </a:ext>
              </a:extLst>
            </p:cNvPr>
            <p:cNvSpPr/>
            <p:nvPr/>
          </p:nvSpPr>
          <p:spPr>
            <a:xfrm>
              <a:off x="13069430" y="436591"/>
              <a:ext cx="298829" cy="305699"/>
            </a:xfrm>
            <a:custGeom>
              <a:avLst/>
              <a:gdLst>
                <a:gd name="connsiteX0" fmla="*/ 43507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7"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340" name="Freeform: Shape 339">
              <a:extLst>
                <a:ext uri="{FF2B5EF4-FFF2-40B4-BE49-F238E27FC236}">
                  <a16:creationId xmlns:a16="http://schemas.microsoft.com/office/drawing/2014/main" id="{48DD13B3-694E-41DE-BDE3-8DCF835780EE}"/>
                </a:ext>
              </a:extLst>
            </p:cNvPr>
            <p:cNvSpPr/>
            <p:nvPr/>
          </p:nvSpPr>
          <p:spPr>
            <a:xfrm>
              <a:off x="12848456"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sp>
          <p:nvSpPr>
            <p:cNvPr id="341" name="Freeform: Shape 340">
              <a:extLst>
                <a:ext uri="{FF2B5EF4-FFF2-40B4-BE49-F238E27FC236}">
                  <a16:creationId xmlns:a16="http://schemas.microsoft.com/office/drawing/2014/main" id="{FD8C3D19-A082-4947-8BF2-246B52770EDF}"/>
                </a:ext>
              </a:extLst>
            </p:cNvPr>
            <p:cNvSpPr/>
            <p:nvPr/>
          </p:nvSpPr>
          <p:spPr>
            <a:xfrm>
              <a:off x="12627483" y="436591"/>
              <a:ext cx="298829" cy="305699"/>
            </a:xfrm>
            <a:custGeom>
              <a:avLst/>
              <a:gdLst>
                <a:gd name="connsiteX0" fmla="*/ 43507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7"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342" name="Freeform: Shape 341">
              <a:extLst>
                <a:ext uri="{FF2B5EF4-FFF2-40B4-BE49-F238E27FC236}">
                  <a16:creationId xmlns:a16="http://schemas.microsoft.com/office/drawing/2014/main" id="{02DF1170-3A50-472D-8C2B-9FF3B2A48A7D}"/>
                </a:ext>
              </a:extLst>
            </p:cNvPr>
            <p:cNvSpPr/>
            <p:nvPr/>
          </p:nvSpPr>
          <p:spPr>
            <a:xfrm>
              <a:off x="12406509" y="436591"/>
              <a:ext cx="298829" cy="305699"/>
            </a:xfrm>
            <a:custGeom>
              <a:avLst/>
              <a:gdLst>
                <a:gd name="connsiteX0" fmla="*/ 42362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2"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sp>
          <p:nvSpPr>
            <p:cNvPr id="343" name="Freeform: Shape 342">
              <a:extLst>
                <a:ext uri="{FF2B5EF4-FFF2-40B4-BE49-F238E27FC236}">
                  <a16:creationId xmlns:a16="http://schemas.microsoft.com/office/drawing/2014/main" id="{6A911CDF-8493-42CF-81A3-751DED111FF1}"/>
                </a:ext>
              </a:extLst>
            </p:cNvPr>
            <p:cNvSpPr/>
            <p:nvPr/>
          </p:nvSpPr>
          <p:spPr>
            <a:xfrm>
              <a:off x="12185535" y="436591"/>
              <a:ext cx="297684" cy="305699"/>
            </a:xfrm>
            <a:custGeom>
              <a:avLst/>
              <a:gdLst>
                <a:gd name="connsiteX0" fmla="*/ 42364 w 297684"/>
                <a:gd name="connsiteY0" fmla="*/ 0 h 305699"/>
                <a:gd name="connsiteX1" fmla="*/ 0 w 297684"/>
                <a:gd name="connsiteY1" fmla="*/ 0 h 305699"/>
                <a:gd name="connsiteX2" fmla="*/ 255322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4" y="0"/>
                  </a:moveTo>
                  <a:lnTo>
                    <a:pt x="0" y="0"/>
                  </a:lnTo>
                  <a:lnTo>
                    <a:pt x="255322" y="305699"/>
                  </a:lnTo>
                  <a:lnTo>
                    <a:pt x="297684" y="305699"/>
                  </a:lnTo>
                  <a:close/>
                </a:path>
              </a:pathLst>
            </a:custGeom>
            <a:grpFill/>
            <a:ln w="11442" cap="flat">
              <a:noFill/>
              <a:prstDash val="solid"/>
              <a:miter/>
            </a:ln>
          </p:spPr>
          <p:txBody>
            <a:bodyPr rtlCol="0" anchor="ctr"/>
            <a:lstStyle/>
            <a:p>
              <a:endParaRPr lang="en-US"/>
            </a:p>
          </p:txBody>
        </p:sp>
        <p:sp>
          <p:nvSpPr>
            <p:cNvPr id="344" name="Freeform: Shape 343">
              <a:extLst>
                <a:ext uri="{FF2B5EF4-FFF2-40B4-BE49-F238E27FC236}">
                  <a16:creationId xmlns:a16="http://schemas.microsoft.com/office/drawing/2014/main" id="{48A58030-8E15-4250-BA94-19A74622C5FE}"/>
                </a:ext>
              </a:extLst>
            </p:cNvPr>
            <p:cNvSpPr/>
            <p:nvPr/>
          </p:nvSpPr>
          <p:spPr>
            <a:xfrm>
              <a:off x="11963418" y="436591"/>
              <a:ext cx="298829" cy="305699"/>
            </a:xfrm>
            <a:custGeom>
              <a:avLst/>
              <a:gdLst>
                <a:gd name="connsiteX0" fmla="*/ 43507 w 298829"/>
                <a:gd name="connsiteY0" fmla="*/ 0 h 305699"/>
                <a:gd name="connsiteX1" fmla="*/ 0 w 298829"/>
                <a:gd name="connsiteY1" fmla="*/ 0 h 305699"/>
                <a:gd name="connsiteX2" fmla="*/ 256465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7" y="0"/>
                  </a:moveTo>
                  <a:lnTo>
                    <a:pt x="0" y="0"/>
                  </a:lnTo>
                  <a:lnTo>
                    <a:pt x="256465" y="305699"/>
                  </a:lnTo>
                  <a:lnTo>
                    <a:pt x="298829" y="305699"/>
                  </a:lnTo>
                  <a:close/>
                </a:path>
              </a:pathLst>
            </a:custGeom>
            <a:grpFill/>
            <a:ln w="11442" cap="flat">
              <a:noFill/>
              <a:prstDash val="solid"/>
              <a:miter/>
            </a:ln>
          </p:spPr>
          <p:txBody>
            <a:bodyPr rtlCol="0" anchor="ctr"/>
            <a:lstStyle/>
            <a:p>
              <a:endParaRPr lang="en-US"/>
            </a:p>
          </p:txBody>
        </p:sp>
        <p:sp>
          <p:nvSpPr>
            <p:cNvPr id="345" name="Freeform: Shape 344">
              <a:extLst>
                <a:ext uri="{FF2B5EF4-FFF2-40B4-BE49-F238E27FC236}">
                  <a16:creationId xmlns:a16="http://schemas.microsoft.com/office/drawing/2014/main" id="{C78D881E-0E23-46DD-B8E8-9E643998D6E6}"/>
                </a:ext>
              </a:extLst>
            </p:cNvPr>
            <p:cNvSpPr/>
            <p:nvPr/>
          </p:nvSpPr>
          <p:spPr>
            <a:xfrm>
              <a:off x="11742444" y="436591"/>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29" y="305699"/>
                  </a:lnTo>
                  <a:close/>
                </a:path>
              </a:pathLst>
            </a:custGeom>
            <a:grpFill/>
            <a:ln w="11442" cap="flat">
              <a:noFill/>
              <a:prstDash val="solid"/>
              <a:miter/>
            </a:ln>
          </p:spPr>
          <p:txBody>
            <a:bodyPr rtlCol="0" anchor="ctr"/>
            <a:lstStyle/>
            <a:p>
              <a:endParaRPr lang="en-US"/>
            </a:p>
          </p:txBody>
        </p:sp>
        <p:sp>
          <p:nvSpPr>
            <p:cNvPr id="346" name="Freeform: Shape 345">
              <a:extLst>
                <a:ext uri="{FF2B5EF4-FFF2-40B4-BE49-F238E27FC236}">
                  <a16:creationId xmlns:a16="http://schemas.microsoft.com/office/drawing/2014/main" id="{BE828FB5-0ED7-4106-B947-B5DC93FCAA06}"/>
                </a:ext>
              </a:extLst>
            </p:cNvPr>
            <p:cNvSpPr/>
            <p:nvPr/>
          </p:nvSpPr>
          <p:spPr>
            <a:xfrm>
              <a:off x="11521470" y="436591"/>
              <a:ext cx="298830" cy="305699"/>
            </a:xfrm>
            <a:custGeom>
              <a:avLst/>
              <a:gdLst>
                <a:gd name="connsiteX0" fmla="*/ 43508 w 298830"/>
                <a:gd name="connsiteY0" fmla="*/ 0 h 305699"/>
                <a:gd name="connsiteX1" fmla="*/ 0 w 298830"/>
                <a:gd name="connsiteY1" fmla="*/ 0 h 305699"/>
                <a:gd name="connsiteX2" fmla="*/ 255322 w 298830"/>
                <a:gd name="connsiteY2" fmla="*/ 305699 h 305699"/>
                <a:gd name="connsiteX3" fmla="*/ 298830 w 298830"/>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30" h="305699">
                  <a:moveTo>
                    <a:pt x="43508" y="0"/>
                  </a:moveTo>
                  <a:lnTo>
                    <a:pt x="0" y="0"/>
                  </a:lnTo>
                  <a:lnTo>
                    <a:pt x="255322" y="305699"/>
                  </a:lnTo>
                  <a:lnTo>
                    <a:pt x="298830" y="305699"/>
                  </a:lnTo>
                  <a:close/>
                </a:path>
              </a:pathLst>
            </a:custGeom>
            <a:grpFill/>
            <a:ln w="11442" cap="flat">
              <a:noFill/>
              <a:prstDash val="solid"/>
              <a:miter/>
            </a:ln>
          </p:spPr>
          <p:txBody>
            <a:bodyPr rtlCol="0" anchor="ctr"/>
            <a:lstStyle/>
            <a:p>
              <a:endParaRPr lang="en-US"/>
            </a:p>
          </p:txBody>
        </p:sp>
        <p:sp>
          <p:nvSpPr>
            <p:cNvPr id="347" name="Freeform: Shape 346">
              <a:extLst>
                <a:ext uri="{FF2B5EF4-FFF2-40B4-BE49-F238E27FC236}">
                  <a16:creationId xmlns:a16="http://schemas.microsoft.com/office/drawing/2014/main" id="{1431960F-8EE4-4923-AD26-D55B49DE7B80}"/>
                </a:ext>
              </a:extLst>
            </p:cNvPr>
            <p:cNvSpPr/>
            <p:nvPr/>
          </p:nvSpPr>
          <p:spPr>
            <a:xfrm>
              <a:off x="11300497" y="436591"/>
              <a:ext cx="298829" cy="305699"/>
            </a:xfrm>
            <a:custGeom>
              <a:avLst/>
              <a:gdLst>
                <a:gd name="connsiteX0" fmla="*/ 43507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7"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348" name="Freeform: Shape 347">
              <a:extLst>
                <a:ext uri="{FF2B5EF4-FFF2-40B4-BE49-F238E27FC236}">
                  <a16:creationId xmlns:a16="http://schemas.microsoft.com/office/drawing/2014/main" id="{448B0649-B20F-466B-B624-252D3CC761D0}"/>
                </a:ext>
              </a:extLst>
            </p:cNvPr>
            <p:cNvSpPr/>
            <p:nvPr/>
          </p:nvSpPr>
          <p:spPr>
            <a:xfrm>
              <a:off x="11079523"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sp>
          <p:nvSpPr>
            <p:cNvPr id="349" name="Freeform: Shape 348">
              <a:extLst>
                <a:ext uri="{FF2B5EF4-FFF2-40B4-BE49-F238E27FC236}">
                  <a16:creationId xmlns:a16="http://schemas.microsoft.com/office/drawing/2014/main" id="{8A714317-9707-4AEE-8996-05EBA38DAE49}"/>
                </a:ext>
              </a:extLst>
            </p:cNvPr>
            <p:cNvSpPr/>
            <p:nvPr/>
          </p:nvSpPr>
          <p:spPr>
            <a:xfrm>
              <a:off x="10858550" y="436591"/>
              <a:ext cx="298829" cy="305699"/>
            </a:xfrm>
            <a:custGeom>
              <a:avLst/>
              <a:gdLst>
                <a:gd name="connsiteX0" fmla="*/ 42363 w 298829"/>
                <a:gd name="connsiteY0" fmla="*/ 0 h 305699"/>
                <a:gd name="connsiteX1" fmla="*/ 0 w 298829"/>
                <a:gd name="connsiteY1" fmla="*/ 0 h 305699"/>
                <a:gd name="connsiteX2" fmla="*/ 255321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1" y="305699"/>
                  </a:lnTo>
                  <a:lnTo>
                    <a:pt x="298830" y="305699"/>
                  </a:lnTo>
                  <a:close/>
                </a:path>
              </a:pathLst>
            </a:custGeom>
            <a:grpFill/>
            <a:ln w="11442" cap="flat">
              <a:noFill/>
              <a:prstDash val="solid"/>
              <a:miter/>
            </a:ln>
          </p:spPr>
          <p:txBody>
            <a:bodyPr rtlCol="0" anchor="ctr"/>
            <a:lstStyle/>
            <a:p>
              <a:endParaRPr lang="en-US"/>
            </a:p>
          </p:txBody>
        </p:sp>
        <p:sp>
          <p:nvSpPr>
            <p:cNvPr id="350" name="Freeform: Shape 349">
              <a:extLst>
                <a:ext uri="{FF2B5EF4-FFF2-40B4-BE49-F238E27FC236}">
                  <a16:creationId xmlns:a16="http://schemas.microsoft.com/office/drawing/2014/main" id="{AF25CFF3-A220-416D-A1EA-2CF124463B95}"/>
                </a:ext>
              </a:extLst>
            </p:cNvPr>
            <p:cNvSpPr/>
            <p:nvPr/>
          </p:nvSpPr>
          <p:spPr>
            <a:xfrm>
              <a:off x="10637577" y="436591"/>
              <a:ext cx="297684" cy="305699"/>
            </a:xfrm>
            <a:custGeom>
              <a:avLst/>
              <a:gdLst>
                <a:gd name="connsiteX0" fmla="*/ 42363 w 297684"/>
                <a:gd name="connsiteY0" fmla="*/ 0 h 305699"/>
                <a:gd name="connsiteX1" fmla="*/ 0 w 297684"/>
                <a:gd name="connsiteY1" fmla="*/ 0 h 305699"/>
                <a:gd name="connsiteX2" fmla="*/ 255321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1" y="305699"/>
                  </a:lnTo>
                  <a:lnTo>
                    <a:pt x="297684" y="305699"/>
                  </a:lnTo>
                  <a:close/>
                </a:path>
              </a:pathLst>
            </a:custGeom>
            <a:grpFill/>
            <a:ln w="11442" cap="flat">
              <a:noFill/>
              <a:prstDash val="solid"/>
              <a:miter/>
            </a:ln>
          </p:spPr>
          <p:txBody>
            <a:bodyPr rtlCol="0" anchor="ctr"/>
            <a:lstStyle/>
            <a:p>
              <a:endParaRPr lang="en-US"/>
            </a:p>
          </p:txBody>
        </p:sp>
        <p:sp>
          <p:nvSpPr>
            <p:cNvPr id="351" name="Freeform: Shape 350">
              <a:extLst>
                <a:ext uri="{FF2B5EF4-FFF2-40B4-BE49-F238E27FC236}">
                  <a16:creationId xmlns:a16="http://schemas.microsoft.com/office/drawing/2014/main" id="{4EB69A3E-6CB9-4308-B10B-2FA969E67E67}"/>
                </a:ext>
              </a:extLst>
            </p:cNvPr>
            <p:cNvSpPr/>
            <p:nvPr/>
          </p:nvSpPr>
          <p:spPr>
            <a:xfrm>
              <a:off x="10416604" y="436591"/>
              <a:ext cx="297684" cy="305699"/>
            </a:xfrm>
            <a:custGeom>
              <a:avLst/>
              <a:gdLst>
                <a:gd name="connsiteX0" fmla="*/ 42363 w 297684"/>
                <a:gd name="connsiteY0" fmla="*/ 0 h 305699"/>
                <a:gd name="connsiteX1" fmla="*/ 0 w 297684"/>
                <a:gd name="connsiteY1" fmla="*/ 0 h 305699"/>
                <a:gd name="connsiteX2" fmla="*/ 255321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1" y="305699"/>
                  </a:lnTo>
                  <a:lnTo>
                    <a:pt x="297684" y="305699"/>
                  </a:lnTo>
                  <a:close/>
                </a:path>
              </a:pathLst>
            </a:custGeom>
            <a:grpFill/>
            <a:ln w="11442" cap="flat">
              <a:noFill/>
              <a:prstDash val="solid"/>
              <a:miter/>
            </a:ln>
          </p:spPr>
          <p:txBody>
            <a:bodyPr rtlCol="0" anchor="ctr"/>
            <a:lstStyle/>
            <a:p>
              <a:endParaRPr lang="en-US"/>
            </a:p>
          </p:txBody>
        </p:sp>
        <p:sp>
          <p:nvSpPr>
            <p:cNvPr id="352" name="Freeform: Shape 351">
              <a:extLst>
                <a:ext uri="{FF2B5EF4-FFF2-40B4-BE49-F238E27FC236}">
                  <a16:creationId xmlns:a16="http://schemas.microsoft.com/office/drawing/2014/main" id="{D05BBF55-85BD-4728-A4F3-8FAB262BA776}"/>
                </a:ext>
              </a:extLst>
            </p:cNvPr>
            <p:cNvSpPr/>
            <p:nvPr/>
          </p:nvSpPr>
          <p:spPr>
            <a:xfrm>
              <a:off x="10194485" y="436591"/>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30" y="305699"/>
                  </a:lnTo>
                  <a:close/>
                </a:path>
              </a:pathLst>
            </a:custGeom>
            <a:grpFill/>
            <a:ln w="11442" cap="flat">
              <a:noFill/>
              <a:prstDash val="solid"/>
              <a:miter/>
            </a:ln>
          </p:spPr>
          <p:txBody>
            <a:bodyPr rtlCol="0" anchor="ctr"/>
            <a:lstStyle/>
            <a:p>
              <a:endParaRPr lang="en-US"/>
            </a:p>
          </p:txBody>
        </p:sp>
        <p:sp>
          <p:nvSpPr>
            <p:cNvPr id="353" name="Freeform: Shape 352">
              <a:extLst>
                <a:ext uri="{FF2B5EF4-FFF2-40B4-BE49-F238E27FC236}">
                  <a16:creationId xmlns:a16="http://schemas.microsoft.com/office/drawing/2014/main" id="{25944A64-1B64-47BD-B718-A3051E70F4D9}"/>
                </a:ext>
              </a:extLst>
            </p:cNvPr>
            <p:cNvSpPr/>
            <p:nvPr/>
          </p:nvSpPr>
          <p:spPr>
            <a:xfrm>
              <a:off x="9973512"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354" name="Freeform: Shape 353">
              <a:extLst>
                <a:ext uri="{FF2B5EF4-FFF2-40B4-BE49-F238E27FC236}">
                  <a16:creationId xmlns:a16="http://schemas.microsoft.com/office/drawing/2014/main" id="{E9FBC4F7-BD58-49F2-9CC2-4615BAC47477}"/>
                </a:ext>
              </a:extLst>
            </p:cNvPr>
            <p:cNvSpPr/>
            <p:nvPr/>
          </p:nvSpPr>
          <p:spPr>
            <a:xfrm>
              <a:off x="9752538"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355" name="Freeform: Shape 354">
              <a:extLst>
                <a:ext uri="{FF2B5EF4-FFF2-40B4-BE49-F238E27FC236}">
                  <a16:creationId xmlns:a16="http://schemas.microsoft.com/office/drawing/2014/main" id="{D652F1BA-252A-475B-8D7F-0BAE12F8A939}"/>
                </a:ext>
              </a:extLst>
            </p:cNvPr>
            <p:cNvSpPr/>
            <p:nvPr/>
          </p:nvSpPr>
          <p:spPr>
            <a:xfrm>
              <a:off x="9531565"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356" name="Freeform: Shape 355">
              <a:extLst>
                <a:ext uri="{FF2B5EF4-FFF2-40B4-BE49-F238E27FC236}">
                  <a16:creationId xmlns:a16="http://schemas.microsoft.com/office/drawing/2014/main" id="{CEC98024-809E-437E-A542-11B626D0E337}"/>
                </a:ext>
              </a:extLst>
            </p:cNvPr>
            <p:cNvSpPr/>
            <p:nvPr/>
          </p:nvSpPr>
          <p:spPr>
            <a:xfrm>
              <a:off x="9310591"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30" y="305699"/>
                  </a:lnTo>
                  <a:close/>
                </a:path>
              </a:pathLst>
            </a:custGeom>
            <a:grpFill/>
            <a:ln w="11442" cap="flat">
              <a:noFill/>
              <a:prstDash val="solid"/>
              <a:miter/>
            </a:ln>
          </p:spPr>
          <p:txBody>
            <a:bodyPr rtlCol="0" anchor="ctr"/>
            <a:lstStyle/>
            <a:p>
              <a:endParaRPr lang="en-US"/>
            </a:p>
          </p:txBody>
        </p:sp>
        <p:sp>
          <p:nvSpPr>
            <p:cNvPr id="357" name="Freeform: Shape 356">
              <a:extLst>
                <a:ext uri="{FF2B5EF4-FFF2-40B4-BE49-F238E27FC236}">
                  <a16:creationId xmlns:a16="http://schemas.microsoft.com/office/drawing/2014/main" id="{88C95E63-13A6-4A1A-A68B-5C7516A6578E}"/>
                </a:ext>
              </a:extLst>
            </p:cNvPr>
            <p:cNvSpPr/>
            <p:nvPr/>
          </p:nvSpPr>
          <p:spPr>
            <a:xfrm>
              <a:off x="9089618" y="436591"/>
              <a:ext cx="298829" cy="305699"/>
            </a:xfrm>
            <a:custGeom>
              <a:avLst/>
              <a:gdLst>
                <a:gd name="connsiteX0" fmla="*/ 42363 w 298829"/>
                <a:gd name="connsiteY0" fmla="*/ 0 h 305699"/>
                <a:gd name="connsiteX1" fmla="*/ 0 w 298829"/>
                <a:gd name="connsiteY1" fmla="*/ 0 h 305699"/>
                <a:gd name="connsiteX2" fmla="*/ 255321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1" y="305699"/>
                  </a:lnTo>
                  <a:lnTo>
                    <a:pt x="298830" y="305699"/>
                  </a:lnTo>
                  <a:close/>
                </a:path>
              </a:pathLst>
            </a:custGeom>
            <a:grpFill/>
            <a:ln w="11442" cap="flat">
              <a:noFill/>
              <a:prstDash val="solid"/>
              <a:miter/>
            </a:ln>
          </p:spPr>
          <p:txBody>
            <a:bodyPr rtlCol="0" anchor="ctr"/>
            <a:lstStyle/>
            <a:p>
              <a:endParaRPr lang="en-US"/>
            </a:p>
          </p:txBody>
        </p:sp>
        <p:sp>
          <p:nvSpPr>
            <p:cNvPr id="358" name="Freeform: Shape 357">
              <a:extLst>
                <a:ext uri="{FF2B5EF4-FFF2-40B4-BE49-F238E27FC236}">
                  <a16:creationId xmlns:a16="http://schemas.microsoft.com/office/drawing/2014/main" id="{9837D9FA-63CC-4AAA-989F-1E927944DE8E}"/>
                </a:ext>
              </a:extLst>
            </p:cNvPr>
            <p:cNvSpPr/>
            <p:nvPr/>
          </p:nvSpPr>
          <p:spPr>
            <a:xfrm>
              <a:off x="8868645" y="436591"/>
              <a:ext cx="297684" cy="305699"/>
            </a:xfrm>
            <a:custGeom>
              <a:avLst/>
              <a:gdLst>
                <a:gd name="connsiteX0" fmla="*/ 42363 w 297684"/>
                <a:gd name="connsiteY0" fmla="*/ 0 h 305699"/>
                <a:gd name="connsiteX1" fmla="*/ 0 w 297684"/>
                <a:gd name="connsiteY1" fmla="*/ 0 h 305699"/>
                <a:gd name="connsiteX2" fmla="*/ 255321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1" y="305699"/>
                  </a:lnTo>
                  <a:lnTo>
                    <a:pt x="297684" y="305699"/>
                  </a:lnTo>
                  <a:close/>
                </a:path>
              </a:pathLst>
            </a:custGeom>
            <a:grpFill/>
            <a:ln w="11442" cap="flat">
              <a:noFill/>
              <a:prstDash val="solid"/>
              <a:miter/>
            </a:ln>
          </p:spPr>
          <p:txBody>
            <a:bodyPr rtlCol="0" anchor="ctr"/>
            <a:lstStyle/>
            <a:p>
              <a:endParaRPr lang="en-US"/>
            </a:p>
          </p:txBody>
        </p:sp>
        <p:sp>
          <p:nvSpPr>
            <p:cNvPr id="359" name="Freeform: Shape 358">
              <a:extLst>
                <a:ext uri="{FF2B5EF4-FFF2-40B4-BE49-F238E27FC236}">
                  <a16:creationId xmlns:a16="http://schemas.microsoft.com/office/drawing/2014/main" id="{91FFC274-F5E6-4749-85D2-1D9EB745D744}"/>
                </a:ext>
              </a:extLst>
            </p:cNvPr>
            <p:cNvSpPr/>
            <p:nvPr/>
          </p:nvSpPr>
          <p:spPr>
            <a:xfrm>
              <a:off x="8646526" y="436591"/>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30" y="305699"/>
                  </a:lnTo>
                  <a:close/>
                </a:path>
              </a:pathLst>
            </a:custGeom>
            <a:grpFill/>
            <a:ln w="11442" cap="flat">
              <a:noFill/>
              <a:prstDash val="solid"/>
              <a:miter/>
            </a:ln>
          </p:spPr>
          <p:txBody>
            <a:bodyPr rtlCol="0" anchor="ctr"/>
            <a:lstStyle/>
            <a:p>
              <a:endParaRPr lang="en-US"/>
            </a:p>
          </p:txBody>
        </p:sp>
        <p:sp>
          <p:nvSpPr>
            <p:cNvPr id="360" name="Freeform: Shape 359">
              <a:extLst>
                <a:ext uri="{FF2B5EF4-FFF2-40B4-BE49-F238E27FC236}">
                  <a16:creationId xmlns:a16="http://schemas.microsoft.com/office/drawing/2014/main" id="{9E184D2B-FF19-402B-8443-7CF4B00FD2CE}"/>
                </a:ext>
              </a:extLst>
            </p:cNvPr>
            <p:cNvSpPr/>
            <p:nvPr/>
          </p:nvSpPr>
          <p:spPr>
            <a:xfrm>
              <a:off x="8425553" y="436591"/>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30" y="305699"/>
                  </a:lnTo>
                  <a:close/>
                </a:path>
              </a:pathLst>
            </a:custGeom>
            <a:grpFill/>
            <a:ln w="11442" cap="flat">
              <a:noFill/>
              <a:prstDash val="solid"/>
              <a:miter/>
            </a:ln>
          </p:spPr>
          <p:txBody>
            <a:bodyPr rtlCol="0" anchor="ctr"/>
            <a:lstStyle/>
            <a:p>
              <a:endParaRPr lang="en-US"/>
            </a:p>
          </p:txBody>
        </p:sp>
        <p:sp>
          <p:nvSpPr>
            <p:cNvPr id="361" name="Freeform: Shape 360">
              <a:extLst>
                <a:ext uri="{FF2B5EF4-FFF2-40B4-BE49-F238E27FC236}">
                  <a16:creationId xmlns:a16="http://schemas.microsoft.com/office/drawing/2014/main" id="{3DB6DECB-6737-41CF-B7C5-8002EC94B319}"/>
                </a:ext>
              </a:extLst>
            </p:cNvPr>
            <p:cNvSpPr/>
            <p:nvPr/>
          </p:nvSpPr>
          <p:spPr>
            <a:xfrm>
              <a:off x="8204580"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362" name="Freeform: Shape 361">
              <a:extLst>
                <a:ext uri="{FF2B5EF4-FFF2-40B4-BE49-F238E27FC236}">
                  <a16:creationId xmlns:a16="http://schemas.microsoft.com/office/drawing/2014/main" id="{917D8710-38E2-4EBC-91F8-1F187676A854}"/>
                </a:ext>
              </a:extLst>
            </p:cNvPr>
            <p:cNvSpPr/>
            <p:nvPr/>
          </p:nvSpPr>
          <p:spPr>
            <a:xfrm>
              <a:off x="7983606"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363" name="Freeform: Shape 362">
              <a:extLst>
                <a:ext uri="{FF2B5EF4-FFF2-40B4-BE49-F238E27FC236}">
                  <a16:creationId xmlns:a16="http://schemas.microsoft.com/office/drawing/2014/main" id="{F2F9844C-9608-4FE4-B01A-768E03A9903F}"/>
                </a:ext>
              </a:extLst>
            </p:cNvPr>
            <p:cNvSpPr/>
            <p:nvPr/>
          </p:nvSpPr>
          <p:spPr>
            <a:xfrm>
              <a:off x="7762633"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364" name="Freeform: Shape 363">
              <a:extLst>
                <a:ext uri="{FF2B5EF4-FFF2-40B4-BE49-F238E27FC236}">
                  <a16:creationId xmlns:a16="http://schemas.microsoft.com/office/drawing/2014/main" id="{5B12BE56-83CE-4DBC-9F5D-ECB94CAB0771}"/>
                </a:ext>
              </a:extLst>
            </p:cNvPr>
            <p:cNvSpPr/>
            <p:nvPr/>
          </p:nvSpPr>
          <p:spPr>
            <a:xfrm>
              <a:off x="7541659"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30" y="305699"/>
                  </a:lnTo>
                  <a:close/>
                </a:path>
              </a:pathLst>
            </a:custGeom>
            <a:grpFill/>
            <a:ln w="11442" cap="flat">
              <a:noFill/>
              <a:prstDash val="solid"/>
              <a:miter/>
            </a:ln>
          </p:spPr>
          <p:txBody>
            <a:bodyPr rtlCol="0" anchor="ctr"/>
            <a:lstStyle/>
            <a:p>
              <a:endParaRPr lang="en-US"/>
            </a:p>
          </p:txBody>
        </p:sp>
        <p:sp>
          <p:nvSpPr>
            <p:cNvPr id="365" name="Freeform: Shape 364">
              <a:extLst>
                <a:ext uri="{FF2B5EF4-FFF2-40B4-BE49-F238E27FC236}">
                  <a16:creationId xmlns:a16="http://schemas.microsoft.com/office/drawing/2014/main" id="{6F14BFFE-26CB-46EA-8EC7-42801A09F848}"/>
                </a:ext>
              </a:extLst>
            </p:cNvPr>
            <p:cNvSpPr/>
            <p:nvPr/>
          </p:nvSpPr>
          <p:spPr>
            <a:xfrm>
              <a:off x="7320686" y="436591"/>
              <a:ext cx="298829" cy="305699"/>
            </a:xfrm>
            <a:custGeom>
              <a:avLst/>
              <a:gdLst>
                <a:gd name="connsiteX0" fmla="*/ 42363 w 298829"/>
                <a:gd name="connsiteY0" fmla="*/ 0 h 305699"/>
                <a:gd name="connsiteX1" fmla="*/ 0 w 298829"/>
                <a:gd name="connsiteY1" fmla="*/ 0 h 305699"/>
                <a:gd name="connsiteX2" fmla="*/ 255321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1" y="305699"/>
                  </a:lnTo>
                  <a:lnTo>
                    <a:pt x="298830" y="305699"/>
                  </a:lnTo>
                  <a:close/>
                </a:path>
              </a:pathLst>
            </a:custGeom>
            <a:grpFill/>
            <a:ln w="11442" cap="flat">
              <a:noFill/>
              <a:prstDash val="solid"/>
              <a:miter/>
            </a:ln>
          </p:spPr>
          <p:txBody>
            <a:bodyPr rtlCol="0" anchor="ctr"/>
            <a:lstStyle/>
            <a:p>
              <a:endParaRPr lang="en-US"/>
            </a:p>
          </p:txBody>
        </p:sp>
        <p:sp>
          <p:nvSpPr>
            <p:cNvPr id="366" name="Freeform: Shape 365">
              <a:extLst>
                <a:ext uri="{FF2B5EF4-FFF2-40B4-BE49-F238E27FC236}">
                  <a16:creationId xmlns:a16="http://schemas.microsoft.com/office/drawing/2014/main" id="{E8E18A33-E921-4F78-B9E6-AF2643ED658D}"/>
                </a:ext>
              </a:extLst>
            </p:cNvPr>
            <p:cNvSpPr/>
            <p:nvPr/>
          </p:nvSpPr>
          <p:spPr>
            <a:xfrm>
              <a:off x="7099712" y="436591"/>
              <a:ext cx="297684" cy="305699"/>
            </a:xfrm>
            <a:custGeom>
              <a:avLst/>
              <a:gdLst>
                <a:gd name="connsiteX0" fmla="*/ 42363 w 297684"/>
                <a:gd name="connsiteY0" fmla="*/ 0 h 305699"/>
                <a:gd name="connsiteX1" fmla="*/ 0 w 297684"/>
                <a:gd name="connsiteY1" fmla="*/ 0 h 305699"/>
                <a:gd name="connsiteX2" fmla="*/ 255321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1" y="305699"/>
                  </a:lnTo>
                  <a:lnTo>
                    <a:pt x="297684" y="305699"/>
                  </a:lnTo>
                  <a:close/>
                </a:path>
              </a:pathLst>
            </a:custGeom>
            <a:grpFill/>
            <a:ln w="11442" cap="flat">
              <a:noFill/>
              <a:prstDash val="solid"/>
              <a:miter/>
            </a:ln>
          </p:spPr>
          <p:txBody>
            <a:bodyPr rtlCol="0" anchor="ctr"/>
            <a:lstStyle/>
            <a:p>
              <a:endParaRPr lang="en-US"/>
            </a:p>
          </p:txBody>
        </p:sp>
        <p:sp>
          <p:nvSpPr>
            <p:cNvPr id="367" name="Freeform: Shape 366">
              <a:extLst>
                <a:ext uri="{FF2B5EF4-FFF2-40B4-BE49-F238E27FC236}">
                  <a16:creationId xmlns:a16="http://schemas.microsoft.com/office/drawing/2014/main" id="{AC2B446A-F8DE-41CA-83AC-46276058CB26}"/>
                </a:ext>
              </a:extLst>
            </p:cNvPr>
            <p:cNvSpPr/>
            <p:nvPr/>
          </p:nvSpPr>
          <p:spPr>
            <a:xfrm>
              <a:off x="6877594" y="436591"/>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30" y="305699"/>
                  </a:lnTo>
                  <a:close/>
                </a:path>
              </a:pathLst>
            </a:custGeom>
            <a:grpFill/>
            <a:ln w="11442" cap="flat">
              <a:noFill/>
              <a:prstDash val="solid"/>
              <a:miter/>
            </a:ln>
          </p:spPr>
          <p:txBody>
            <a:bodyPr rtlCol="0" anchor="ctr"/>
            <a:lstStyle/>
            <a:p>
              <a:endParaRPr lang="en-US"/>
            </a:p>
          </p:txBody>
        </p:sp>
        <p:sp>
          <p:nvSpPr>
            <p:cNvPr id="368" name="Freeform: Shape 367">
              <a:extLst>
                <a:ext uri="{FF2B5EF4-FFF2-40B4-BE49-F238E27FC236}">
                  <a16:creationId xmlns:a16="http://schemas.microsoft.com/office/drawing/2014/main" id="{E19036A0-84A8-445B-B332-376F1B8A1380}"/>
                </a:ext>
              </a:extLst>
            </p:cNvPr>
            <p:cNvSpPr/>
            <p:nvPr/>
          </p:nvSpPr>
          <p:spPr>
            <a:xfrm>
              <a:off x="6656621" y="436591"/>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30" y="305699"/>
                  </a:lnTo>
                  <a:close/>
                </a:path>
              </a:pathLst>
            </a:custGeom>
            <a:grpFill/>
            <a:ln w="11442" cap="flat">
              <a:noFill/>
              <a:prstDash val="solid"/>
              <a:miter/>
            </a:ln>
          </p:spPr>
          <p:txBody>
            <a:bodyPr rtlCol="0" anchor="ctr"/>
            <a:lstStyle/>
            <a:p>
              <a:endParaRPr lang="en-US"/>
            </a:p>
          </p:txBody>
        </p:sp>
        <p:sp>
          <p:nvSpPr>
            <p:cNvPr id="369" name="Freeform: Shape 368">
              <a:extLst>
                <a:ext uri="{FF2B5EF4-FFF2-40B4-BE49-F238E27FC236}">
                  <a16:creationId xmlns:a16="http://schemas.microsoft.com/office/drawing/2014/main" id="{09B31934-64EC-4719-8F80-76F04212AFD6}"/>
                </a:ext>
              </a:extLst>
            </p:cNvPr>
            <p:cNvSpPr/>
            <p:nvPr/>
          </p:nvSpPr>
          <p:spPr>
            <a:xfrm>
              <a:off x="6435647"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370" name="Freeform: Shape 369">
              <a:extLst>
                <a:ext uri="{FF2B5EF4-FFF2-40B4-BE49-F238E27FC236}">
                  <a16:creationId xmlns:a16="http://schemas.microsoft.com/office/drawing/2014/main" id="{37B018EB-FAE2-424A-9FB2-5C1FB1E79D43}"/>
                </a:ext>
              </a:extLst>
            </p:cNvPr>
            <p:cNvSpPr/>
            <p:nvPr/>
          </p:nvSpPr>
          <p:spPr>
            <a:xfrm>
              <a:off x="6214674"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371" name="Freeform: Shape 370">
              <a:extLst>
                <a:ext uri="{FF2B5EF4-FFF2-40B4-BE49-F238E27FC236}">
                  <a16:creationId xmlns:a16="http://schemas.microsoft.com/office/drawing/2014/main" id="{22C0DD11-6508-4FB7-B3A8-1C81AFFE58EF}"/>
                </a:ext>
              </a:extLst>
            </p:cNvPr>
            <p:cNvSpPr/>
            <p:nvPr/>
          </p:nvSpPr>
          <p:spPr>
            <a:xfrm>
              <a:off x="5993701"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372" name="Freeform: Shape 371">
              <a:extLst>
                <a:ext uri="{FF2B5EF4-FFF2-40B4-BE49-F238E27FC236}">
                  <a16:creationId xmlns:a16="http://schemas.microsoft.com/office/drawing/2014/main" id="{2CB786B4-5F46-4444-982E-55DBCA01E093}"/>
                </a:ext>
              </a:extLst>
            </p:cNvPr>
            <p:cNvSpPr/>
            <p:nvPr/>
          </p:nvSpPr>
          <p:spPr>
            <a:xfrm>
              <a:off x="5772727" y="436591"/>
              <a:ext cx="298829" cy="305699"/>
            </a:xfrm>
            <a:custGeom>
              <a:avLst/>
              <a:gdLst>
                <a:gd name="connsiteX0" fmla="*/ 42363 w 298829"/>
                <a:gd name="connsiteY0" fmla="*/ 0 h 305699"/>
                <a:gd name="connsiteX1" fmla="*/ 0 w 298829"/>
                <a:gd name="connsiteY1" fmla="*/ 0 h 305699"/>
                <a:gd name="connsiteX2" fmla="*/ 255322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2" y="305699"/>
                  </a:lnTo>
                  <a:lnTo>
                    <a:pt x="298830" y="305699"/>
                  </a:lnTo>
                  <a:close/>
                </a:path>
              </a:pathLst>
            </a:custGeom>
            <a:grpFill/>
            <a:ln w="11442" cap="flat">
              <a:noFill/>
              <a:prstDash val="solid"/>
              <a:miter/>
            </a:ln>
          </p:spPr>
          <p:txBody>
            <a:bodyPr rtlCol="0" anchor="ctr"/>
            <a:lstStyle/>
            <a:p>
              <a:endParaRPr lang="en-US"/>
            </a:p>
          </p:txBody>
        </p:sp>
        <p:sp>
          <p:nvSpPr>
            <p:cNvPr id="373" name="Freeform: Shape 372">
              <a:extLst>
                <a:ext uri="{FF2B5EF4-FFF2-40B4-BE49-F238E27FC236}">
                  <a16:creationId xmlns:a16="http://schemas.microsoft.com/office/drawing/2014/main" id="{C439BCDA-0F0C-4A6A-9F03-A8C3BB75A813}"/>
                </a:ext>
              </a:extLst>
            </p:cNvPr>
            <p:cNvSpPr/>
            <p:nvPr/>
          </p:nvSpPr>
          <p:spPr>
            <a:xfrm>
              <a:off x="5551754" y="436591"/>
              <a:ext cx="297684" cy="305699"/>
            </a:xfrm>
            <a:custGeom>
              <a:avLst/>
              <a:gdLst>
                <a:gd name="connsiteX0" fmla="*/ 42363 w 297684"/>
                <a:gd name="connsiteY0" fmla="*/ 0 h 305699"/>
                <a:gd name="connsiteX1" fmla="*/ 0 w 297684"/>
                <a:gd name="connsiteY1" fmla="*/ 0 h 305699"/>
                <a:gd name="connsiteX2" fmla="*/ 255321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1" y="305699"/>
                  </a:lnTo>
                  <a:lnTo>
                    <a:pt x="297684" y="305699"/>
                  </a:lnTo>
                  <a:close/>
                </a:path>
              </a:pathLst>
            </a:custGeom>
            <a:grpFill/>
            <a:ln w="11442" cap="flat">
              <a:noFill/>
              <a:prstDash val="solid"/>
              <a:miter/>
            </a:ln>
          </p:spPr>
          <p:txBody>
            <a:bodyPr rtlCol="0" anchor="ctr"/>
            <a:lstStyle/>
            <a:p>
              <a:endParaRPr lang="en-US"/>
            </a:p>
          </p:txBody>
        </p:sp>
        <p:sp>
          <p:nvSpPr>
            <p:cNvPr id="374" name="Freeform: Shape 373">
              <a:extLst>
                <a:ext uri="{FF2B5EF4-FFF2-40B4-BE49-F238E27FC236}">
                  <a16:creationId xmlns:a16="http://schemas.microsoft.com/office/drawing/2014/main" id="{A2F1D8C6-9D4A-4F03-8680-AF160CA50675}"/>
                </a:ext>
              </a:extLst>
            </p:cNvPr>
            <p:cNvSpPr/>
            <p:nvPr/>
          </p:nvSpPr>
          <p:spPr>
            <a:xfrm>
              <a:off x="5330780" y="436591"/>
              <a:ext cx="297684" cy="305699"/>
            </a:xfrm>
            <a:custGeom>
              <a:avLst/>
              <a:gdLst>
                <a:gd name="connsiteX0" fmla="*/ 42363 w 297684"/>
                <a:gd name="connsiteY0" fmla="*/ 0 h 305699"/>
                <a:gd name="connsiteX1" fmla="*/ 0 w 297684"/>
                <a:gd name="connsiteY1" fmla="*/ 0 h 305699"/>
                <a:gd name="connsiteX2" fmla="*/ 255321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1" y="305699"/>
                  </a:lnTo>
                  <a:lnTo>
                    <a:pt x="297684" y="305699"/>
                  </a:lnTo>
                  <a:close/>
                </a:path>
              </a:pathLst>
            </a:custGeom>
            <a:grpFill/>
            <a:ln w="11442" cap="flat">
              <a:noFill/>
              <a:prstDash val="solid"/>
              <a:miter/>
            </a:ln>
          </p:spPr>
          <p:txBody>
            <a:bodyPr rtlCol="0" anchor="ctr"/>
            <a:lstStyle/>
            <a:p>
              <a:endParaRPr lang="en-US"/>
            </a:p>
          </p:txBody>
        </p:sp>
        <p:sp>
          <p:nvSpPr>
            <p:cNvPr id="375" name="Freeform: Shape 374">
              <a:extLst>
                <a:ext uri="{FF2B5EF4-FFF2-40B4-BE49-F238E27FC236}">
                  <a16:creationId xmlns:a16="http://schemas.microsoft.com/office/drawing/2014/main" id="{1C621868-E7BD-496C-9951-A1748258A911}"/>
                </a:ext>
              </a:extLst>
            </p:cNvPr>
            <p:cNvSpPr/>
            <p:nvPr/>
          </p:nvSpPr>
          <p:spPr>
            <a:xfrm>
              <a:off x="5108662" y="436591"/>
              <a:ext cx="298829" cy="305699"/>
            </a:xfrm>
            <a:custGeom>
              <a:avLst/>
              <a:gdLst>
                <a:gd name="connsiteX0" fmla="*/ 43508 w 298829"/>
                <a:gd name="connsiteY0" fmla="*/ 0 h 305699"/>
                <a:gd name="connsiteX1" fmla="*/ 0 w 298829"/>
                <a:gd name="connsiteY1" fmla="*/ 0 h 305699"/>
                <a:gd name="connsiteX2" fmla="*/ 256466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6" y="305699"/>
                  </a:lnTo>
                  <a:lnTo>
                    <a:pt x="298829" y="305699"/>
                  </a:lnTo>
                  <a:close/>
                </a:path>
              </a:pathLst>
            </a:custGeom>
            <a:grpFill/>
            <a:ln w="11442" cap="flat">
              <a:noFill/>
              <a:prstDash val="solid"/>
              <a:miter/>
            </a:ln>
          </p:spPr>
          <p:txBody>
            <a:bodyPr rtlCol="0" anchor="ctr"/>
            <a:lstStyle/>
            <a:p>
              <a:endParaRPr lang="en-US"/>
            </a:p>
          </p:txBody>
        </p:sp>
        <p:sp>
          <p:nvSpPr>
            <p:cNvPr id="376" name="Freeform: Shape 375">
              <a:extLst>
                <a:ext uri="{FF2B5EF4-FFF2-40B4-BE49-F238E27FC236}">
                  <a16:creationId xmlns:a16="http://schemas.microsoft.com/office/drawing/2014/main" id="{7FBE51A5-59AB-46EE-BC69-823959EC7E95}"/>
                </a:ext>
              </a:extLst>
            </p:cNvPr>
            <p:cNvSpPr/>
            <p:nvPr/>
          </p:nvSpPr>
          <p:spPr>
            <a:xfrm>
              <a:off x="4887688"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sp>
          <p:nvSpPr>
            <p:cNvPr id="377" name="Freeform: Shape 376">
              <a:extLst>
                <a:ext uri="{FF2B5EF4-FFF2-40B4-BE49-F238E27FC236}">
                  <a16:creationId xmlns:a16="http://schemas.microsoft.com/office/drawing/2014/main" id="{F326830E-ADF3-438C-8AC1-AAA02C883A56}"/>
                </a:ext>
              </a:extLst>
            </p:cNvPr>
            <p:cNvSpPr/>
            <p:nvPr/>
          </p:nvSpPr>
          <p:spPr>
            <a:xfrm>
              <a:off x="4666715"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378" name="Freeform: Shape 377">
              <a:extLst>
                <a:ext uri="{FF2B5EF4-FFF2-40B4-BE49-F238E27FC236}">
                  <a16:creationId xmlns:a16="http://schemas.microsoft.com/office/drawing/2014/main" id="{E5BE73BE-DFFE-4B82-BEE4-C71BE5A0D348}"/>
                </a:ext>
              </a:extLst>
            </p:cNvPr>
            <p:cNvSpPr/>
            <p:nvPr/>
          </p:nvSpPr>
          <p:spPr>
            <a:xfrm>
              <a:off x="4445742"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379" name="Freeform: Shape 378">
              <a:extLst>
                <a:ext uri="{FF2B5EF4-FFF2-40B4-BE49-F238E27FC236}">
                  <a16:creationId xmlns:a16="http://schemas.microsoft.com/office/drawing/2014/main" id="{B6919684-A85A-4133-BC81-4ACA8038C2D1}"/>
                </a:ext>
              </a:extLst>
            </p:cNvPr>
            <p:cNvSpPr/>
            <p:nvPr/>
          </p:nvSpPr>
          <p:spPr>
            <a:xfrm>
              <a:off x="4224768"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sp>
          <p:nvSpPr>
            <p:cNvPr id="380" name="Freeform: Shape 379">
              <a:extLst>
                <a:ext uri="{FF2B5EF4-FFF2-40B4-BE49-F238E27FC236}">
                  <a16:creationId xmlns:a16="http://schemas.microsoft.com/office/drawing/2014/main" id="{F68DD4E3-A1FC-4834-8B4F-A93BE37CACE9}"/>
                </a:ext>
              </a:extLst>
            </p:cNvPr>
            <p:cNvSpPr/>
            <p:nvPr/>
          </p:nvSpPr>
          <p:spPr>
            <a:xfrm>
              <a:off x="4003795" y="436591"/>
              <a:ext cx="298829" cy="305699"/>
            </a:xfrm>
            <a:custGeom>
              <a:avLst/>
              <a:gdLst>
                <a:gd name="connsiteX0" fmla="*/ 42363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381" name="Freeform: Shape 380">
              <a:extLst>
                <a:ext uri="{FF2B5EF4-FFF2-40B4-BE49-F238E27FC236}">
                  <a16:creationId xmlns:a16="http://schemas.microsoft.com/office/drawing/2014/main" id="{E49A9016-E301-45C3-9D71-AD573282A1C1}"/>
                </a:ext>
              </a:extLst>
            </p:cNvPr>
            <p:cNvSpPr/>
            <p:nvPr/>
          </p:nvSpPr>
          <p:spPr>
            <a:xfrm>
              <a:off x="3782821" y="436591"/>
              <a:ext cx="297684" cy="305699"/>
            </a:xfrm>
            <a:custGeom>
              <a:avLst/>
              <a:gdLst>
                <a:gd name="connsiteX0" fmla="*/ 42363 w 297684"/>
                <a:gd name="connsiteY0" fmla="*/ 0 h 305699"/>
                <a:gd name="connsiteX1" fmla="*/ 0 w 297684"/>
                <a:gd name="connsiteY1" fmla="*/ 0 h 305699"/>
                <a:gd name="connsiteX2" fmla="*/ 255322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2" y="305699"/>
                  </a:lnTo>
                  <a:lnTo>
                    <a:pt x="297684" y="305699"/>
                  </a:lnTo>
                  <a:close/>
                </a:path>
              </a:pathLst>
            </a:custGeom>
            <a:grpFill/>
            <a:ln w="11442" cap="flat">
              <a:noFill/>
              <a:prstDash val="solid"/>
              <a:miter/>
            </a:ln>
          </p:spPr>
          <p:txBody>
            <a:bodyPr rtlCol="0" anchor="ctr"/>
            <a:lstStyle/>
            <a:p>
              <a:endParaRPr lang="en-US"/>
            </a:p>
          </p:txBody>
        </p:sp>
        <p:sp>
          <p:nvSpPr>
            <p:cNvPr id="382" name="Freeform: Shape 381">
              <a:extLst>
                <a:ext uri="{FF2B5EF4-FFF2-40B4-BE49-F238E27FC236}">
                  <a16:creationId xmlns:a16="http://schemas.microsoft.com/office/drawing/2014/main" id="{03623D0E-8450-40F2-B50D-42736FA2F0D7}"/>
                </a:ext>
              </a:extLst>
            </p:cNvPr>
            <p:cNvSpPr/>
            <p:nvPr/>
          </p:nvSpPr>
          <p:spPr>
            <a:xfrm>
              <a:off x="3560703" y="436591"/>
              <a:ext cx="298829" cy="305699"/>
            </a:xfrm>
            <a:custGeom>
              <a:avLst/>
              <a:gdLst>
                <a:gd name="connsiteX0" fmla="*/ 43508 w 298829"/>
                <a:gd name="connsiteY0" fmla="*/ 0 h 305699"/>
                <a:gd name="connsiteX1" fmla="*/ 0 w 298829"/>
                <a:gd name="connsiteY1" fmla="*/ 0 h 305699"/>
                <a:gd name="connsiteX2" fmla="*/ 256466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6" y="305699"/>
                  </a:lnTo>
                  <a:lnTo>
                    <a:pt x="298829" y="305699"/>
                  </a:lnTo>
                  <a:close/>
                </a:path>
              </a:pathLst>
            </a:custGeom>
            <a:grpFill/>
            <a:ln w="11442" cap="flat">
              <a:noFill/>
              <a:prstDash val="solid"/>
              <a:miter/>
            </a:ln>
          </p:spPr>
          <p:txBody>
            <a:bodyPr rtlCol="0" anchor="ctr"/>
            <a:lstStyle/>
            <a:p>
              <a:endParaRPr lang="en-US"/>
            </a:p>
          </p:txBody>
        </p:sp>
        <p:sp>
          <p:nvSpPr>
            <p:cNvPr id="383" name="Freeform: Shape 382">
              <a:extLst>
                <a:ext uri="{FF2B5EF4-FFF2-40B4-BE49-F238E27FC236}">
                  <a16:creationId xmlns:a16="http://schemas.microsoft.com/office/drawing/2014/main" id="{52C4D14D-B038-4286-A16B-4890AE7B7ADA}"/>
                </a:ext>
              </a:extLst>
            </p:cNvPr>
            <p:cNvSpPr/>
            <p:nvPr/>
          </p:nvSpPr>
          <p:spPr>
            <a:xfrm>
              <a:off x="3339730" y="436591"/>
              <a:ext cx="298829" cy="305699"/>
            </a:xfrm>
            <a:custGeom>
              <a:avLst/>
              <a:gdLst>
                <a:gd name="connsiteX0" fmla="*/ 43508 w 298829"/>
                <a:gd name="connsiteY0" fmla="*/ 0 h 305699"/>
                <a:gd name="connsiteX1" fmla="*/ 0 w 298829"/>
                <a:gd name="connsiteY1" fmla="*/ 0 h 305699"/>
                <a:gd name="connsiteX2" fmla="*/ 256466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6" y="305699"/>
                  </a:lnTo>
                  <a:lnTo>
                    <a:pt x="298829" y="305699"/>
                  </a:lnTo>
                  <a:close/>
                </a:path>
              </a:pathLst>
            </a:custGeom>
            <a:grpFill/>
            <a:ln w="11442" cap="flat">
              <a:noFill/>
              <a:prstDash val="solid"/>
              <a:miter/>
            </a:ln>
          </p:spPr>
          <p:txBody>
            <a:bodyPr rtlCol="0" anchor="ctr"/>
            <a:lstStyle/>
            <a:p>
              <a:endParaRPr lang="en-US"/>
            </a:p>
          </p:txBody>
        </p:sp>
        <p:sp>
          <p:nvSpPr>
            <p:cNvPr id="384" name="Freeform: Shape 383">
              <a:extLst>
                <a:ext uri="{FF2B5EF4-FFF2-40B4-BE49-F238E27FC236}">
                  <a16:creationId xmlns:a16="http://schemas.microsoft.com/office/drawing/2014/main" id="{C2366683-3DE7-4D5D-8EB6-C24150085D84}"/>
                </a:ext>
              </a:extLst>
            </p:cNvPr>
            <p:cNvSpPr/>
            <p:nvPr/>
          </p:nvSpPr>
          <p:spPr>
            <a:xfrm>
              <a:off x="3118756"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sp>
          <p:nvSpPr>
            <p:cNvPr id="385" name="Freeform: Shape 384">
              <a:extLst>
                <a:ext uri="{FF2B5EF4-FFF2-40B4-BE49-F238E27FC236}">
                  <a16:creationId xmlns:a16="http://schemas.microsoft.com/office/drawing/2014/main" id="{E26BBD37-AD55-439D-AB9F-09CE4E6DA65C}"/>
                </a:ext>
              </a:extLst>
            </p:cNvPr>
            <p:cNvSpPr/>
            <p:nvPr/>
          </p:nvSpPr>
          <p:spPr>
            <a:xfrm>
              <a:off x="2897783"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386" name="Freeform: Shape 385">
              <a:extLst>
                <a:ext uri="{FF2B5EF4-FFF2-40B4-BE49-F238E27FC236}">
                  <a16:creationId xmlns:a16="http://schemas.microsoft.com/office/drawing/2014/main" id="{37729C08-E9D5-4BCB-AF17-63544545C8FB}"/>
                </a:ext>
              </a:extLst>
            </p:cNvPr>
            <p:cNvSpPr/>
            <p:nvPr/>
          </p:nvSpPr>
          <p:spPr>
            <a:xfrm>
              <a:off x="2676810"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387" name="Freeform: Shape 386">
              <a:extLst>
                <a:ext uri="{FF2B5EF4-FFF2-40B4-BE49-F238E27FC236}">
                  <a16:creationId xmlns:a16="http://schemas.microsoft.com/office/drawing/2014/main" id="{AA281C0C-08F6-47EB-9D83-AAB97E61A5C0}"/>
                </a:ext>
              </a:extLst>
            </p:cNvPr>
            <p:cNvSpPr/>
            <p:nvPr/>
          </p:nvSpPr>
          <p:spPr>
            <a:xfrm>
              <a:off x="2455836"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sp>
          <p:nvSpPr>
            <p:cNvPr id="388" name="Freeform: Shape 387">
              <a:extLst>
                <a:ext uri="{FF2B5EF4-FFF2-40B4-BE49-F238E27FC236}">
                  <a16:creationId xmlns:a16="http://schemas.microsoft.com/office/drawing/2014/main" id="{B78C7462-1A88-41C8-A737-E6601E6827E4}"/>
                </a:ext>
              </a:extLst>
            </p:cNvPr>
            <p:cNvSpPr/>
            <p:nvPr/>
          </p:nvSpPr>
          <p:spPr>
            <a:xfrm>
              <a:off x="2234863" y="436591"/>
              <a:ext cx="298829" cy="305699"/>
            </a:xfrm>
            <a:custGeom>
              <a:avLst/>
              <a:gdLst>
                <a:gd name="connsiteX0" fmla="*/ 42363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389" name="Freeform: Shape 388">
              <a:extLst>
                <a:ext uri="{FF2B5EF4-FFF2-40B4-BE49-F238E27FC236}">
                  <a16:creationId xmlns:a16="http://schemas.microsoft.com/office/drawing/2014/main" id="{B8CBCA9E-5C7D-43C1-95C7-45BE966EDB51}"/>
                </a:ext>
              </a:extLst>
            </p:cNvPr>
            <p:cNvSpPr/>
            <p:nvPr/>
          </p:nvSpPr>
          <p:spPr>
            <a:xfrm>
              <a:off x="2013889" y="436591"/>
              <a:ext cx="297684" cy="305699"/>
            </a:xfrm>
            <a:custGeom>
              <a:avLst/>
              <a:gdLst>
                <a:gd name="connsiteX0" fmla="*/ 42363 w 297684"/>
                <a:gd name="connsiteY0" fmla="*/ 0 h 305699"/>
                <a:gd name="connsiteX1" fmla="*/ 0 w 297684"/>
                <a:gd name="connsiteY1" fmla="*/ 0 h 305699"/>
                <a:gd name="connsiteX2" fmla="*/ 255322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2" y="305699"/>
                  </a:lnTo>
                  <a:lnTo>
                    <a:pt x="297684" y="305699"/>
                  </a:lnTo>
                  <a:close/>
                </a:path>
              </a:pathLst>
            </a:custGeom>
            <a:grpFill/>
            <a:ln w="11442" cap="flat">
              <a:noFill/>
              <a:prstDash val="solid"/>
              <a:miter/>
            </a:ln>
          </p:spPr>
          <p:txBody>
            <a:bodyPr rtlCol="0" anchor="ctr"/>
            <a:lstStyle/>
            <a:p>
              <a:endParaRPr lang="en-US"/>
            </a:p>
          </p:txBody>
        </p:sp>
        <p:sp>
          <p:nvSpPr>
            <p:cNvPr id="390" name="Freeform: Shape 389">
              <a:extLst>
                <a:ext uri="{FF2B5EF4-FFF2-40B4-BE49-F238E27FC236}">
                  <a16:creationId xmlns:a16="http://schemas.microsoft.com/office/drawing/2014/main" id="{4211215D-FE5E-4FE6-A4D7-8509580BE882}"/>
                </a:ext>
              </a:extLst>
            </p:cNvPr>
            <p:cNvSpPr/>
            <p:nvPr/>
          </p:nvSpPr>
          <p:spPr>
            <a:xfrm>
              <a:off x="1791771" y="436591"/>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29" y="305699"/>
                  </a:lnTo>
                  <a:close/>
                </a:path>
              </a:pathLst>
            </a:custGeom>
            <a:grpFill/>
            <a:ln w="11442" cap="flat">
              <a:noFill/>
              <a:prstDash val="solid"/>
              <a:miter/>
            </a:ln>
          </p:spPr>
          <p:txBody>
            <a:bodyPr rtlCol="0" anchor="ctr"/>
            <a:lstStyle/>
            <a:p>
              <a:endParaRPr lang="en-US"/>
            </a:p>
          </p:txBody>
        </p:sp>
        <p:sp>
          <p:nvSpPr>
            <p:cNvPr id="391" name="Freeform: Shape 390">
              <a:extLst>
                <a:ext uri="{FF2B5EF4-FFF2-40B4-BE49-F238E27FC236}">
                  <a16:creationId xmlns:a16="http://schemas.microsoft.com/office/drawing/2014/main" id="{FA0883CB-AA1C-4045-8FC5-8794708F1AA9}"/>
                </a:ext>
              </a:extLst>
            </p:cNvPr>
            <p:cNvSpPr/>
            <p:nvPr/>
          </p:nvSpPr>
          <p:spPr>
            <a:xfrm>
              <a:off x="1570798" y="436591"/>
              <a:ext cx="298829" cy="305699"/>
            </a:xfrm>
            <a:custGeom>
              <a:avLst/>
              <a:gdLst>
                <a:gd name="connsiteX0" fmla="*/ 43508 w 298829"/>
                <a:gd name="connsiteY0" fmla="*/ 0 h 305699"/>
                <a:gd name="connsiteX1" fmla="*/ 0 w 298829"/>
                <a:gd name="connsiteY1" fmla="*/ 0 h 305699"/>
                <a:gd name="connsiteX2" fmla="*/ 256466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6" y="305699"/>
                  </a:lnTo>
                  <a:lnTo>
                    <a:pt x="298829" y="305699"/>
                  </a:lnTo>
                  <a:close/>
                </a:path>
              </a:pathLst>
            </a:custGeom>
            <a:grpFill/>
            <a:ln w="11442" cap="flat">
              <a:noFill/>
              <a:prstDash val="solid"/>
              <a:miter/>
            </a:ln>
          </p:spPr>
          <p:txBody>
            <a:bodyPr rtlCol="0" anchor="ctr"/>
            <a:lstStyle/>
            <a:p>
              <a:endParaRPr lang="en-US"/>
            </a:p>
          </p:txBody>
        </p:sp>
        <p:sp>
          <p:nvSpPr>
            <p:cNvPr id="392" name="Freeform: Shape 391">
              <a:extLst>
                <a:ext uri="{FF2B5EF4-FFF2-40B4-BE49-F238E27FC236}">
                  <a16:creationId xmlns:a16="http://schemas.microsoft.com/office/drawing/2014/main" id="{FF4CF0FA-CDB8-42B2-AC4D-4BB4B179B176}"/>
                </a:ext>
              </a:extLst>
            </p:cNvPr>
            <p:cNvSpPr/>
            <p:nvPr/>
          </p:nvSpPr>
          <p:spPr>
            <a:xfrm>
              <a:off x="1349824"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sp>
          <p:nvSpPr>
            <p:cNvPr id="393" name="Freeform: Shape 392">
              <a:extLst>
                <a:ext uri="{FF2B5EF4-FFF2-40B4-BE49-F238E27FC236}">
                  <a16:creationId xmlns:a16="http://schemas.microsoft.com/office/drawing/2014/main" id="{A518E0F6-D44F-4E95-A20E-E24A8886B55E}"/>
                </a:ext>
              </a:extLst>
            </p:cNvPr>
            <p:cNvSpPr/>
            <p:nvPr/>
          </p:nvSpPr>
          <p:spPr>
            <a:xfrm>
              <a:off x="1128851"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sp>
          <p:nvSpPr>
            <p:cNvPr id="394" name="Freeform: Shape 393">
              <a:extLst>
                <a:ext uri="{FF2B5EF4-FFF2-40B4-BE49-F238E27FC236}">
                  <a16:creationId xmlns:a16="http://schemas.microsoft.com/office/drawing/2014/main" id="{3844085A-FA24-4536-87E2-BA51C3167D69}"/>
                </a:ext>
              </a:extLst>
            </p:cNvPr>
            <p:cNvSpPr/>
            <p:nvPr/>
          </p:nvSpPr>
          <p:spPr>
            <a:xfrm>
              <a:off x="907877"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sp>
          <p:nvSpPr>
            <p:cNvPr id="395" name="Freeform: Shape 394">
              <a:extLst>
                <a:ext uri="{FF2B5EF4-FFF2-40B4-BE49-F238E27FC236}">
                  <a16:creationId xmlns:a16="http://schemas.microsoft.com/office/drawing/2014/main" id="{BB3BD6D1-2F7E-47C2-A76E-8DDD0B1D1492}"/>
                </a:ext>
              </a:extLst>
            </p:cNvPr>
            <p:cNvSpPr/>
            <p:nvPr/>
          </p:nvSpPr>
          <p:spPr>
            <a:xfrm>
              <a:off x="686904" y="436591"/>
              <a:ext cx="298829" cy="305699"/>
            </a:xfrm>
            <a:custGeom>
              <a:avLst/>
              <a:gdLst>
                <a:gd name="connsiteX0" fmla="*/ 42363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sp>
          <p:nvSpPr>
            <p:cNvPr id="396" name="Freeform: Shape 395">
              <a:extLst>
                <a:ext uri="{FF2B5EF4-FFF2-40B4-BE49-F238E27FC236}">
                  <a16:creationId xmlns:a16="http://schemas.microsoft.com/office/drawing/2014/main" id="{81707032-C648-4147-95CD-B81C92B878ED}"/>
                </a:ext>
              </a:extLst>
            </p:cNvPr>
            <p:cNvSpPr/>
            <p:nvPr/>
          </p:nvSpPr>
          <p:spPr>
            <a:xfrm>
              <a:off x="465930" y="436591"/>
              <a:ext cx="297684" cy="305699"/>
            </a:xfrm>
            <a:custGeom>
              <a:avLst/>
              <a:gdLst>
                <a:gd name="connsiteX0" fmla="*/ 42363 w 297684"/>
                <a:gd name="connsiteY0" fmla="*/ 0 h 305699"/>
                <a:gd name="connsiteX1" fmla="*/ 0 w 297684"/>
                <a:gd name="connsiteY1" fmla="*/ 0 h 305699"/>
                <a:gd name="connsiteX2" fmla="*/ 255322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2" y="305699"/>
                  </a:lnTo>
                  <a:lnTo>
                    <a:pt x="297684" y="305699"/>
                  </a:lnTo>
                  <a:close/>
                </a:path>
              </a:pathLst>
            </a:custGeom>
            <a:grpFill/>
            <a:ln w="11442" cap="flat">
              <a:noFill/>
              <a:prstDash val="solid"/>
              <a:miter/>
            </a:ln>
          </p:spPr>
          <p:txBody>
            <a:bodyPr rtlCol="0" anchor="ctr"/>
            <a:lstStyle/>
            <a:p>
              <a:endParaRPr lang="en-US"/>
            </a:p>
          </p:txBody>
        </p:sp>
        <p:sp>
          <p:nvSpPr>
            <p:cNvPr id="397" name="Freeform: Shape 396">
              <a:extLst>
                <a:ext uri="{FF2B5EF4-FFF2-40B4-BE49-F238E27FC236}">
                  <a16:creationId xmlns:a16="http://schemas.microsoft.com/office/drawing/2014/main" id="{ADF29115-C46F-45EE-8A05-222383533E02}"/>
                </a:ext>
              </a:extLst>
            </p:cNvPr>
            <p:cNvSpPr/>
            <p:nvPr/>
          </p:nvSpPr>
          <p:spPr>
            <a:xfrm>
              <a:off x="244957" y="436591"/>
              <a:ext cx="297684" cy="305699"/>
            </a:xfrm>
            <a:custGeom>
              <a:avLst/>
              <a:gdLst>
                <a:gd name="connsiteX0" fmla="*/ 42363 w 297684"/>
                <a:gd name="connsiteY0" fmla="*/ 0 h 305699"/>
                <a:gd name="connsiteX1" fmla="*/ 0 w 297684"/>
                <a:gd name="connsiteY1" fmla="*/ 0 h 305699"/>
                <a:gd name="connsiteX2" fmla="*/ 255322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2" y="305699"/>
                  </a:lnTo>
                  <a:lnTo>
                    <a:pt x="297684" y="305699"/>
                  </a:lnTo>
                  <a:close/>
                </a:path>
              </a:pathLst>
            </a:custGeom>
            <a:grpFill/>
            <a:ln w="11442" cap="flat">
              <a:noFill/>
              <a:prstDash val="solid"/>
              <a:miter/>
            </a:ln>
          </p:spPr>
          <p:txBody>
            <a:bodyPr rtlCol="0" anchor="ctr"/>
            <a:lstStyle/>
            <a:p>
              <a:endParaRPr lang="en-US"/>
            </a:p>
          </p:txBody>
        </p:sp>
        <p:sp>
          <p:nvSpPr>
            <p:cNvPr id="398" name="Freeform: Shape 397">
              <a:extLst>
                <a:ext uri="{FF2B5EF4-FFF2-40B4-BE49-F238E27FC236}">
                  <a16:creationId xmlns:a16="http://schemas.microsoft.com/office/drawing/2014/main" id="{545FF3AD-0D16-4166-961F-CD86E5DF7A3A}"/>
                </a:ext>
              </a:extLst>
            </p:cNvPr>
            <p:cNvSpPr/>
            <p:nvPr/>
          </p:nvSpPr>
          <p:spPr>
            <a:xfrm>
              <a:off x="22839" y="436591"/>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29" y="305699"/>
                  </a:lnTo>
                  <a:close/>
                </a:path>
              </a:pathLst>
            </a:custGeom>
            <a:grpFill/>
            <a:ln w="11442" cap="flat">
              <a:noFill/>
              <a:prstDash val="solid"/>
              <a:miter/>
            </a:ln>
          </p:spPr>
          <p:txBody>
            <a:bodyPr rtlCol="0" anchor="ctr"/>
            <a:lstStyle/>
            <a:p>
              <a:endParaRPr lang="en-US"/>
            </a:p>
          </p:txBody>
        </p:sp>
        <p:sp>
          <p:nvSpPr>
            <p:cNvPr id="399" name="Freeform: Shape 398">
              <a:extLst>
                <a:ext uri="{FF2B5EF4-FFF2-40B4-BE49-F238E27FC236}">
                  <a16:creationId xmlns:a16="http://schemas.microsoft.com/office/drawing/2014/main" id="{6E5AEBAB-AA9A-4342-9C8D-43B39B06DBF4}"/>
                </a:ext>
              </a:extLst>
            </p:cNvPr>
            <p:cNvSpPr/>
            <p:nvPr/>
          </p:nvSpPr>
          <p:spPr>
            <a:xfrm>
              <a:off x="-198134"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sp>
          <p:nvSpPr>
            <p:cNvPr id="400" name="Freeform: Shape 399">
              <a:extLst>
                <a:ext uri="{FF2B5EF4-FFF2-40B4-BE49-F238E27FC236}">
                  <a16:creationId xmlns:a16="http://schemas.microsoft.com/office/drawing/2014/main" id="{E95622DF-7888-426A-9DBA-513F11060D73}"/>
                </a:ext>
              </a:extLst>
            </p:cNvPr>
            <p:cNvSpPr/>
            <p:nvPr/>
          </p:nvSpPr>
          <p:spPr>
            <a:xfrm>
              <a:off x="-419107"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sp>
          <p:nvSpPr>
            <p:cNvPr id="401" name="Freeform: Shape 400">
              <a:extLst>
                <a:ext uri="{FF2B5EF4-FFF2-40B4-BE49-F238E27FC236}">
                  <a16:creationId xmlns:a16="http://schemas.microsoft.com/office/drawing/2014/main" id="{37E0BF2A-A53B-47D5-8DA6-70FC791C4D6F}"/>
                </a:ext>
              </a:extLst>
            </p:cNvPr>
            <p:cNvSpPr/>
            <p:nvPr/>
          </p:nvSpPr>
          <p:spPr>
            <a:xfrm>
              <a:off x="-640081"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grpSp>
      <p:grpSp>
        <p:nvGrpSpPr>
          <p:cNvPr id="402" name="Graphic 59">
            <a:extLst>
              <a:ext uri="{FF2B5EF4-FFF2-40B4-BE49-F238E27FC236}">
                <a16:creationId xmlns:a16="http://schemas.microsoft.com/office/drawing/2014/main" id="{02F76178-945B-4E2B-8EF5-93255EE362FE}"/>
              </a:ext>
            </a:extLst>
          </p:cNvPr>
          <p:cNvGrpSpPr/>
          <p:nvPr userDrawn="1"/>
        </p:nvGrpSpPr>
        <p:grpSpPr>
          <a:xfrm>
            <a:off x="-774187" y="2830218"/>
            <a:ext cx="14449142" cy="309134"/>
            <a:chOff x="-606547" y="0"/>
            <a:chExt cx="14449142" cy="309134"/>
          </a:xfrm>
          <a:solidFill>
            <a:srgbClr val="F2F2F2">
              <a:alpha val="5098"/>
            </a:srgbClr>
          </a:solidFill>
        </p:grpSpPr>
        <p:sp>
          <p:nvSpPr>
            <p:cNvPr id="403" name="Freeform: Shape 402">
              <a:extLst>
                <a:ext uri="{FF2B5EF4-FFF2-40B4-BE49-F238E27FC236}">
                  <a16:creationId xmlns:a16="http://schemas.microsoft.com/office/drawing/2014/main" id="{899CDEB4-871A-41FF-9B94-3838776488BC}"/>
                </a:ext>
              </a:extLst>
            </p:cNvPr>
            <p:cNvSpPr/>
            <p:nvPr/>
          </p:nvSpPr>
          <p:spPr>
            <a:xfrm>
              <a:off x="13544910" y="0"/>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29" y="305699"/>
                  </a:lnTo>
                  <a:close/>
                </a:path>
              </a:pathLst>
            </a:custGeom>
            <a:grpFill/>
            <a:ln w="11442" cap="flat">
              <a:noFill/>
              <a:prstDash val="solid"/>
              <a:miter/>
            </a:ln>
          </p:spPr>
          <p:txBody>
            <a:bodyPr rtlCol="0" anchor="ctr"/>
            <a:lstStyle/>
            <a:p>
              <a:endParaRPr lang="en-US"/>
            </a:p>
          </p:txBody>
        </p:sp>
        <p:sp>
          <p:nvSpPr>
            <p:cNvPr id="404" name="Freeform: Shape 403">
              <a:extLst>
                <a:ext uri="{FF2B5EF4-FFF2-40B4-BE49-F238E27FC236}">
                  <a16:creationId xmlns:a16="http://schemas.microsoft.com/office/drawing/2014/main" id="{3786AEDB-2297-4C0D-91D7-F3F6EA71759B}"/>
                </a:ext>
              </a:extLst>
            </p:cNvPr>
            <p:cNvSpPr/>
            <p:nvPr/>
          </p:nvSpPr>
          <p:spPr>
            <a:xfrm>
              <a:off x="13323936" y="0"/>
              <a:ext cx="298830" cy="305699"/>
            </a:xfrm>
            <a:custGeom>
              <a:avLst/>
              <a:gdLst>
                <a:gd name="connsiteX0" fmla="*/ 43508 w 298830"/>
                <a:gd name="connsiteY0" fmla="*/ 0 h 305699"/>
                <a:gd name="connsiteX1" fmla="*/ 0 w 298830"/>
                <a:gd name="connsiteY1" fmla="*/ 0 h 305699"/>
                <a:gd name="connsiteX2" fmla="*/ 255322 w 298830"/>
                <a:gd name="connsiteY2" fmla="*/ 305699 h 305699"/>
                <a:gd name="connsiteX3" fmla="*/ 298830 w 298830"/>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30" h="305699">
                  <a:moveTo>
                    <a:pt x="43508" y="0"/>
                  </a:moveTo>
                  <a:lnTo>
                    <a:pt x="0" y="0"/>
                  </a:lnTo>
                  <a:lnTo>
                    <a:pt x="255322" y="305699"/>
                  </a:lnTo>
                  <a:lnTo>
                    <a:pt x="298830" y="305699"/>
                  </a:lnTo>
                  <a:close/>
                </a:path>
              </a:pathLst>
            </a:custGeom>
            <a:grpFill/>
            <a:ln w="11442" cap="flat">
              <a:noFill/>
              <a:prstDash val="solid"/>
              <a:miter/>
            </a:ln>
          </p:spPr>
          <p:txBody>
            <a:bodyPr rtlCol="0" anchor="ctr"/>
            <a:lstStyle/>
            <a:p>
              <a:endParaRPr lang="en-US"/>
            </a:p>
          </p:txBody>
        </p:sp>
        <p:sp>
          <p:nvSpPr>
            <p:cNvPr id="405" name="Freeform: Shape 404">
              <a:extLst>
                <a:ext uri="{FF2B5EF4-FFF2-40B4-BE49-F238E27FC236}">
                  <a16:creationId xmlns:a16="http://schemas.microsoft.com/office/drawing/2014/main" id="{C03B700E-A3FD-49C6-AEF1-56AC738D7A09}"/>
                </a:ext>
              </a:extLst>
            </p:cNvPr>
            <p:cNvSpPr/>
            <p:nvPr/>
          </p:nvSpPr>
          <p:spPr>
            <a:xfrm>
              <a:off x="13102964" y="0"/>
              <a:ext cx="298829" cy="305699"/>
            </a:xfrm>
            <a:custGeom>
              <a:avLst/>
              <a:gdLst>
                <a:gd name="connsiteX0" fmla="*/ 43507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7"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406" name="Freeform: Shape 405">
              <a:extLst>
                <a:ext uri="{FF2B5EF4-FFF2-40B4-BE49-F238E27FC236}">
                  <a16:creationId xmlns:a16="http://schemas.microsoft.com/office/drawing/2014/main" id="{C8E05A12-54F8-437F-8BFC-47AB2A81EB47}"/>
                </a:ext>
              </a:extLst>
            </p:cNvPr>
            <p:cNvSpPr/>
            <p:nvPr/>
          </p:nvSpPr>
          <p:spPr>
            <a:xfrm>
              <a:off x="12881990" y="0"/>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sp>
          <p:nvSpPr>
            <p:cNvPr id="407" name="Freeform: Shape 406">
              <a:extLst>
                <a:ext uri="{FF2B5EF4-FFF2-40B4-BE49-F238E27FC236}">
                  <a16:creationId xmlns:a16="http://schemas.microsoft.com/office/drawing/2014/main" id="{E528512D-A415-464C-B9AB-B31FB713DE94}"/>
                </a:ext>
              </a:extLst>
            </p:cNvPr>
            <p:cNvSpPr/>
            <p:nvPr/>
          </p:nvSpPr>
          <p:spPr>
            <a:xfrm>
              <a:off x="12661017" y="0"/>
              <a:ext cx="298829" cy="305699"/>
            </a:xfrm>
            <a:custGeom>
              <a:avLst/>
              <a:gdLst>
                <a:gd name="connsiteX0" fmla="*/ 43507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7"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408" name="Freeform: Shape 407">
              <a:extLst>
                <a:ext uri="{FF2B5EF4-FFF2-40B4-BE49-F238E27FC236}">
                  <a16:creationId xmlns:a16="http://schemas.microsoft.com/office/drawing/2014/main" id="{4877C0A5-3F59-41C6-822C-67FD3AC69499}"/>
                </a:ext>
              </a:extLst>
            </p:cNvPr>
            <p:cNvSpPr/>
            <p:nvPr/>
          </p:nvSpPr>
          <p:spPr>
            <a:xfrm>
              <a:off x="12440043" y="0"/>
              <a:ext cx="298829" cy="305699"/>
            </a:xfrm>
            <a:custGeom>
              <a:avLst/>
              <a:gdLst>
                <a:gd name="connsiteX0" fmla="*/ 42362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2"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sp>
          <p:nvSpPr>
            <p:cNvPr id="409" name="Freeform: Shape 408">
              <a:extLst>
                <a:ext uri="{FF2B5EF4-FFF2-40B4-BE49-F238E27FC236}">
                  <a16:creationId xmlns:a16="http://schemas.microsoft.com/office/drawing/2014/main" id="{31E77D17-CB59-4E5A-AC20-F1FA53AADDA4}"/>
                </a:ext>
              </a:extLst>
            </p:cNvPr>
            <p:cNvSpPr/>
            <p:nvPr/>
          </p:nvSpPr>
          <p:spPr>
            <a:xfrm>
              <a:off x="12219069" y="0"/>
              <a:ext cx="297684" cy="305699"/>
            </a:xfrm>
            <a:custGeom>
              <a:avLst/>
              <a:gdLst>
                <a:gd name="connsiteX0" fmla="*/ 42364 w 297684"/>
                <a:gd name="connsiteY0" fmla="*/ 0 h 305699"/>
                <a:gd name="connsiteX1" fmla="*/ 0 w 297684"/>
                <a:gd name="connsiteY1" fmla="*/ 0 h 305699"/>
                <a:gd name="connsiteX2" fmla="*/ 255322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4" y="0"/>
                  </a:moveTo>
                  <a:lnTo>
                    <a:pt x="0" y="0"/>
                  </a:lnTo>
                  <a:lnTo>
                    <a:pt x="255322" y="305699"/>
                  </a:lnTo>
                  <a:lnTo>
                    <a:pt x="297684" y="305699"/>
                  </a:lnTo>
                  <a:close/>
                </a:path>
              </a:pathLst>
            </a:custGeom>
            <a:grpFill/>
            <a:ln w="11442" cap="flat">
              <a:noFill/>
              <a:prstDash val="solid"/>
              <a:miter/>
            </a:ln>
          </p:spPr>
          <p:txBody>
            <a:bodyPr rtlCol="0" anchor="ctr"/>
            <a:lstStyle/>
            <a:p>
              <a:endParaRPr lang="en-US"/>
            </a:p>
          </p:txBody>
        </p:sp>
        <p:sp>
          <p:nvSpPr>
            <p:cNvPr id="410" name="Freeform: Shape 409">
              <a:extLst>
                <a:ext uri="{FF2B5EF4-FFF2-40B4-BE49-F238E27FC236}">
                  <a16:creationId xmlns:a16="http://schemas.microsoft.com/office/drawing/2014/main" id="{587D28F2-19FC-4BB3-81A8-BB4C6DF7E83F}"/>
                </a:ext>
              </a:extLst>
            </p:cNvPr>
            <p:cNvSpPr/>
            <p:nvPr/>
          </p:nvSpPr>
          <p:spPr>
            <a:xfrm>
              <a:off x="11996952" y="0"/>
              <a:ext cx="298829" cy="305699"/>
            </a:xfrm>
            <a:custGeom>
              <a:avLst/>
              <a:gdLst>
                <a:gd name="connsiteX0" fmla="*/ 43507 w 298829"/>
                <a:gd name="connsiteY0" fmla="*/ 0 h 305699"/>
                <a:gd name="connsiteX1" fmla="*/ 0 w 298829"/>
                <a:gd name="connsiteY1" fmla="*/ 0 h 305699"/>
                <a:gd name="connsiteX2" fmla="*/ 256465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7" y="0"/>
                  </a:moveTo>
                  <a:lnTo>
                    <a:pt x="0" y="0"/>
                  </a:lnTo>
                  <a:lnTo>
                    <a:pt x="256465" y="305699"/>
                  </a:lnTo>
                  <a:lnTo>
                    <a:pt x="298829" y="305699"/>
                  </a:lnTo>
                  <a:close/>
                </a:path>
              </a:pathLst>
            </a:custGeom>
            <a:grpFill/>
            <a:ln w="11442" cap="flat">
              <a:noFill/>
              <a:prstDash val="solid"/>
              <a:miter/>
            </a:ln>
          </p:spPr>
          <p:txBody>
            <a:bodyPr rtlCol="0" anchor="ctr"/>
            <a:lstStyle/>
            <a:p>
              <a:endParaRPr lang="en-US"/>
            </a:p>
          </p:txBody>
        </p:sp>
        <p:sp>
          <p:nvSpPr>
            <p:cNvPr id="411" name="Freeform: Shape 410">
              <a:extLst>
                <a:ext uri="{FF2B5EF4-FFF2-40B4-BE49-F238E27FC236}">
                  <a16:creationId xmlns:a16="http://schemas.microsoft.com/office/drawing/2014/main" id="{EC2B4BD3-7EA3-46FB-BA4C-36C2EB95A3D0}"/>
                </a:ext>
              </a:extLst>
            </p:cNvPr>
            <p:cNvSpPr/>
            <p:nvPr/>
          </p:nvSpPr>
          <p:spPr>
            <a:xfrm>
              <a:off x="11775978" y="0"/>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29" y="305699"/>
                  </a:lnTo>
                  <a:close/>
                </a:path>
              </a:pathLst>
            </a:custGeom>
            <a:grpFill/>
            <a:ln w="11442" cap="flat">
              <a:noFill/>
              <a:prstDash val="solid"/>
              <a:miter/>
            </a:ln>
          </p:spPr>
          <p:txBody>
            <a:bodyPr rtlCol="0" anchor="ctr"/>
            <a:lstStyle/>
            <a:p>
              <a:endParaRPr lang="en-US"/>
            </a:p>
          </p:txBody>
        </p:sp>
        <p:sp>
          <p:nvSpPr>
            <p:cNvPr id="412" name="Freeform: Shape 411">
              <a:extLst>
                <a:ext uri="{FF2B5EF4-FFF2-40B4-BE49-F238E27FC236}">
                  <a16:creationId xmlns:a16="http://schemas.microsoft.com/office/drawing/2014/main" id="{0B7E68B4-9071-481B-8FF3-DCF51E512C8E}"/>
                </a:ext>
              </a:extLst>
            </p:cNvPr>
            <p:cNvSpPr/>
            <p:nvPr/>
          </p:nvSpPr>
          <p:spPr>
            <a:xfrm>
              <a:off x="11555004" y="0"/>
              <a:ext cx="298830" cy="305699"/>
            </a:xfrm>
            <a:custGeom>
              <a:avLst/>
              <a:gdLst>
                <a:gd name="connsiteX0" fmla="*/ 43508 w 298830"/>
                <a:gd name="connsiteY0" fmla="*/ 0 h 305699"/>
                <a:gd name="connsiteX1" fmla="*/ 0 w 298830"/>
                <a:gd name="connsiteY1" fmla="*/ 0 h 305699"/>
                <a:gd name="connsiteX2" fmla="*/ 255322 w 298830"/>
                <a:gd name="connsiteY2" fmla="*/ 305699 h 305699"/>
                <a:gd name="connsiteX3" fmla="*/ 298830 w 298830"/>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30" h="305699">
                  <a:moveTo>
                    <a:pt x="43508" y="0"/>
                  </a:moveTo>
                  <a:lnTo>
                    <a:pt x="0" y="0"/>
                  </a:lnTo>
                  <a:lnTo>
                    <a:pt x="255322" y="305699"/>
                  </a:lnTo>
                  <a:lnTo>
                    <a:pt x="298830" y="305699"/>
                  </a:lnTo>
                  <a:close/>
                </a:path>
              </a:pathLst>
            </a:custGeom>
            <a:grpFill/>
            <a:ln w="11442" cap="flat">
              <a:noFill/>
              <a:prstDash val="solid"/>
              <a:miter/>
            </a:ln>
          </p:spPr>
          <p:txBody>
            <a:bodyPr rtlCol="0" anchor="ctr"/>
            <a:lstStyle/>
            <a:p>
              <a:endParaRPr lang="en-US"/>
            </a:p>
          </p:txBody>
        </p:sp>
        <p:sp>
          <p:nvSpPr>
            <p:cNvPr id="413" name="Freeform: Shape 412">
              <a:extLst>
                <a:ext uri="{FF2B5EF4-FFF2-40B4-BE49-F238E27FC236}">
                  <a16:creationId xmlns:a16="http://schemas.microsoft.com/office/drawing/2014/main" id="{A28C1754-6D03-4F50-9F0E-77CB991CA8AB}"/>
                </a:ext>
              </a:extLst>
            </p:cNvPr>
            <p:cNvSpPr/>
            <p:nvPr/>
          </p:nvSpPr>
          <p:spPr>
            <a:xfrm>
              <a:off x="11334031" y="0"/>
              <a:ext cx="298829" cy="305699"/>
            </a:xfrm>
            <a:custGeom>
              <a:avLst/>
              <a:gdLst>
                <a:gd name="connsiteX0" fmla="*/ 43507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7"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414" name="Freeform: Shape 413">
              <a:extLst>
                <a:ext uri="{FF2B5EF4-FFF2-40B4-BE49-F238E27FC236}">
                  <a16:creationId xmlns:a16="http://schemas.microsoft.com/office/drawing/2014/main" id="{ADE537AB-6C79-4B09-8CC9-E46747739034}"/>
                </a:ext>
              </a:extLst>
            </p:cNvPr>
            <p:cNvSpPr/>
            <p:nvPr/>
          </p:nvSpPr>
          <p:spPr>
            <a:xfrm>
              <a:off x="11113057" y="0"/>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sp>
          <p:nvSpPr>
            <p:cNvPr id="415" name="Freeform: Shape 414">
              <a:extLst>
                <a:ext uri="{FF2B5EF4-FFF2-40B4-BE49-F238E27FC236}">
                  <a16:creationId xmlns:a16="http://schemas.microsoft.com/office/drawing/2014/main" id="{BCA7ADD1-7985-4D78-9DF7-9E7D9AA4A9B9}"/>
                </a:ext>
              </a:extLst>
            </p:cNvPr>
            <p:cNvSpPr/>
            <p:nvPr/>
          </p:nvSpPr>
          <p:spPr>
            <a:xfrm>
              <a:off x="10892084" y="0"/>
              <a:ext cx="298829" cy="305699"/>
            </a:xfrm>
            <a:custGeom>
              <a:avLst/>
              <a:gdLst>
                <a:gd name="connsiteX0" fmla="*/ 42363 w 298829"/>
                <a:gd name="connsiteY0" fmla="*/ 0 h 305699"/>
                <a:gd name="connsiteX1" fmla="*/ 0 w 298829"/>
                <a:gd name="connsiteY1" fmla="*/ 0 h 305699"/>
                <a:gd name="connsiteX2" fmla="*/ 255321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1" y="305699"/>
                  </a:lnTo>
                  <a:lnTo>
                    <a:pt x="298830" y="305699"/>
                  </a:lnTo>
                  <a:close/>
                </a:path>
              </a:pathLst>
            </a:custGeom>
            <a:grpFill/>
            <a:ln w="11442" cap="flat">
              <a:noFill/>
              <a:prstDash val="solid"/>
              <a:miter/>
            </a:ln>
          </p:spPr>
          <p:txBody>
            <a:bodyPr rtlCol="0" anchor="ctr"/>
            <a:lstStyle/>
            <a:p>
              <a:endParaRPr lang="en-US"/>
            </a:p>
          </p:txBody>
        </p:sp>
        <p:sp>
          <p:nvSpPr>
            <p:cNvPr id="416" name="Freeform: Shape 415">
              <a:extLst>
                <a:ext uri="{FF2B5EF4-FFF2-40B4-BE49-F238E27FC236}">
                  <a16:creationId xmlns:a16="http://schemas.microsoft.com/office/drawing/2014/main" id="{6D9A5CAA-FC69-41DF-BFA3-A0EC32E7782E}"/>
                </a:ext>
              </a:extLst>
            </p:cNvPr>
            <p:cNvSpPr/>
            <p:nvPr/>
          </p:nvSpPr>
          <p:spPr>
            <a:xfrm>
              <a:off x="10671111" y="0"/>
              <a:ext cx="297684" cy="305699"/>
            </a:xfrm>
            <a:custGeom>
              <a:avLst/>
              <a:gdLst>
                <a:gd name="connsiteX0" fmla="*/ 42363 w 297684"/>
                <a:gd name="connsiteY0" fmla="*/ 0 h 305699"/>
                <a:gd name="connsiteX1" fmla="*/ 0 w 297684"/>
                <a:gd name="connsiteY1" fmla="*/ 0 h 305699"/>
                <a:gd name="connsiteX2" fmla="*/ 255321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1" y="305699"/>
                  </a:lnTo>
                  <a:lnTo>
                    <a:pt x="297684" y="305699"/>
                  </a:lnTo>
                  <a:close/>
                </a:path>
              </a:pathLst>
            </a:custGeom>
            <a:grpFill/>
            <a:ln w="11442" cap="flat">
              <a:noFill/>
              <a:prstDash val="solid"/>
              <a:miter/>
            </a:ln>
          </p:spPr>
          <p:txBody>
            <a:bodyPr rtlCol="0" anchor="ctr"/>
            <a:lstStyle/>
            <a:p>
              <a:endParaRPr lang="en-US"/>
            </a:p>
          </p:txBody>
        </p:sp>
        <p:sp>
          <p:nvSpPr>
            <p:cNvPr id="417" name="Freeform: Shape 416">
              <a:extLst>
                <a:ext uri="{FF2B5EF4-FFF2-40B4-BE49-F238E27FC236}">
                  <a16:creationId xmlns:a16="http://schemas.microsoft.com/office/drawing/2014/main" id="{20BAB1EE-252D-4A19-B96B-1F43AC267CF1}"/>
                </a:ext>
              </a:extLst>
            </p:cNvPr>
            <p:cNvSpPr/>
            <p:nvPr/>
          </p:nvSpPr>
          <p:spPr>
            <a:xfrm>
              <a:off x="10450138" y="0"/>
              <a:ext cx="297684" cy="305699"/>
            </a:xfrm>
            <a:custGeom>
              <a:avLst/>
              <a:gdLst>
                <a:gd name="connsiteX0" fmla="*/ 42363 w 297684"/>
                <a:gd name="connsiteY0" fmla="*/ 0 h 305699"/>
                <a:gd name="connsiteX1" fmla="*/ 0 w 297684"/>
                <a:gd name="connsiteY1" fmla="*/ 0 h 305699"/>
                <a:gd name="connsiteX2" fmla="*/ 255321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1" y="305699"/>
                  </a:lnTo>
                  <a:lnTo>
                    <a:pt x="297684" y="305699"/>
                  </a:lnTo>
                  <a:close/>
                </a:path>
              </a:pathLst>
            </a:custGeom>
            <a:grpFill/>
            <a:ln w="11442" cap="flat">
              <a:noFill/>
              <a:prstDash val="solid"/>
              <a:miter/>
            </a:ln>
          </p:spPr>
          <p:txBody>
            <a:bodyPr rtlCol="0" anchor="ctr"/>
            <a:lstStyle/>
            <a:p>
              <a:endParaRPr lang="en-US"/>
            </a:p>
          </p:txBody>
        </p:sp>
        <p:sp>
          <p:nvSpPr>
            <p:cNvPr id="418" name="Freeform: Shape 417">
              <a:extLst>
                <a:ext uri="{FF2B5EF4-FFF2-40B4-BE49-F238E27FC236}">
                  <a16:creationId xmlns:a16="http://schemas.microsoft.com/office/drawing/2014/main" id="{8B4DF2A6-768A-40C2-BDF0-C17F129CF85B}"/>
                </a:ext>
              </a:extLst>
            </p:cNvPr>
            <p:cNvSpPr/>
            <p:nvPr/>
          </p:nvSpPr>
          <p:spPr>
            <a:xfrm>
              <a:off x="10228019" y="0"/>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30" y="305699"/>
                  </a:lnTo>
                  <a:close/>
                </a:path>
              </a:pathLst>
            </a:custGeom>
            <a:grpFill/>
            <a:ln w="11442" cap="flat">
              <a:noFill/>
              <a:prstDash val="solid"/>
              <a:miter/>
            </a:ln>
          </p:spPr>
          <p:txBody>
            <a:bodyPr rtlCol="0" anchor="ctr"/>
            <a:lstStyle/>
            <a:p>
              <a:endParaRPr lang="en-US"/>
            </a:p>
          </p:txBody>
        </p:sp>
        <p:sp>
          <p:nvSpPr>
            <p:cNvPr id="419" name="Freeform: Shape 418">
              <a:extLst>
                <a:ext uri="{FF2B5EF4-FFF2-40B4-BE49-F238E27FC236}">
                  <a16:creationId xmlns:a16="http://schemas.microsoft.com/office/drawing/2014/main" id="{62E594D0-B6CE-4130-8E11-21A687BA7DA3}"/>
                </a:ext>
              </a:extLst>
            </p:cNvPr>
            <p:cNvSpPr/>
            <p:nvPr/>
          </p:nvSpPr>
          <p:spPr>
            <a:xfrm>
              <a:off x="10007046" y="0"/>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420" name="Freeform: Shape 419">
              <a:extLst>
                <a:ext uri="{FF2B5EF4-FFF2-40B4-BE49-F238E27FC236}">
                  <a16:creationId xmlns:a16="http://schemas.microsoft.com/office/drawing/2014/main" id="{B57FF3F3-A77A-4623-BDC7-8877344C1360}"/>
                </a:ext>
              </a:extLst>
            </p:cNvPr>
            <p:cNvSpPr/>
            <p:nvPr/>
          </p:nvSpPr>
          <p:spPr>
            <a:xfrm>
              <a:off x="9786072" y="0"/>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421" name="Freeform: Shape 420">
              <a:extLst>
                <a:ext uri="{FF2B5EF4-FFF2-40B4-BE49-F238E27FC236}">
                  <a16:creationId xmlns:a16="http://schemas.microsoft.com/office/drawing/2014/main" id="{7D4E403C-4743-4494-A3A7-6E7A17E4A218}"/>
                </a:ext>
              </a:extLst>
            </p:cNvPr>
            <p:cNvSpPr/>
            <p:nvPr/>
          </p:nvSpPr>
          <p:spPr>
            <a:xfrm>
              <a:off x="9565099" y="0"/>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422" name="Freeform: Shape 421">
              <a:extLst>
                <a:ext uri="{FF2B5EF4-FFF2-40B4-BE49-F238E27FC236}">
                  <a16:creationId xmlns:a16="http://schemas.microsoft.com/office/drawing/2014/main" id="{3EEC8B7F-F269-4B95-B864-A107ED075A97}"/>
                </a:ext>
              </a:extLst>
            </p:cNvPr>
            <p:cNvSpPr/>
            <p:nvPr/>
          </p:nvSpPr>
          <p:spPr>
            <a:xfrm>
              <a:off x="9344125" y="0"/>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30" y="305699"/>
                  </a:lnTo>
                  <a:close/>
                </a:path>
              </a:pathLst>
            </a:custGeom>
            <a:grpFill/>
            <a:ln w="11442" cap="flat">
              <a:noFill/>
              <a:prstDash val="solid"/>
              <a:miter/>
            </a:ln>
          </p:spPr>
          <p:txBody>
            <a:bodyPr rtlCol="0" anchor="ctr"/>
            <a:lstStyle/>
            <a:p>
              <a:endParaRPr lang="en-US"/>
            </a:p>
          </p:txBody>
        </p:sp>
        <p:sp>
          <p:nvSpPr>
            <p:cNvPr id="423" name="Freeform: Shape 422">
              <a:extLst>
                <a:ext uri="{FF2B5EF4-FFF2-40B4-BE49-F238E27FC236}">
                  <a16:creationId xmlns:a16="http://schemas.microsoft.com/office/drawing/2014/main" id="{15B7CA64-A185-4CD8-9BA8-2D366EF9FAAB}"/>
                </a:ext>
              </a:extLst>
            </p:cNvPr>
            <p:cNvSpPr/>
            <p:nvPr/>
          </p:nvSpPr>
          <p:spPr>
            <a:xfrm>
              <a:off x="9123152" y="0"/>
              <a:ext cx="298829" cy="305699"/>
            </a:xfrm>
            <a:custGeom>
              <a:avLst/>
              <a:gdLst>
                <a:gd name="connsiteX0" fmla="*/ 42363 w 298829"/>
                <a:gd name="connsiteY0" fmla="*/ 0 h 305699"/>
                <a:gd name="connsiteX1" fmla="*/ 0 w 298829"/>
                <a:gd name="connsiteY1" fmla="*/ 0 h 305699"/>
                <a:gd name="connsiteX2" fmla="*/ 255321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1" y="305699"/>
                  </a:lnTo>
                  <a:lnTo>
                    <a:pt x="298830" y="305699"/>
                  </a:lnTo>
                  <a:close/>
                </a:path>
              </a:pathLst>
            </a:custGeom>
            <a:grpFill/>
            <a:ln w="11442" cap="flat">
              <a:noFill/>
              <a:prstDash val="solid"/>
              <a:miter/>
            </a:ln>
          </p:spPr>
          <p:txBody>
            <a:bodyPr rtlCol="0" anchor="ctr"/>
            <a:lstStyle/>
            <a:p>
              <a:endParaRPr lang="en-US"/>
            </a:p>
          </p:txBody>
        </p:sp>
        <p:sp>
          <p:nvSpPr>
            <p:cNvPr id="424" name="Freeform: Shape 423">
              <a:extLst>
                <a:ext uri="{FF2B5EF4-FFF2-40B4-BE49-F238E27FC236}">
                  <a16:creationId xmlns:a16="http://schemas.microsoft.com/office/drawing/2014/main" id="{A7F36E24-3BE2-485E-929C-6B758334B0A3}"/>
                </a:ext>
              </a:extLst>
            </p:cNvPr>
            <p:cNvSpPr/>
            <p:nvPr/>
          </p:nvSpPr>
          <p:spPr>
            <a:xfrm>
              <a:off x="8902179" y="0"/>
              <a:ext cx="297684" cy="305699"/>
            </a:xfrm>
            <a:custGeom>
              <a:avLst/>
              <a:gdLst>
                <a:gd name="connsiteX0" fmla="*/ 42363 w 297684"/>
                <a:gd name="connsiteY0" fmla="*/ 0 h 305699"/>
                <a:gd name="connsiteX1" fmla="*/ 0 w 297684"/>
                <a:gd name="connsiteY1" fmla="*/ 0 h 305699"/>
                <a:gd name="connsiteX2" fmla="*/ 255321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1" y="305699"/>
                  </a:lnTo>
                  <a:lnTo>
                    <a:pt x="297684" y="305699"/>
                  </a:lnTo>
                  <a:close/>
                </a:path>
              </a:pathLst>
            </a:custGeom>
            <a:grpFill/>
            <a:ln w="11442" cap="flat">
              <a:noFill/>
              <a:prstDash val="solid"/>
              <a:miter/>
            </a:ln>
          </p:spPr>
          <p:txBody>
            <a:bodyPr rtlCol="0" anchor="ctr"/>
            <a:lstStyle/>
            <a:p>
              <a:endParaRPr lang="en-US"/>
            </a:p>
          </p:txBody>
        </p:sp>
        <p:sp>
          <p:nvSpPr>
            <p:cNvPr id="425" name="Freeform: Shape 424">
              <a:extLst>
                <a:ext uri="{FF2B5EF4-FFF2-40B4-BE49-F238E27FC236}">
                  <a16:creationId xmlns:a16="http://schemas.microsoft.com/office/drawing/2014/main" id="{E9EE59C6-7A3B-4050-89F5-D8C86FC97A09}"/>
                </a:ext>
              </a:extLst>
            </p:cNvPr>
            <p:cNvSpPr/>
            <p:nvPr/>
          </p:nvSpPr>
          <p:spPr>
            <a:xfrm>
              <a:off x="8680060" y="0"/>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30" y="305699"/>
                  </a:lnTo>
                  <a:close/>
                </a:path>
              </a:pathLst>
            </a:custGeom>
            <a:grpFill/>
            <a:ln w="11442" cap="flat">
              <a:noFill/>
              <a:prstDash val="solid"/>
              <a:miter/>
            </a:ln>
          </p:spPr>
          <p:txBody>
            <a:bodyPr rtlCol="0" anchor="ctr"/>
            <a:lstStyle/>
            <a:p>
              <a:endParaRPr lang="en-US"/>
            </a:p>
          </p:txBody>
        </p:sp>
        <p:sp>
          <p:nvSpPr>
            <p:cNvPr id="426" name="Freeform: Shape 425">
              <a:extLst>
                <a:ext uri="{FF2B5EF4-FFF2-40B4-BE49-F238E27FC236}">
                  <a16:creationId xmlns:a16="http://schemas.microsoft.com/office/drawing/2014/main" id="{1ABEE21C-4652-4E47-921B-CD049C3046B3}"/>
                </a:ext>
              </a:extLst>
            </p:cNvPr>
            <p:cNvSpPr/>
            <p:nvPr/>
          </p:nvSpPr>
          <p:spPr>
            <a:xfrm>
              <a:off x="8459087" y="0"/>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30" y="305699"/>
                  </a:lnTo>
                  <a:close/>
                </a:path>
              </a:pathLst>
            </a:custGeom>
            <a:grpFill/>
            <a:ln w="11442" cap="flat">
              <a:noFill/>
              <a:prstDash val="solid"/>
              <a:miter/>
            </a:ln>
          </p:spPr>
          <p:txBody>
            <a:bodyPr rtlCol="0" anchor="ctr"/>
            <a:lstStyle/>
            <a:p>
              <a:endParaRPr lang="en-US"/>
            </a:p>
          </p:txBody>
        </p:sp>
        <p:sp>
          <p:nvSpPr>
            <p:cNvPr id="427" name="Freeform: Shape 426">
              <a:extLst>
                <a:ext uri="{FF2B5EF4-FFF2-40B4-BE49-F238E27FC236}">
                  <a16:creationId xmlns:a16="http://schemas.microsoft.com/office/drawing/2014/main" id="{ACA52C07-A3FE-4553-A2AE-AAC22DD61863}"/>
                </a:ext>
              </a:extLst>
            </p:cNvPr>
            <p:cNvSpPr/>
            <p:nvPr/>
          </p:nvSpPr>
          <p:spPr>
            <a:xfrm>
              <a:off x="8238114" y="0"/>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428" name="Freeform: Shape 427">
              <a:extLst>
                <a:ext uri="{FF2B5EF4-FFF2-40B4-BE49-F238E27FC236}">
                  <a16:creationId xmlns:a16="http://schemas.microsoft.com/office/drawing/2014/main" id="{E3D618C7-EDBD-487E-AEAC-BA6DF162A646}"/>
                </a:ext>
              </a:extLst>
            </p:cNvPr>
            <p:cNvSpPr/>
            <p:nvPr/>
          </p:nvSpPr>
          <p:spPr>
            <a:xfrm>
              <a:off x="8017140" y="0"/>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429" name="Freeform: Shape 428">
              <a:extLst>
                <a:ext uri="{FF2B5EF4-FFF2-40B4-BE49-F238E27FC236}">
                  <a16:creationId xmlns:a16="http://schemas.microsoft.com/office/drawing/2014/main" id="{039666F4-0823-47CF-839D-4377B4945532}"/>
                </a:ext>
              </a:extLst>
            </p:cNvPr>
            <p:cNvSpPr/>
            <p:nvPr/>
          </p:nvSpPr>
          <p:spPr>
            <a:xfrm>
              <a:off x="7796167" y="0"/>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430" name="Freeform: Shape 429">
              <a:extLst>
                <a:ext uri="{FF2B5EF4-FFF2-40B4-BE49-F238E27FC236}">
                  <a16:creationId xmlns:a16="http://schemas.microsoft.com/office/drawing/2014/main" id="{AD82CCE2-9FAE-4E69-9B8C-E2127922CD67}"/>
                </a:ext>
              </a:extLst>
            </p:cNvPr>
            <p:cNvSpPr/>
            <p:nvPr/>
          </p:nvSpPr>
          <p:spPr>
            <a:xfrm>
              <a:off x="7575193" y="0"/>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30" y="305699"/>
                  </a:lnTo>
                  <a:close/>
                </a:path>
              </a:pathLst>
            </a:custGeom>
            <a:grpFill/>
            <a:ln w="11442" cap="flat">
              <a:noFill/>
              <a:prstDash val="solid"/>
              <a:miter/>
            </a:ln>
          </p:spPr>
          <p:txBody>
            <a:bodyPr rtlCol="0" anchor="ctr"/>
            <a:lstStyle/>
            <a:p>
              <a:endParaRPr lang="en-US"/>
            </a:p>
          </p:txBody>
        </p:sp>
        <p:sp>
          <p:nvSpPr>
            <p:cNvPr id="431" name="Freeform: Shape 430">
              <a:extLst>
                <a:ext uri="{FF2B5EF4-FFF2-40B4-BE49-F238E27FC236}">
                  <a16:creationId xmlns:a16="http://schemas.microsoft.com/office/drawing/2014/main" id="{7E6D9CB9-AD4D-4102-94EB-3B4ECE94D503}"/>
                </a:ext>
              </a:extLst>
            </p:cNvPr>
            <p:cNvSpPr/>
            <p:nvPr/>
          </p:nvSpPr>
          <p:spPr>
            <a:xfrm>
              <a:off x="7354220" y="0"/>
              <a:ext cx="298829" cy="305699"/>
            </a:xfrm>
            <a:custGeom>
              <a:avLst/>
              <a:gdLst>
                <a:gd name="connsiteX0" fmla="*/ 42363 w 298829"/>
                <a:gd name="connsiteY0" fmla="*/ 0 h 305699"/>
                <a:gd name="connsiteX1" fmla="*/ 0 w 298829"/>
                <a:gd name="connsiteY1" fmla="*/ 0 h 305699"/>
                <a:gd name="connsiteX2" fmla="*/ 255321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1" y="305699"/>
                  </a:lnTo>
                  <a:lnTo>
                    <a:pt x="298830" y="305699"/>
                  </a:lnTo>
                  <a:close/>
                </a:path>
              </a:pathLst>
            </a:custGeom>
            <a:grpFill/>
            <a:ln w="11442" cap="flat">
              <a:noFill/>
              <a:prstDash val="solid"/>
              <a:miter/>
            </a:ln>
          </p:spPr>
          <p:txBody>
            <a:bodyPr rtlCol="0" anchor="ctr"/>
            <a:lstStyle/>
            <a:p>
              <a:endParaRPr lang="en-US"/>
            </a:p>
          </p:txBody>
        </p:sp>
        <p:sp>
          <p:nvSpPr>
            <p:cNvPr id="432" name="Freeform: Shape 431">
              <a:extLst>
                <a:ext uri="{FF2B5EF4-FFF2-40B4-BE49-F238E27FC236}">
                  <a16:creationId xmlns:a16="http://schemas.microsoft.com/office/drawing/2014/main" id="{F28CE537-0A28-4206-9D65-33F3C03C8565}"/>
                </a:ext>
              </a:extLst>
            </p:cNvPr>
            <p:cNvSpPr/>
            <p:nvPr/>
          </p:nvSpPr>
          <p:spPr>
            <a:xfrm>
              <a:off x="7133246" y="0"/>
              <a:ext cx="297684" cy="305699"/>
            </a:xfrm>
            <a:custGeom>
              <a:avLst/>
              <a:gdLst>
                <a:gd name="connsiteX0" fmla="*/ 42363 w 297684"/>
                <a:gd name="connsiteY0" fmla="*/ 0 h 305699"/>
                <a:gd name="connsiteX1" fmla="*/ 0 w 297684"/>
                <a:gd name="connsiteY1" fmla="*/ 0 h 305699"/>
                <a:gd name="connsiteX2" fmla="*/ 255321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1" y="305699"/>
                  </a:lnTo>
                  <a:lnTo>
                    <a:pt x="297684" y="305699"/>
                  </a:lnTo>
                  <a:close/>
                </a:path>
              </a:pathLst>
            </a:custGeom>
            <a:grpFill/>
            <a:ln w="11442" cap="flat">
              <a:noFill/>
              <a:prstDash val="solid"/>
              <a:miter/>
            </a:ln>
          </p:spPr>
          <p:txBody>
            <a:bodyPr rtlCol="0" anchor="ctr"/>
            <a:lstStyle/>
            <a:p>
              <a:endParaRPr lang="en-US"/>
            </a:p>
          </p:txBody>
        </p:sp>
        <p:sp>
          <p:nvSpPr>
            <p:cNvPr id="433" name="Freeform: Shape 432">
              <a:extLst>
                <a:ext uri="{FF2B5EF4-FFF2-40B4-BE49-F238E27FC236}">
                  <a16:creationId xmlns:a16="http://schemas.microsoft.com/office/drawing/2014/main" id="{A374EEAB-1AD6-42D0-92FC-712D94584490}"/>
                </a:ext>
              </a:extLst>
            </p:cNvPr>
            <p:cNvSpPr/>
            <p:nvPr/>
          </p:nvSpPr>
          <p:spPr>
            <a:xfrm>
              <a:off x="6911128" y="0"/>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30" y="305699"/>
                  </a:lnTo>
                  <a:close/>
                </a:path>
              </a:pathLst>
            </a:custGeom>
            <a:grpFill/>
            <a:ln w="11442" cap="flat">
              <a:noFill/>
              <a:prstDash val="solid"/>
              <a:miter/>
            </a:ln>
          </p:spPr>
          <p:txBody>
            <a:bodyPr rtlCol="0" anchor="ctr"/>
            <a:lstStyle/>
            <a:p>
              <a:endParaRPr lang="en-US"/>
            </a:p>
          </p:txBody>
        </p:sp>
        <p:sp>
          <p:nvSpPr>
            <p:cNvPr id="434" name="Freeform: Shape 433">
              <a:extLst>
                <a:ext uri="{FF2B5EF4-FFF2-40B4-BE49-F238E27FC236}">
                  <a16:creationId xmlns:a16="http://schemas.microsoft.com/office/drawing/2014/main" id="{28AC0171-C40D-4985-A054-39B037D0D672}"/>
                </a:ext>
              </a:extLst>
            </p:cNvPr>
            <p:cNvSpPr/>
            <p:nvPr/>
          </p:nvSpPr>
          <p:spPr>
            <a:xfrm>
              <a:off x="6690155" y="0"/>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30" y="305699"/>
                  </a:lnTo>
                  <a:close/>
                </a:path>
              </a:pathLst>
            </a:custGeom>
            <a:grpFill/>
            <a:ln w="11442" cap="flat">
              <a:noFill/>
              <a:prstDash val="solid"/>
              <a:miter/>
            </a:ln>
          </p:spPr>
          <p:txBody>
            <a:bodyPr rtlCol="0" anchor="ctr"/>
            <a:lstStyle/>
            <a:p>
              <a:endParaRPr lang="en-US"/>
            </a:p>
          </p:txBody>
        </p:sp>
        <p:sp>
          <p:nvSpPr>
            <p:cNvPr id="435" name="Freeform: Shape 434">
              <a:extLst>
                <a:ext uri="{FF2B5EF4-FFF2-40B4-BE49-F238E27FC236}">
                  <a16:creationId xmlns:a16="http://schemas.microsoft.com/office/drawing/2014/main" id="{0F91283B-395D-4FAC-BF5C-2D950D25A2FB}"/>
                </a:ext>
              </a:extLst>
            </p:cNvPr>
            <p:cNvSpPr/>
            <p:nvPr/>
          </p:nvSpPr>
          <p:spPr>
            <a:xfrm>
              <a:off x="6469181" y="0"/>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436" name="Freeform: Shape 435">
              <a:extLst>
                <a:ext uri="{FF2B5EF4-FFF2-40B4-BE49-F238E27FC236}">
                  <a16:creationId xmlns:a16="http://schemas.microsoft.com/office/drawing/2014/main" id="{79652000-16E3-4571-9EE3-19A8EB6850B9}"/>
                </a:ext>
              </a:extLst>
            </p:cNvPr>
            <p:cNvSpPr/>
            <p:nvPr/>
          </p:nvSpPr>
          <p:spPr>
            <a:xfrm>
              <a:off x="6248208" y="0"/>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437" name="Freeform: Shape 436">
              <a:extLst>
                <a:ext uri="{FF2B5EF4-FFF2-40B4-BE49-F238E27FC236}">
                  <a16:creationId xmlns:a16="http://schemas.microsoft.com/office/drawing/2014/main" id="{B159B2D1-074A-4FDC-B6D7-A5E53C32B9C8}"/>
                </a:ext>
              </a:extLst>
            </p:cNvPr>
            <p:cNvSpPr/>
            <p:nvPr/>
          </p:nvSpPr>
          <p:spPr>
            <a:xfrm>
              <a:off x="6027235" y="0"/>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438" name="Freeform: Shape 437">
              <a:extLst>
                <a:ext uri="{FF2B5EF4-FFF2-40B4-BE49-F238E27FC236}">
                  <a16:creationId xmlns:a16="http://schemas.microsoft.com/office/drawing/2014/main" id="{97CDE0FC-D10B-4AE8-91C2-7395CA793E96}"/>
                </a:ext>
              </a:extLst>
            </p:cNvPr>
            <p:cNvSpPr/>
            <p:nvPr/>
          </p:nvSpPr>
          <p:spPr>
            <a:xfrm>
              <a:off x="5806261" y="0"/>
              <a:ext cx="298829" cy="305699"/>
            </a:xfrm>
            <a:custGeom>
              <a:avLst/>
              <a:gdLst>
                <a:gd name="connsiteX0" fmla="*/ 42363 w 298829"/>
                <a:gd name="connsiteY0" fmla="*/ 0 h 305699"/>
                <a:gd name="connsiteX1" fmla="*/ 0 w 298829"/>
                <a:gd name="connsiteY1" fmla="*/ 0 h 305699"/>
                <a:gd name="connsiteX2" fmla="*/ 255322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2" y="305699"/>
                  </a:lnTo>
                  <a:lnTo>
                    <a:pt x="298830" y="305699"/>
                  </a:lnTo>
                  <a:close/>
                </a:path>
              </a:pathLst>
            </a:custGeom>
            <a:grpFill/>
            <a:ln w="11442" cap="flat">
              <a:noFill/>
              <a:prstDash val="solid"/>
              <a:miter/>
            </a:ln>
          </p:spPr>
          <p:txBody>
            <a:bodyPr rtlCol="0" anchor="ctr"/>
            <a:lstStyle/>
            <a:p>
              <a:endParaRPr lang="en-US"/>
            </a:p>
          </p:txBody>
        </p:sp>
        <p:sp>
          <p:nvSpPr>
            <p:cNvPr id="439" name="Freeform: Shape 438">
              <a:extLst>
                <a:ext uri="{FF2B5EF4-FFF2-40B4-BE49-F238E27FC236}">
                  <a16:creationId xmlns:a16="http://schemas.microsoft.com/office/drawing/2014/main" id="{8C0767FC-CC57-40DB-A1EC-6AD67D170430}"/>
                </a:ext>
              </a:extLst>
            </p:cNvPr>
            <p:cNvSpPr/>
            <p:nvPr/>
          </p:nvSpPr>
          <p:spPr>
            <a:xfrm>
              <a:off x="5585288" y="0"/>
              <a:ext cx="297684" cy="305699"/>
            </a:xfrm>
            <a:custGeom>
              <a:avLst/>
              <a:gdLst>
                <a:gd name="connsiteX0" fmla="*/ 42363 w 297684"/>
                <a:gd name="connsiteY0" fmla="*/ 0 h 305699"/>
                <a:gd name="connsiteX1" fmla="*/ 0 w 297684"/>
                <a:gd name="connsiteY1" fmla="*/ 0 h 305699"/>
                <a:gd name="connsiteX2" fmla="*/ 255321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1" y="305699"/>
                  </a:lnTo>
                  <a:lnTo>
                    <a:pt x="297684" y="305699"/>
                  </a:lnTo>
                  <a:close/>
                </a:path>
              </a:pathLst>
            </a:custGeom>
            <a:grpFill/>
            <a:ln w="11442" cap="flat">
              <a:noFill/>
              <a:prstDash val="solid"/>
              <a:miter/>
            </a:ln>
          </p:spPr>
          <p:txBody>
            <a:bodyPr rtlCol="0" anchor="ctr"/>
            <a:lstStyle/>
            <a:p>
              <a:endParaRPr lang="en-US"/>
            </a:p>
          </p:txBody>
        </p:sp>
        <p:sp>
          <p:nvSpPr>
            <p:cNvPr id="440" name="Freeform: Shape 439">
              <a:extLst>
                <a:ext uri="{FF2B5EF4-FFF2-40B4-BE49-F238E27FC236}">
                  <a16:creationId xmlns:a16="http://schemas.microsoft.com/office/drawing/2014/main" id="{6243704E-0CB1-404D-AC58-22F3159B871E}"/>
                </a:ext>
              </a:extLst>
            </p:cNvPr>
            <p:cNvSpPr/>
            <p:nvPr/>
          </p:nvSpPr>
          <p:spPr>
            <a:xfrm>
              <a:off x="5364314" y="0"/>
              <a:ext cx="297684" cy="305699"/>
            </a:xfrm>
            <a:custGeom>
              <a:avLst/>
              <a:gdLst>
                <a:gd name="connsiteX0" fmla="*/ 42363 w 297684"/>
                <a:gd name="connsiteY0" fmla="*/ 0 h 305699"/>
                <a:gd name="connsiteX1" fmla="*/ 0 w 297684"/>
                <a:gd name="connsiteY1" fmla="*/ 0 h 305699"/>
                <a:gd name="connsiteX2" fmla="*/ 255321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1" y="305699"/>
                  </a:lnTo>
                  <a:lnTo>
                    <a:pt x="297684" y="305699"/>
                  </a:lnTo>
                  <a:close/>
                </a:path>
              </a:pathLst>
            </a:custGeom>
            <a:grpFill/>
            <a:ln w="11442" cap="flat">
              <a:noFill/>
              <a:prstDash val="solid"/>
              <a:miter/>
            </a:ln>
          </p:spPr>
          <p:txBody>
            <a:bodyPr rtlCol="0" anchor="ctr"/>
            <a:lstStyle/>
            <a:p>
              <a:endParaRPr lang="en-US"/>
            </a:p>
          </p:txBody>
        </p:sp>
        <p:sp>
          <p:nvSpPr>
            <p:cNvPr id="441" name="Freeform: Shape 440">
              <a:extLst>
                <a:ext uri="{FF2B5EF4-FFF2-40B4-BE49-F238E27FC236}">
                  <a16:creationId xmlns:a16="http://schemas.microsoft.com/office/drawing/2014/main" id="{906DD005-13BA-4465-BB2D-3B65E03C8BF1}"/>
                </a:ext>
              </a:extLst>
            </p:cNvPr>
            <p:cNvSpPr/>
            <p:nvPr/>
          </p:nvSpPr>
          <p:spPr>
            <a:xfrm>
              <a:off x="5142196" y="0"/>
              <a:ext cx="298829" cy="305699"/>
            </a:xfrm>
            <a:custGeom>
              <a:avLst/>
              <a:gdLst>
                <a:gd name="connsiteX0" fmla="*/ 43508 w 298829"/>
                <a:gd name="connsiteY0" fmla="*/ 0 h 305699"/>
                <a:gd name="connsiteX1" fmla="*/ 0 w 298829"/>
                <a:gd name="connsiteY1" fmla="*/ 0 h 305699"/>
                <a:gd name="connsiteX2" fmla="*/ 256466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6" y="305699"/>
                  </a:lnTo>
                  <a:lnTo>
                    <a:pt x="298829" y="305699"/>
                  </a:lnTo>
                  <a:close/>
                </a:path>
              </a:pathLst>
            </a:custGeom>
            <a:grpFill/>
            <a:ln w="11442" cap="flat">
              <a:noFill/>
              <a:prstDash val="solid"/>
              <a:miter/>
            </a:ln>
          </p:spPr>
          <p:txBody>
            <a:bodyPr rtlCol="0" anchor="ctr"/>
            <a:lstStyle/>
            <a:p>
              <a:endParaRPr lang="en-US"/>
            </a:p>
          </p:txBody>
        </p:sp>
        <p:sp>
          <p:nvSpPr>
            <p:cNvPr id="442" name="Freeform: Shape 441">
              <a:extLst>
                <a:ext uri="{FF2B5EF4-FFF2-40B4-BE49-F238E27FC236}">
                  <a16:creationId xmlns:a16="http://schemas.microsoft.com/office/drawing/2014/main" id="{BAE241A8-A3D8-4B62-B7C8-34FB05584FC8}"/>
                </a:ext>
              </a:extLst>
            </p:cNvPr>
            <p:cNvSpPr/>
            <p:nvPr/>
          </p:nvSpPr>
          <p:spPr>
            <a:xfrm>
              <a:off x="4921222" y="0"/>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sp>
          <p:nvSpPr>
            <p:cNvPr id="443" name="Freeform: Shape 442">
              <a:extLst>
                <a:ext uri="{FF2B5EF4-FFF2-40B4-BE49-F238E27FC236}">
                  <a16:creationId xmlns:a16="http://schemas.microsoft.com/office/drawing/2014/main" id="{461B59C9-3C42-4AFB-A2CA-93DC0E57C366}"/>
                </a:ext>
              </a:extLst>
            </p:cNvPr>
            <p:cNvSpPr/>
            <p:nvPr/>
          </p:nvSpPr>
          <p:spPr>
            <a:xfrm>
              <a:off x="4700249" y="0"/>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444" name="Freeform: Shape 443">
              <a:extLst>
                <a:ext uri="{FF2B5EF4-FFF2-40B4-BE49-F238E27FC236}">
                  <a16:creationId xmlns:a16="http://schemas.microsoft.com/office/drawing/2014/main" id="{E145A6BA-4697-48CF-8723-A37EBAE64703}"/>
                </a:ext>
              </a:extLst>
            </p:cNvPr>
            <p:cNvSpPr/>
            <p:nvPr/>
          </p:nvSpPr>
          <p:spPr>
            <a:xfrm>
              <a:off x="4479276" y="0"/>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445" name="Freeform: Shape 444">
              <a:extLst>
                <a:ext uri="{FF2B5EF4-FFF2-40B4-BE49-F238E27FC236}">
                  <a16:creationId xmlns:a16="http://schemas.microsoft.com/office/drawing/2014/main" id="{5CB64F29-8ADD-43A1-B437-7C2D0840C9BB}"/>
                </a:ext>
              </a:extLst>
            </p:cNvPr>
            <p:cNvSpPr/>
            <p:nvPr/>
          </p:nvSpPr>
          <p:spPr>
            <a:xfrm>
              <a:off x="4258302" y="0"/>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sp>
          <p:nvSpPr>
            <p:cNvPr id="446" name="Freeform: Shape 445">
              <a:extLst>
                <a:ext uri="{FF2B5EF4-FFF2-40B4-BE49-F238E27FC236}">
                  <a16:creationId xmlns:a16="http://schemas.microsoft.com/office/drawing/2014/main" id="{78A42640-03AB-442A-A987-73024085A9CB}"/>
                </a:ext>
              </a:extLst>
            </p:cNvPr>
            <p:cNvSpPr/>
            <p:nvPr/>
          </p:nvSpPr>
          <p:spPr>
            <a:xfrm>
              <a:off x="4037329" y="0"/>
              <a:ext cx="298829" cy="305699"/>
            </a:xfrm>
            <a:custGeom>
              <a:avLst/>
              <a:gdLst>
                <a:gd name="connsiteX0" fmla="*/ 42363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447" name="Freeform: Shape 446">
              <a:extLst>
                <a:ext uri="{FF2B5EF4-FFF2-40B4-BE49-F238E27FC236}">
                  <a16:creationId xmlns:a16="http://schemas.microsoft.com/office/drawing/2014/main" id="{532C6204-8630-49D6-8F4B-DFAA642FB136}"/>
                </a:ext>
              </a:extLst>
            </p:cNvPr>
            <p:cNvSpPr/>
            <p:nvPr/>
          </p:nvSpPr>
          <p:spPr>
            <a:xfrm>
              <a:off x="3816355" y="0"/>
              <a:ext cx="297684" cy="305699"/>
            </a:xfrm>
            <a:custGeom>
              <a:avLst/>
              <a:gdLst>
                <a:gd name="connsiteX0" fmla="*/ 42363 w 297684"/>
                <a:gd name="connsiteY0" fmla="*/ 0 h 305699"/>
                <a:gd name="connsiteX1" fmla="*/ 0 w 297684"/>
                <a:gd name="connsiteY1" fmla="*/ 0 h 305699"/>
                <a:gd name="connsiteX2" fmla="*/ 255322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2" y="305699"/>
                  </a:lnTo>
                  <a:lnTo>
                    <a:pt x="297684" y="305699"/>
                  </a:lnTo>
                  <a:close/>
                </a:path>
              </a:pathLst>
            </a:custGeom>
            <a:grpFill/>
            <a:ln w="11442" cap="flat">
              <a:noFill/>
              <a:prstDash val="solid"/>
              <a:miter/>
            </a:ln>
          </p:spPr>
          <p:txBody>
            <a:bodyPr rtlCol="0" anchor="ctr"/>
            <a:lstStyle/>
            <a:p>
              <a:endParaRPr lang="en-US"/>
            </a:p>
          </p:txBody>
        </p:sp>
        <p:sp>
          <p:nvSpPr>
            <p:cNvPr id="448" name="Freeform: Shape 447">
              <a:extLst>
                <a:ext uri="{FF2B5EF4-FFF2-40B4-BE49-F238E27FC236}">
                  <a16:creationId xmlns:a16="http://schemas.microsoft.com/office/drawing/2014/main" id="{0E0362E3-AB04-46AE-9474-F8063122FC2C}"/>
                </a:ext>
              </a:extLst>
            </p:cNvPr>
            <p:cNvSpPr/>
            <p:nvPr/>
          </p:nvSpPr>
          <p:spPr>
            <a:xfrm>
              <a:off x="3594237" y="0"/>
              <a:ext cx="298829" cy="305699"/>
            </a:xfrm>
            <a:custGeom>
              <a:avLst/>
              <a:gdLst>
                <a:gd name="connsiteX0" fmla="*/ 43508 w 298829"/>
                <a:gd name="connsiteY0" fmla="*/ 0 h 305699"/>
                <a:gd name="connsiteX1" fmla="*/ 0 w 298829"/>
                <a:gd name="connsiteY1" fmla="*/ 0 h 305699"/>
                <a:gd name="connsiteX2" fmla="*/ 256466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6" y="305699"/>
                  </a:lnTo>
                  <a:lnTo>
                    <a:pt x="298829" y="305699"/>
                  </a:lnTo>
                  <a:close/>
                </a:path>
              </a:pathLst>
            </a:custGeom>
            <a:grpFill/>
            <a:ln w="11442" cap="flat">
              <a:noFill/>
              <a:prstDash val="solid"/>
              <a:miter/>
            </a:ln>
          </p:spPr>
          <p:txBody>
            <a:bodyPr rtlCol="0" anchor="ctr"/>
            <a:lstStyle/>
            <a:p>
              <a:endParaRPr lang="en-US"/>
            </a:p>
          </p:txBody>
        </p:sp>
        <p:sp>
          <p:nvSpPr>
            <p:cNvPr id="449" name="Freeform: Shape 448">
              <a:extLst>
                <a:ext uri="{FF2B5EF4-FFF2-40B4-BE49-F238E27FC236}">
                  <a16:creationId xmlns:a16="http://schemas.microsoft.com/office/drawing/2014/main" id="{AF0EE2B4-1ABD-4234-B124-ED53D920240C}"/>
                </a:ext>
              </a:extLst>
            </p:cNvPr>
            <p:cNvSpPr/>
            <p:nvPr/>
          </p:nvSpPr>
          <p:spPr>
            <a:xfrm>
              <a:off x="3373264" y="0"/>
              <a:ext cx="298829" cy="305699"/>
            </a:xfrm>
            <a:custGeom>
              <a:avLst/>
              <a:gdLst>
                <a:gd name="connsiteX0" fmla="*/ 43508 w 298829"/>
                <a:gd name="connsiteY0" fmla="*/ 0 h 305699"/>
                <a:gd name="connsiteX1" fmla="*/ 0 w 298829"/>
                <a:gd name="connsiteY1" fmla="*/ 0 h 305699"/>
                <a:gd name="connsiteX2" fmla="*/ 256466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6" y="305699"/>
                  </a:lnTo>
                  <a:lnTo>
                    <a:pt x="298829" y="305699"/>
                  </a:lnTo>
                  <a:close/>
                </a:path>
              </a:pathLst>
            </a:custGeom>
            <a:grpFill/>
            <a:ln w="11442" cap="flat">
              <a:noFill/>
              <a:prstDash val="solid"/>
              <a:miter/>
            </a:ln>
          </p:spPr>
          <p:txBody>
            <a:bodyPr rtlCol="0" anchor="ctr"/>
            <a:lstStyle/>
            <a:p>
              <a:endParaRPr lang="en-US"/>
            </a:p>
          </p:txBody>
        </p:sp>
        <p:sp>
          <p:nvSpPr>
            <p:cNvPr id="450" name="Freeform: Shape 449">
              <a:extLst>
                <a:ext uri="{FF2B5EF4-FFF2-40B4-BE49-F238E27FC236}">
                  <a16:creationId xmlns:a16="http://schemas.microsoft.com/office/drawing/2014/main" id="{3A236E3C-DADB-4F9C-BD97-1F8C51954375}"/>
                </a:ext>
              </a:extLst>
            </p:cNvPr>
            <p:cNvSpPr/>
            <p:nvPr/>
          </p:nvSpPr>
          <p:spPr>
            <a:xfrm>
              <a:off x="3152290" y="0"/>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sp>
          <p:nvSpPr>
            <p:cNvPr id="451" name="Freeform: Shape 450">
              <a:extLst>
                <a:ext uri="{FF2B5EF4-FFF2-40B4-BE49-F238E27FC236}">
                  <a16:creationId xmlns:a16="http://schemas.microsoft.com/office/drawing/2014/main" id="{BEB2DFD8-A23E-45F6-B80E-E0D499CC2A39}"/>
                </a:ext>
              </a:extLst>
            </p:cNvPr>
            <p:cNvSpPr/>
            <p:nvPr/>
          </p:nvSpPr>
          <p:spPr>
            <a:xfrm>
              <a:off x="2931317" y="0"/>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452" name="Freeform: Shape 451">
              <a:extLst>
                <a:ext uri="{FF2B5EF4-FFF2-40B4-BE49-F238E27FC236}">
                  <a16:creationId xmlns:a16="http://schemas.microsoft.com/office/drawing/2014/main" id="{F0428A5B-63C3-4D44-A45F-A09CBF6E735D}"/>
                </a:ext>
              </a:extLst>
            </p:cNvPr>
            <p:cNvSpPr/>
            <p:nvPr/>
          </p:nvSpPr>
          <p:spPr>
            <a:xfrm>
              <a:off x="2710344" y="0"/>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453" name="Freeform: Shape 452">
              <a:extLst>
                <a:ext uri="{FF2B5EF4-FFF2-40B4-BE49-F238E27FC236}">
                  <a16:creationId xmlns:a16="http://schemas.microsoft.com/office/drawing/2014/main" id="{6F9843AD-4A95-4EDB-97E9-B237340F207B}"/>
                </a:ext>
              </a:extLst>
            </p:cNvPr>
            <p:cNvSpPr/>
            <p:nvPr/>
          </p:nvSpPr>
          <p:spPr>
            <a:xfrm>
              <a:off x="2489370" y="0"/>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sp>
          <p:nvSpPr>
            <p:cNvPr id="454" name="Freeform: Shape 453">
              <a:extLst>
                <a:ext uri="{FF2B5EF4-FFF2-40B4-BE49-F238E27FC236}">
                  <a16:creationId xmlns:a16="http://schemas.microsoft.com/office/drawing/2014/main" id="{5B9920CC-D033-484E-8172-64A926DBC2D7}"/>
                </a:ext>
              </a:extLst>
            </p:cNvPr>
            <p:cNvSpPr/>
            <p:nvPr/>
          </p:nvSpPr>
          <p:spPr>
            <a:xfrm>
              <a:off x="2268397" y="0"/>
              <a:ext cx="298829" cy="305699"/>
            </a:xfrm>
            <a:custGeom>
              <a:avLst/>
              <a:gdLst>
                <a:gd name="connsiteX0" fmla="*/ 42363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455" name="Freeform: Shape 454">
              <a:extLst>
                <a:ext uri="{FF2B5EF4-FFF2-40B4-BE49-F238E27FC236}">
                  <a16:creationId xmlns:a16="http://schemas.microsoft.com/office/drawing/2014/main" id="{82A3CA4E-721B-4B3A-A6C5-BA27634DFC82}"/>
                </a:ext>
              </a:extLst>
            </p:cNvPr>
            <p:cNvSpPr/>
            <p:nvPr/>
          </p:nvSpPr>
          <p:spPr>
            <a:xfrm>
              <a:off x="2047423" y="0"/>
              <a:ext cx="297684" cy="305699"/>
            </a:xfrm>
            <a:custGeom>
              <a:avLst/>
              <a:gdLst>
                <a:gd name="connsiteX0" fmla="*/ 42363 w 297684"/>
                <a:gd name="connsiteY0" fmla="*/ 0 h 305699"/>
                <a:gd name="connsiteX1" fmla="*/ 0 w 297684"/>
                <a:gd name="connsiteY1" fmla="*/ 0 h 305699"/>
                <a:gd name="connsiteX2" fmla="*/ 255322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2" y="305699"/>
                  </a:lnTo>
                  <a:lnTo>
                    <a:pt x="297684" y="305699"/>
                  </a:lnTo>
                  <a:close/>
                </a:path>
              </a:pathLst>
            </a:custGeom>
            <a:grpFill/>
            <a:ln w="11442" cap="flat">
              <a:noFill/>
              <a:prstDash val="solid"/>
              <a:miter/>
            </a:ln>
          </p:spPr>
          <p:txBody>
            <a:bodyPr rtlCol="0" anchor="ctr"/>
            <a:lstStyle/>
            <a:p>
              <a:endParaRPr lang="en-US"/>
            </a:p>
          </p:txBody>
        </p:sp>
        <p:sp>
          <p:nvSpPr>
            <p:cNvPr id="456" name="Freeform: Shape 455">
              <a:extLst>
                <a:ext uri="{FF2B5EF4-FFF2-40B4-BE49-F238E27FC236}">
                  <a16:creationId xmlns:a16="http://schemas.microsoft.com/office/drawing/2014/main" id="{306C7369-EEA8-40E6-9399-728363149A7A}"/>
                </a:ext>
              </a:extLst>
            </p:cNvPr>
            <p:cNvSpPr/>
            <p:nvPr/>
          </p:nvSpPr>
          <p:spPr>
            <a:xfrm>
              <a:off x="1825305" y="0"/>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29" y="305699"/>
                  </a:lnTo>
                  <a:close/>
                </a:path>
              </a:pathLst>
            </a:custGeom>
            <a:grpFill/>
            <a:ln w="11442" cap="flat">
              <a:noFill/>
              <a:prstDash val="solid"/>
              <a:miter/>
            </a:ln>
          </p:spPr>
          <p:txBody>
            <a:bodyPr rtlCol="0" anchor="ctr"/>
            <a:lstStyle/>
            <a:p>
              <a:endParaRPr lang="en-US"/>
            </a:p>
          </p:txBody>
        </p:sp>
        <p:sp>
          <p:nvSpPr>
            <p:cNvPr id="457" name="Freeform: Shape 456">
              <a:extLst>
                <a:ext uri="{FF2B5EF4-FFF2-40B4-BE49-F238E27FC236}">
                  <a16:creationId xmlns:a16="http://schemas.microsoft.com/office/drawing/2014/main" id="{BD6C1BF6-3158-404E-BCB1-DC4FF4956BDE}"/>
                </a:ext>
              </a:extLst>
            </p:cNvPr>
            <p:cNvSpPr/>
            <p:nvPr/>
          </p:nvSpPr>
          <p:spPr>
            <a:xfrm>
              <a:off x="1604332" y="0"/>
              <a:ext cx="298829" cy="305699"/>
            </a:xfrm>
            <a:custGeom>
              <a:avLst/>
              <a:gdLst>
                <a:gd name="connsiteX0" fmla="*/ 43508 w 298829"/>
                <a:gd name="connsiteY0" fmla="*/ 0 h 305699"/>
                <a:gd name="connsiteX1" fmla="*/ 0 w 298829"/>
                <a:gd name="connsiteY1" fmla="*/ 0 h 305699"/>
                <a:gd name="connsiteX2" fmla="*/ 256466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6" y="305699"/>
                  </a:lnTo>
                  <a:lnTo>
                    <a:pt x="298829" y="305699"/>
                  </a:lnTo>
                  <a:close/>
                </a:path>
              </a:pathLst>
            </a:custGeom>
            <a:grpFill/>
            <a:ln w="11442" cap="flat">
              <a:noFill/>
              <a:prstDash val="solid"/>
              <a:miter/>
            </a:ln>
          </p:spPr>
          <p:txBody>
            <a:bodyPr rtlCol="0" anchor="ctr"/>
            <a:lstStyle/>
            <a:p>
              <a:endParaRPr lang="en-US"/>
            </a:p>
          </p:txBody>
        </p:sp>
        <p:sp>
          <p:nvSpPr>
            <p:cNvPr id="458" name="Freeform: Shape 457">
              <a:extLst>
                <a:ext uri="{FF2B5EF4-FFF2-40B4-BE49-F238E27FC236}">
                  <a16:creationId xmlns:a16="http://schemas.microsoft.com/office/drawing/2014/main" id="{87625996-2422-479C-A0EB-107AE17E5FAB}"/>
                </a:ext>
              </a:extLst>
            </p:cNvPr>
            <p:cNvSpPr/>
            <p:nvPr/>
          </p:nvSpPr>
          <p:spPr>
            <a:xfrm>
              <a:off x="1383358" y="0"/>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sp>
          <p:nvSpPr>
            <p:cNvPr id="459" name="Freeform: Shape 458">
              <a:extLst>
                <a:ext uri="{FF2B5EF4-FFF2-40B4-BE49-F238E27FC236}">
                  <a16:creationId xmlns:a16="http://schemas.microsoft.com/office/drawing/2014/main" id="{E8D068E9-371C-4EB7-88A7-333C72687975}"/>
                </a:ext>
              </a:extLst>
            </p:cNvPr>
            <p:cNvSpPr/>
            <p:nvPr/>
          </p:nvSpPr>
          <p:spPr>
            <a:xfrm>
              <a:off x="1162385" y="0"/>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sp>
          <p:nvSpPr>
            <p:cNvPr id="460" name="Freeform: Shape 459">
              <a:extLst>
                <a:ext uri="{FF2B5EF4-FFF2-40B4-BE49-F238E27FC236}">
                  <a16:creationId xmlns:a16="http://schemas.microsoft.com/office/drawing/2014/main" id="{75E6A74F-6B64-4B0F-BB6A-9DF07A157090}"/>
                </a:ext>
              </a:extLst>
            </p:cNvPr>
            <p:cNvSpPr/>
            <p:nvPr/>
          </p:nvSpPr>
          <p:spPr>
            <a:xfrm>
              <a:off x="941411" y="0"/>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sp>
          <p:nvSpPr>
            <p:cNvPr id="461" name="Freeform: Shape 460">
              <a:extLst>
                <a:ext uri="{FF2B5EF4-FFF2-40B4-BE49-F238E27FC236}">
                  <a16:creationId xmlns:a16="http://schemas.microsoft.com/office/drawing/2014/main" id="{E5DD5107-65B0-459F-8CD1-77A1A187B2D9}"/>
                </a:ext>
              </a:extLst>
            </p:cNvPr>
            <p:cNvSpPr/>
            <p:nvPr/>
          </p:nvSpPr>
          <p:spPr>
            <a:xfrm>
              <a:off x="720438" y="0"/>
              <a:ext cx="298829" cy="305699"/>
            </a:xfrm>
            <a:custGeom>
              <a:avLst/>
              <a:gdLst>
                <a:gd name="connsiteX0" fmla="*/ 42363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sp>
          <p:nvSpPr>
            <p:cNvPr id="462" name="Freeform: Shape 461">
              <a:extLst>
                <a:ext uri="{FF2B5EF4-FFF2-40B4-BE49-F238E27FC236}">
                  <a16:creationId xmlns:a16="http://schemas.microsoft.com/office/drawing/2014/main" id="{EE66D411-4EE5-4CCF-B05E-843BFCBC9C84}"/>
                </a:ext>
              </a:extLst>
            </p:cNvPr>
            <p:cNvSpPr/>
            <p:nvPr/>
          </p:nvSpPr>
          <p:spPr>
            <a:xfrm>
              <a:off x="499464" y="0"/>
              <a:ext cx="297684" cy="305699"/>
            </a:xfrm>
            <a:custGeom>
              <a:avLst/>
              <a:gdLst>
                <a:gd name="connsiteX0" fmla="*/ 42363 w 297684"/>
                <a:gd name="connsiteY0" fmla="*/ 0 h 305699"/>
                <a:gd name="connsiteX1" fmla="*/ 0 w 297684"/>
                <a:gd name="connsiteY1" fmla="*/ 0 h 305699"/>
                <a:gd name="connsiteX2" fmla="*/ 255322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2" y="305699"/>
                  </a:lnTo>
                  <a:lnTo>
                    <a:pt x="297684" y="305699"/>
                  </a:lnTo>
                  <a:close/>
                </a:path>
              </a:pathLst>
            </a:custGeom>
            <a:grpFill/>
            <a:ln w="11442" cap="flat">
              <a:noFill/>
              <a:prstDash val="solid"/>
              <a:miter/>
            </a:ln>
          </p:spPr>
          <p:txBody>
            <a:bodyPr rtlCol="0" anchor="ctr"/>
            <a:lstStyle/>
            <a:p>
              <a:endParaRPr lang="en-US"/>
            </a:p>
          </p:txBody>
        </p:sp>
        <p:sp>
          <p:nvSpPr>
            <p:cNvPr id="463" name="Freeform: Shape 462">
              <a:extLst>
                <a:ext uri="{FF2B5EF4-FFF2-40B4-BE49-F238E27FC236}">
                  <a16:creationId xmlns:a16="http://schemas.microsoft.com/office/drawing/2014/main" id="{E196501D-C859-46D1-BEA5-C420BF52B480}"/>
                </a:ext>
              </a:extLst>
            </p:cNvPr>
            <p:cNvSpPr/>
            <p:nvPr/>
          </p:nvSpPr>
          <p:spPr>
            <a:xfrm>
              <a:off x="278491" y="0"/>
              <a:ext cx="297684" cy="305699"/>
            </a:xfrm>
            <a:custGeom>
              <a:avLst/>
              <a:gdLst>
                <a:gd name="connsiteX0" fmla="*/ 42363 w 297684"/>
                <a:gd name="connsiteY0" fmla="*/ 0 h 305699"/>
                <a:gd name="connsiteX1" fmla="*/ 0 w 297684"/>
                <a:gd name="connsiteY1" fmla="*/ 0 h 305699"/>
                <a:gd name="connsiteX2" fmla="*/ 255322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2" y="305699"/>
                  </a:lnTo>
                  <a:lnTo>
                    <a:pt x="297684" y="305699"/>
                  </a:lnTo>
                  <a:close/>
                </a:path>
              </a:pathLst>
            </a:custGeom>
            <a:grpFill/>
            <a:ln w="11442" cap="flat">
              <a:noFill/>
              <a:prstDash val="solid"/>
              <a:miter/>
            </a:ln>
          </p:spPr>
          <p:txBody>
            <a:bodyPr rtlCol="0" anchor="ctr"/>
            <a:lstStyle/>
            <a:p>
              <a:endParaRPr lang="en-US"/>
            </a:p>
          </p:txBody>
        </p:sp>
        <p:sp>
          <p:nvSpPr>
            <p:cNvPr id="464" name="Freeform: Shape 463">
              <a:extLst>
                <a:ext uri="{FF2B5EF4-FFF2-40B4-BE49-F238E27FC236}">
                  <a16:creationId xmlns:a16="http://schemas.microsoft.com/office/drawing/2014/main" id="{18A334B5-8187-43C5-B9AB-A6195B23104E}"/>
                </a:ext>
              </a:extLst>
            </p:cNvPr>
            <p:cNvSpPr/>
            <p:nvPr/>
          </p:nvSpPr>
          <p:spPr>
            <a:xfrm>
              <a:off x="56373" y="0"/>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29" y="305699"/>
                  </a:lnTo>
                  <a:close/>
                </a:path>
              </a:pathLst>
            </a:custGeom>
            <a:grpFill/>
            <a:ln w="11442" cap="flat">
              <a:noFill/>
              <a:prstDash val="solid"/>
              <a:miter/>
            </a:ln>
          </p:spPr>
          <p:txBody>
            <a:bodyPr rtlCol="0" anchor="ctr"/>
            <a:lstStyle/>
            <a:p>
              <a:endParaRPr lang="en-US"/>
            </a:p>
          </p:txBody>
        </p:sp>
        <p:sp>
          <p:nvSpPr>
            <p:cNvPr id="465" name="Freeform: Shape 464">
              <a:extLst>
                <a:ext uri="{FF2B5EF4-FFF2-40B4-BE49-F238E27FC236}">
                  <a16:creationId xmlns:a16="http://schemas.microsoft.com/office/drawing/2014/main" id="{903612C4-55C0-4F9F-A81C-51BEF5F3710C}"/>
                </a:ext>
              </a:extLst>
            </p:cNvPr>
            <p:cNvSpPr/>
            <p:nvPr/>
          </p:nvSpPr>
          <p:spPr>
            <a:xfrm>
              <a:off x="-164600" y="0"/>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sp>
          <p:nvSpPr>
            <p:cNvPr id="466" name="Freeform: Shape 465">
              <a:extLst>
                <a:ext uri="{FF2B5EF4-FFF2-40B4-BE49-F238E27FC236}">
                  <a16:creationId xmlns:a16="http://schemas.microsoft.com/office/drawing/2014/main" id="{9E67614F-136B-4686-B074-0B94CFBA7CA8}"/>
                </a:ext>
              </a:extLst>
            </p:cNvPr>
            <p:cNvSpPr/>
            <p:nvPr/>
          </p:nvSpPr>
          <p:spPr>
            <a:xfrm>
              <a:off x="-385573" y="0"/>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sp>
          <p:nvSpPr>
            <p:cNvPr id="467" name="Freeform: Shape 466">
              <a:extLst>
                <a:ext uri="{FF2B5EF4-FFF2-40B4-BE49-F238E27FC236}">
                  <a16:creationId xmlns:a16="http://schemas.microsoft.com/office/drawing/2014/main" id="{A412B92C-2EA4-43B0-ACC1-4F3C35E32D63}"/>
                </a:ext>
              </a:extLst>
            </p:cNvPr>
            <p:cNvSpPr/>
            <p:nvPr/>
          </p:nvSpPr>
          <p:spPr>
            <a:xfrm>
              <a:off x="-606547" y="0"/>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grpSp>
      <p:grpSp>
        <p:nvGrpSpPr>
          <p:cNvPr id="468" name="Graphic 60">
            <a:extLst>
              <a:ext uri="{FF2B5EF4-FFF2-40B4-BE49-F238E27FC236}">
                <a16:creationId xmlns:a16="http://schemas.microsoft.com/office/drawing/2014/main" id="{143FFA9B-E93E-4EC0-9FCF-2EC4B2EEACCA}"/>
              </a:ext>
            </a:extLst>
          </p:cNvPr>
          <p:cNvGrpSpPr/>
          <p:nvPr userDrawn="1"/>
        </p:nvGrpSpPr>
        <p:grpSpPr>
          <a:xfrm>
            <a:off x="-807721" y="3289221"/>
            <a:ext cx="14449142" cy="309134"/>
            <a:chOff x="-640081" y="436591"/>
            <a:chExt cx="14449142" cy="309134"/>
          </a:xfrm>
          <a:solidFill>
            <a:srgbClr val="F2F2F2">
              <a:alpha val="5098"/>
            </a:srgbClr>
          </a:solidFill>
        </p:grpSpPr>
        <p:sp>
          <p:nvSpPr>
            <p:cNvPr id="469" name="Freeform: Shape 468">
              <a:extLst>
                <a:ext uri="{FF2B5EF4-FFF2-40B4-BE49-F238E27FC236}">
                  <a16:creationId xmlns:a16="http://schemas.microsoft.com/office/drawing/2014/main" id="{6B698EDE-D961-44E8-B554-677BA31D6365}"/>
                </a:ext>
              </a:extLst>
            </p:cNvPr>
            <p:cNvSpPr/>
            <p:nvPr/>
          </p:nvSpPr>
          <p:spPr>
            <a:xfrm>
              <a:off x="13511376" y="436591"/>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29" y="305699"/>
                  </a:lnTo>
                  <a:close/>
                </a:path>
              </a:pathLst>
            </a:custGeom>
            <a:grpFill/>
            <a:ln w="11442" cap="flat">
              <a:noFill/>
              <a:prstDash val="solid"/>
              <a:miter/>
            </a:ln>
          </p:spPr>
          <p:txBody>
            <a:bodyPr rtlCol="0" anchor="ctr"/>
            <a:lstStyle/>
            <a:p>
              <a:endParaRPr lang="en-US"/>
            </a:p>
          </p:txBody>
        </p:sp>
        <p:sp>
          <p:nvSpPr>
            <p:cNvPr id="470" name="Freeform: Shape 469">
              <a:extLst>
                <a:ext uri="{FF2B5EF4-FFF2-40B4-BE49-F238E27FC236}">
                  <a16:creationId xmlns:a16="http://schemas.microsoft.com/office/drawing/2014/main" id="{DAF31444-F189-43B4-955E-F96613162892}"/>
                </a:ext>
              </a:extLst>
            </p:cNvPr>
            <p:cNvSpPr/>
            <p:nvPr/>
          </p:nvSpPr>
          <p:spPr>
            <a:xfrm>
              <a:off x="13290402" y="436591"/>
              <a:ext cx="298830" cy="305699"/>
            </a:xfrm>
            <a:custGeom>
              <a:avLst/>
              <a:gdLst>
                <a:gd name="connsiteX0" fmla="*/ 43508 w 298830"/>
                <a:gd name="connsiteY0" fmla="*/ 0 h 305699"/>
                <a:gd name="connsiteX1" fmla="*/ 0 w 298830"/>
                <a:gd name="connsiteY1" fmla="*/ 0 h 305699"/>
                <a:gd name="connsiteX2" fmla="*/ 255322 w 298830"/>
                <a:gd name="connsiteY2" fmla="*/ 305699 h 305699"/>
                <a:gd name="connsiteX3" fmla="*/ 298830 w 298830"/>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30" h="305699">
                  <a:moveTo>
                    <a:pt x="43508" y="0"/>
                  </a:moveTo>
                  <a:lnTo>
                    <a:pt x="0" y="0"/>
                  </a:lnTo>
                  <a:lnTo>
                    <a:pt x="255322" y="305699"/>
                  </a:lnTo>
                  <a:lnTo>
                    <a:pt x="298830" y="305699"/>
                  </a:lnTo>
                  <a:close/>
                </a:path>
              </a:pathLst>
            </a:custGeom>
            <a:grpFill/>
            <a:ln w="11442" cap="flat">
              <a:noFill/>
              <a:prstDash val="solid"/>
              <a:miter/>
            </a:ln>
          </p:spPr>
          <p:txBody>
            <a:bodyPr rtlCol="0" anchor="ctr"/>
            <a:lstStyle/>
            <a:p>
              <a:endParaRPr lang="en-US"/>
            </a:p>
          </p:txBody>
        </p:sp>
        <p:sp>
          <p:nvSpPr>
            <p:cNvPr id="471" name="Freeform: Shape 470">
              <a:extLst>
                <a:ext uri="{FF2B5EF4-FFF2-40B4-BE49-F238E27FC236}">
                  <a16:creationId xmlns:a16="http://schemas.microsoft.com/office/drawing/2014/main" id="{2E5FDE1B-03DA-4C88-BBF1-C737DF8BE57D}"/>
                </a:ext>
              </a:extLst>
            </p:cNvPr>
            <p:cNvSpPr/>
            <p:nvPr/>
          </p:nvSpPr>
          <p:spPr>
            <a:xfrm>
              <a:off x="13069430" y="436591"/>
              <a:ext cx="298829" cy="305699"/>
            </a:xfrm>
            <a:custGeom>
              <a:avLst/>
              <a:gdLst>
                <a:gd name="connsiteX0" fmla="*/ 43507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7"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472" name="Freeform: Shape 471">
              <a:extLst>
                <a:ext uri="{FF2B5EF4-FFF2-40B4-BE49-F238E27FC236}">
                  <a16:creationId xmlns:a16="http://schemas.microsoft.com/office/drawing/2014/main" id="{BF1DCA19-ED83-49D6-8800-764DA4599724}"/>
                </a:ext>
              </a:extLst>
            </p:cNvPr>
            <p:cNvSpPr/>
            <p:nvPr/>
          </p:nvSpPr>
          <p:spPr>
            <a:xfrm>
              <a:off x="12848456"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sp>
          <p:nvSpPr>
            <p:cNvPr id="473" name="Freeform: Shape 472">
              <a:extLst>
                <a:ext uri="{FF2B5EF4-FFF2-40B4-BE49-F238E27FC236}">
                  <a16:creationId xmlns:a16="http://schemas.microsoft.com/office/drawing/2014/main" id="{1C94E6BA-6032-4EFA-A89E-2E8C5155F4F2}"/>
                </a:ext>
              </a:extLst>
            </p:cNvPr>
            <p:cNvSpPr/>
            <p:nvPr/>
          </p:nvSpPr>
          <p:spPr>
            <a:xfrm>
              <a:off x="12627483" y="436591"/>
              <a:ext cx="298829" cy="305699"/>
            </a:xfrm>
            <a:custGeom>
              <a:avLst/>
              <a:gdLst>
                <a:gd name="connsiteX0" fmla="*/ 43507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7"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474" name="Freeform: Shape 473">
              <a:extLst>
                <a:ext uri="{FF2B5EF4-FFF2-40B4-BE49-F238E27FC236}">
                  <a16:creationId xmlns:a16="http://schemas.microsoft.com/office/drawing/2014/main" id="{F3924699-6B0A-4A9B-9BBD-2D4FBAC9AEDE}"/>
                </a:ext>
              </a:extLst>
            </p:cNvPr>
            <p:cNvSpPr/>
            <p:nvPr/>
          </p:nvSpPr>
          <p:spPr>
            <a:xfrm>
              <a:off x="12406509" y="436591"/>
              <a:ext cx="298829" cy="305699"/>
            </a:xfrm>
            <a:custGeom>
              <a:avLst/>
              <a:gdLst>
                <a:gd name="connsiteX0" fmla="*/ 42362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2"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sp>
          <p:nvSpPr>
            <p:cNvPr id="475" name="Freeform: Shape 474">
              <a:extLst>
                <a:ext uri="{FF2B5EF4-FFF2-40B4-BE49-F238E27FC236}">
                  <a16:creationId xmlns:a16="http://schemas.microsoft.com/office/drawing/2014/main" id="{D7318E9D-DCDA-4338-96F0-22E5CD42EC72}"/>
                </a:ext>
              </a:extLst>
            </p:cNvPr>
            <p:cNvSpPr/>
            <p:nvPr/>
          </p:nvSpPr>
          <p:spPr>
            <a:xfrm>
              <a:off x="12185535" y="436591"/>
              <a:ext cx="297684" cy="305699"/>
            </a:xfrm>
            <a:custGeom>
              <a:avLst/>
              <a:gdLst>
                <a:gd name="connsiteX0" fmla="*/ 42364 w 297684"/>
                <a:gd name="connsiteY0" fmla="*/ 0 h 305699"/>
                <a:gd name="connsiteX1" fmla="*/ 0 w 297684"/>
                <a:gd name="connsiteY1" fmla="*/ 0 h 305699"/>
                <a:gd name="connsiteX2" fmla="*/ 255322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4" y="0"/>
                  </a:moveTo>
                  <a:lnTo>
                    <a:pt x="0" y="0"/>
                  </a:lnTo>
                  <a:lnTo>
                    <a:pt x="255322" y="305699"/>
                  </a:lnTo>
                  <a:lnTo>
                    <a:pt x="297684" y="305699"/>
                  </a:lnTo>
                  <a:close/>
                </a:path>
              </a:pathLst>
            </a:custGeom>
            <a:grpFill/>
            <a:ln w="11442" cap="flat">
              <a:noFill/>
              <a:prstDash val="solid"/>
              <a:miter/>
            </a:ln>
          </p:spPr>
          <p:txBody>
            <a:bodyPr rtlCol="0" anchor="ctr"/>
            <a:lstStyle/>
            <a:p>
              <a:endParaRPr lang="en-US"/>
            </a:p>
          </p:txBody>
        </p:sp>
        <p:sp>
          <p:nvSpPr>
            <p:cNvPr id="476" name="Freeform: Shape 475">
              <a:extLst>
                <a:ext uri="{FF2B5EF4-FFF2-40B4-BE49-F238E27FC236}">
                  <a16:creationId xmlns:a16="http://schemas.microsoft.com/office/drawing/2014/main" id="{4A757519-D10F-461A-BA5D-0D388DC1881D}"/>
                </a:ext>
              </a:extLst>
            </p:cNvPr>
            <p:cNvSpPr/>
            <p:nvPr/>
          </p:nvSpPr>
          <p:spPr>
            <a:xfrm>
              <a:off x="11963418" y="436591"/>
              <a:ext cx="298829" cy="305699"/>
            </a:xfrm>
            <a:custGeom>
              <a:avLst/>
              <a:gdLst>
                <a:gd name="connsiteX0" fmla="*/ 43507 w 298829"/>
                <a:gd name="connsiteY0" fmla="*/ 0 h 305699"/>
                <a:gd name="connsiteX1" fmla="*/ 0 w 298829"/>
                <a:gd name="connsiteY1" fmla="*/ 0 h 305699"/>
                <a:gd name="connsiteX2" fmla="*/ 256465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7" y="0"/>
                  </a:moveTo>
                  <a:lnTo>
                    <a:pt x="0" y="0"/>
                  </a:lnTo>
                  <a:lnTo>
                    <a:pt x="256465" y="305699"/>
                  </a:lnTo>
                  <a:lnTo>
                    <a:pt x="298829" y="305699"/>
                  </a:lnTo>
                  <a:close/>
                </a:path>
              </a:pathLst>
            </a:custGeom>
            <a:grpFill/>
            <a:ln w="11442" cap="flat">
              <a:noFill/>
              <a:prstDash val="solid"/>
              <a:miter/>
            </a:ln>
          </p:spPr>
          <p:txBody>
            <a:bodyPr rtlCol="0" anchor="ctr"/>
            <a:lstStyle/>
            <a:p>
              <a:endParaRPr lang="en-US"/>
            </a:p>
          </p:txBody>
        </p:sp>
        <p:sp>
          <p:nvSpPr>
            <p:cNvPr id="477" name="Freeform: Shape 476">
              <a:extLst>
                <a:ext uri="{FF2B5EF4-FFF2-40B4-BE49-F238E27FC236}">
                  <a16:creationId xmlns:a16="http://schemas.microsoft.com/office/drawing/2014/main" id="{38C94B3C-1031-48E9-8D14-0C3DA60C65B4}"/>
                </a:ext>
              </a:extLst>
            </p:cNvPr>
            <p:cNvSpPr/>
            <p:nvPr/>
          </p:nvSpPr>
          <p:spPr>
            <a:xfrm>
              <a:off x="11742444" y="436591"/>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29" y="305699"/>
                  </a:lnTo>
                  <a:close/>
                </a:path>
              </a:pathLst>
            </a:custGeom>
            <a:grpFill/>
            <a:ln w="11442" cap="flat">
              <a:noFill/>
              <a:prstDash val="solid"/>
              <a:miter/>
            </a:ln>
          </p:spPr>
          <p:txBody>
            <a:bodyPr rtlCol="0" anchor="ctr"/>
            <a:lstStyle/>
            <a:p>
              <a:endParaRPr lang="en-US"/>
            </a:p>
          </p:txBody>
        </p:sp>
        <p:sp>
          <p:nvSpPr>
            <p:cNvPr id="478" name="Freeform: Shape 477">
              <a:extLst>
                <a:ext uri="{FF2B5EF4-FFF2-40B4-BE49-F238E27FC236}">
                  <a16:creationId xmlns:a16="http://schemas.microsoft.com/office/drawing/2014/main" id="{2FEC301D-11CC-4050-A463-17F9D429A02D}"/>
                </a:ext>
              </a:extLst>
            </p:cNvPr>
            <p:cNvSpPr/>
            <p:nvPr/>
          </p:nvSpPr>
          <p:spPr>
            <a:xfrm>
              <a:off x="11521470" y="436591"/>
              <a:ext cx="298830" cy="305699"/>
            </a:xfrm>
            <a:custGeom>
              <a:avLst/>
              <a:gdLst>
                <a:gd name="connsiteX0" fmla="*/ 43508 w 298830"/>
                <a:gd name="connsiteY0" fmla="*/ 0 h 305699"/>
                <a:gd name="connsiteX1" fmla="*/ 0 w 298830"/>
                <a:gd name="connsiteY1" fmla="*/ 0 h 305699"/>
                <a:gd name="connsiteX2" fmla="*/ 255322 w 298830"/>
                <a:gd name="connsiteY2" fmla="*/ 305699 h 305699"/>
                <a:gd name="connsiteX3" fmla="*/ 298830 w 298830"/>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30" h="305699">
                  <a:moveTo>
                    <a:pt x="43508" y="0"/>
                  </a:moveTo>
                  <a:lnTo>
                    <a:pt x="0" y="0"/>
                  </a:lnTo>
                  <a:lnTo>
                    <a:pt x="255322" y="305699"/>
                  </a:lnTo>
                  <a:lnTo>
                    <a:pt x="298830" y="305699"/>
                  </a:lnTo>
                  <a:close/>
                </a:path>
              </a:pathLst>
            </a:custGeom>
            <a:grpFill/>
            <a:ln w="11442" cap="flat">
              <a:noFill/>
              <a:prstDash val="solid"/>
              <a:miter/>
            </a:ln>
          </p:spPr>
          <p:txBody>
            <a:bodyPr rtlCol="0" anchor="ctr"/>
            <a:lstStyle/>
            <a:p>
              <a:endParaRPr lang="en-US"/>
            </a:p>
          </p:txBody>
        </p:sp>
        <p:sp>
          <p:nvSpPr>
            <p:cNvPr id="479" name="Freeform: Shape 478">
              <a:extLst>
                <a:ext uri="{FF2B5EF4-FFF2-40B4-BE49-F238E27FC236}">
                  <a16:creationId xmlns:a16="http://schemas.microsoft.com/office/drawing/2014/main" id="{384BBD8C-98E2-4A9C-A44A-352487BC3AEE}"/>
                </a:ext>
              </a:extLst>
            </p:cNvPr>
            <p:cNvSpPr/>
            <p:nvPr/>
          </p:nvSpPr>
          <p:spPr>
            <a:xfrm>
              <a:off x="11300497" y="436591"/>
              <a:ext cx="298829" cy="305699"/>
            </a:xfrm>
            <a:custGeom>
              <a:avLst/>
              <a:gdLst>
                <a:gd name="connsiteX0" fmla="*/ 43507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7"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480" name="Freeform: Shape 479">
              <a:extLst>
                <a:ext uri="{FF2B5EF4-FFF2-40B4-BE49-F238E27FC236}">
                  <a16:creationId xmlns:a16="http://schemas.microsoft.com/office/drawing/2014/main" id="{BC86B21E-F1B9-49C7-AA69-B8C770ECB32A}"/>
                </a:ext>
              </a:extLst>
            </p:cNvPr>
            <p:cNvSpPr/>
            <p:nvPr/>
          </p:nvSpPr>
          <p:spPr>
            <a:xfrm>
              <a:off x="11079523"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sp>
          <p:nvSpPr>
            <p:cNvPr id="481" name="Freeform: Shape 480">
              <a:extLst>
                <a:ext uri="{FF2B5EF4-FFF2-40B4-BE49-F238E27FC236}">
                  <a16:creationId xmlns:a16="http://schemas.microsoft.com/office/drawing/2014/main" id="{F4D89B63-06A7-4623-BBB3-5C02B891250A}"/>
                </a:ext>
              </a:extLst>
            </p:cNvPr>
            <p:cNvSpPr/>
            <p:nvPr/>
          </p:nvSpPr>
          <p:spPr>
            <a:xfrm>
              <a:off x="10858550" y="436591"/>
              <a:ext cx="298829" cy="305699"/>
            </a:xfrm>
            <a:custGeom>
              <a:avLst/>
              <a:gdLst>
                <a:gd name="connsiteX0" fmla="*/ 42363 w 298829"/>
                <a:gd name="connsiteY0" fmla="*/ 0 h 305699"/>
                <a:gd name="connsiteX1" fmla="*/ 0 w 298829"/>
                <a:gd name="connsiteY1" fmla="*/ 0 h 305699"/>
                <a:gd name="connsiteX2" fmla="*/ 255321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1" y="305699"/>
                  </a:lnTo>
                  <a:lnTo>
                    <a:pt x="298830" y="305699"/>
                  </a:lnTo>
                  <a:close/>
                </a:path>
              </a:pathLst>
            </a:custGeom>
            <a:grpFill/>
            <a:ln w="11442" cap="flat">
              <a:noFill/>
              <a:prstDash val="solid"/>
              <a:miter/>
            </a:ln>
          </p:spPr>
          <p:txBody>
            <a:bodyPr rtlCol="0" anchor="ctr"/>
            <a:lstStyle/>
            <a:p>
              <a:endParaRPr lang="en-US"/>
            </a:p>
          </p:txBody>
        </p:sp>
        <p:sp>
          <p:nvSpPr>
            <p:cNvPr id="482" name="Freeform: Shape 481">
              <a:extLst>
                <a:ext uri="{FF2B5EF4-FFF2-40B4-BE49-F238E27FC236}">
                  <a16:creationId xmlns:a16="http://schemas.microsoft.com/office/drawing/2014/main" id="{829AC769-C29B-406A-B4F1-1618CC8784F4}"/>
                </a:ext>
              </a:extLst>
            </p:cNvPr>
            <p:cNvSpPr/>
            <p:nvPr/>
          </p:nvSpPr>
          <p:spPr>
            <a:xfrm>
              <a:off x="10637577" y="436591"/>
              <a:ext cx="297684" cy="305699"/>
            </a:xfrm>
            <a:custGeom>
              <a:avLst/>
              <a:gdLst>
                <a:gd name="connsiteX0" fmla="*/ 42363 w 297684"/>
                <a:gd name="connsiteY0" fmla="*/ 0 h 305699"/>
                <a:gd name="connsiteX1" fmla="*/ 0 w 297684"/>
                <a:gd name="connsiteY1" fmla="*/ 0 h 305699"/>
                <a:gd name="connsiteX2" fmla="*/ 255321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1" y="305699"/>
                  </a:lnTo>
                  <a:lnTo>
                    <a:pt x="297684" y="305699"/>
                  </a:lnTo>
                  <a:close/>
                </a:path>
              </a:pathLst>
            </a:custGeom>
            <a:grpFill/>
            <a:ln w="11442" cap="flat">
              <a:noFill/>
              <a:prstDash val="solid"/>
              <a:miter/>
            </a:ln>
          </p:spPr>
          <p:txBody>
            <a:bodyPr rtlCol="0" anchor="ctr"/>
            <a:lstStyle/>
            <a:p>
              <a:endParaRPr lang="en-US"/>
            </a:p>
          </p:txBody>
        </p:sp>
        <p:sp>
          <p:nvSpPr>
            <p:cNvPr id="483" name="Freeform: Shape 482">
              <a:extLst>
                <a:ext uri="{FF2B5EF4-FFF2-40B4-BE49-F238E27FC236}">
                  <a16:creationId xmlns:a16="http://schemas.microsoft.com/office/drawing/2014/main" id="{B08A1CCF-A5D2-4C4A-952E-FD0EF5D213B2}"/>
                </a:ext>
              </a:extLst>
            </p:cNvPr>
            <p:cNvSpPr/>
            <p:nvPr/>
          </p:nvSpPr>
          <p:spPr>
            <a:xfrm>
              <a:off x="10416604" y="436591"/>
              <a:ext cx="297684" cy="305699"/>
            </a:xfrm>
            <a:custGeom>
              <a:avLst/>
              <a:gdLst>
                <a:gd name="connsiteX0" fmla="*/ 42363 w 297684"/>
                <a:gd name="connsiteY0" fmla="*/ 0 h 305699"/>
                <a:gd name="connsiteX1" fmla="*/ 0 w 297684"/>
                <a:gd name="connsiteY1" fmla="*/ 0 h 305699"/>
                <a:gd name="connsiteX2" fmla="*/ 255321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1" y="305699"/>
                  </a:lnTo>
                  <a:lnTo>
                    <a:pt x="297684" y="305699"/>
                  </a:lnTo>
                  <a:close/>
                </a:path>
              </a:pathLst>
            </a:custGeom>
            <a:grpFill/>
            <a:ln w="11442" cap="flat">
              <a:noFill/>
              <a:prstDash val="solid"/>
              <a:miter/>
            </a:ln>
          </p:spPr>
          <p:txBody>
            <a:bodyPr rtlCol="0" anchor="ctr"/>
            <a:lstStyle/>
            <a:p>
              <a:endParaRPr lang="en-US"/>
            </a:p>
          </p:txBody>
        </p:sp>
        <p:sp>
          <p:nvSpPr>
            <p:cNvPr id="484" name="Freeform: Shape 483">
              <a:extLst>
                <a:ext uri="{FF2B5EF4-FFF2-40B4-BE49-F238E27FC236}">
                  <a16:creationId xmlns:a16="http://schemas.microsoft.com/office/drawing/2014/main" id="{F0D7A6D4-764A-451D-ADB8-96397AC68570}"/>
                </a:ext>
              </a:extLst>
            </p:cNvPr>
            <p:cNvSpPr/>
            <p:nvPr/>
          </p:nvSpPr>
          <p:spPr>
            <a:xfrm>
              <a:off x="10194485" y="436591"/>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30" y="305699"/>
                  </a:lnTo>
                  <a:close/>
                </a:path>
              </a:pathLst>
            </a:custGeom>
            <a:grpFill/>
            <a:ln w="11442" cap="flat">
              <a:noFill/>
              <a:prstDash val="solid"/>
              <a:miter/>
            </a:ln>
          </p:spPr>
          <p:txBody>
            <a:bodyPr rtlCol="0" anchor="ctr"/>
            <a:lstStyle/>
            <a:p>
              <a:endParaRPr lang="en-US"/>
            </a:p>
          </p:txBody>
        </p:sp>
        <p:sp>
          <p:nvSpPr>
            <p:cNvPr id="485" name="Freeform: Shape 484">
              <a:extLst>
                <a:ext uri="{FF2B5EF4-FFF2-40B4-BE49-F238E27FC236}">
                  <a16:creationId xmlns:a16="http://schemas.microsoft.com/office/drawing/2014/main" id="{8B9EC293-1331-4D8E-914B-52DE3BB5BF3B}"/>
                </a:ext>
              </a:extLst>
            </p:cNvPr>
            <p:cNvSpPr/>
            <p:nvPr/>
          </p:nvSpPr>
          <p:spPr>
            <a:xfrm>
              <a:off x="9973512"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486" name="Freeform: Shape 485">
              <a:extLst>
                <a:ext uri="{FF2B5EF4-FFF2-40B4-BE49-F238E27FC236}">
                  <a16:creationId xmlns:a16="http://schemas.microsoft.com/office/drawing/2014/main" id="{E8905501-F868-4920-9A83-780D89957726}"/>
                </a:ext>
              </a:extLst>
            </p:cNvPr>
            <p:cNvSpPr/>
            <p:nvPr/>
          </p:nvSpPr>
          <p:spPr>
            <a:xfrm>
              <a:off x="9752538"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487" name="Freeform: Shape 486">
              <a:extLst>
                <a:ext uri="{FF2B5EF4-FFF2-40B4-BE49-F238E27FC236}">
                  <a16:creationId xmlns:a16="http://schemas.microsoft.com/office/drawing/2014/main" id="{4064680A-B5DD-4F4C-AD07-031D0011934C}"/>
                </a:ext>
              </a:extLst>
            </p:cNvPr>
            <p:cNvSpPr/>
            <p:nvPr/>
          </p:nvSpPr>
          <p:spPr>
            <a:xfrm>
              <a:off x="9531565"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488" name="Freeform: Shape 487">
              <a:extLst>
                <a:ext uri="{FF2B5EF4-FFF2-40B4-BE49-F238E27FC236}">
                  <a16:creationId xmlns:a16="http://schemas.microsoft.com/office/drawing/2014/main" id="{7192142F-A99B-496A-AB5F-28B310888865}"/>
                </a:ext>
              </a:extLst>
            </p:cNvPr>
            <p:cNvSpPr/>
            <p:nvPr/>
          </p:nvSpPr>
          <p:spPr>
            <a:xfrm>
              <a:off x="9310591"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30" y="305699"/>
                  </a:lnTo>
                  <a:close/>
                </a:path>
              </a:pathLst>
            </a:custGeom>
            <a:grpFill/>
            <a:ln w="11442" cap="flat">
              <a:noFill/>
              <a:prstDash val="solid"/>
              <a:miter/>
            </a:ln>
          </p:spPr>
          <p:txBody>
            <a:bodyPr rtlCol="0" anchor="ctr"/>
            <a:lstStyle/>
            <a:p>
              <a:endParaRPr lang="en-US"/>
            </a:p>
          </p:txBody>
        </p:sp>
        <p:sp>
          <p:nvSpPr>
            <p:cNvPr id="489" name="Freeform: Shape 488">
              <a:extLst>
                <a:ext uri="{FF2B5EF4-FFF2-40B4-BE49-F238E27FC236}">
                  <a16:creationId xmlns:a16="http://schemas.microsoft.com/office/drawing/2014/main" id="{25BCCD45-B555-46F6-A1DD-17BDF6823F2C}"/>
                </a:ext>
              </a:extLst>
            </p:cNvPr>
            <p:cNvSpPr/>
            <p:nvPr/>
          </p:nvSpPr>
          <p:spPr>
            <a:xfrm>
              <a:off x="9089618" y="436591"/>
              <a:ext cx="298829" cy="305699"/>
            </a:xfrm>
            <a:custGeom>
              <a:avLst/>
              <a:gdLst>
                <a:gd name="connsiteX0" fmla="*/ 42363 w 298829"/>
                <a:gd name="connsiteY0" fmla="*/ 0 h 305699"/>
                <a:gd name="connsiteX1" fmla="*/ 0 w 298829"/>
                <a:gd name="connsiteY1" fmla="*/ 0 h 305699"/>
                <a:gd name="connsiteX2" fmla="*/ 255321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1" y="305699"/>
                  </a:lnTo>
                  <a:lnTo>
                    <a:pt x="298830" y="305699"/>
                  </a:lnTo>
                  <a:close/>
                </a:path>
              </a:pathLst>
            </a:custGeom>
            <a:grpFill/>
            <a:ln w="11442" cap="flat">
              <a:noFill/>
              <a:prstDash val="solid"/>
              <a:miter/>
            </a:ln>
          </p:spPr>
          <p:txBody>
            <a:bodyPr rtlCol="0" anchor="ctr"/>
            <a:lstStyle/>
            <a:p>
              <a:endParaRPr lang="en-US"/>
            </a:p>
          </p:txBody>
        </p:sp>
        <p:sp>
          <p:nvSpPr>
            <p:cNvPr id="490" name="Freeform: Shape 489">
              <a:extLst>
                <a:ext uri="{FF2B5EF4-FFF2-40B4-BE49-F238E27FC236}">
                  <a16:creationId xmlns:a16="http://schemas.microsoft.com/office/drawing/2014/main" id="{93643D9A-E8BA-4390-A5A7-FA7FAF4A5343}"/>
                </a:ext>
              </a:extLst>
            </p:cNvPr>
            <p:cNvSpPr/>
            <p:nvPr/>
          </p:nvSpPr>
          <p:spPr>
            <a:xfrm>
              <a:off x="8868645" y="436591"/>
              <a:ext cx="297684" cy="305699"/>
            </a:xfrm>
            <a:custGeom>
              <a:avLst/>
              <a:gdLst>
                <a:gd name="connsiteX0" fmla="*/ 42363 w 297684"/>
                <a:gd name="connsiteY0" fmla="*/ 0 h 305699"/>
                <a:gd name="connsiteX1" fmla="*/ 0 w 297684"/>
                <a:gd name="connsiteY1" fmla="*/ 0 h 305699"/>
                <a:gd name="connsiteX2" fmla="*/ 255321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1" y="305699"/>
                  </a:lnTo>
                  <a:lnTo>
                    <a:pt x="297684" y="305699"/>
                  </a:lnTo>
                  <a:close/>
                </a:path>
              </a:pathLst>
            </a:custGeom>
            <a:grpFill/>
            <a:ln w="11442" cap="flat">
              <a:noFill/>
              <a:prstDash val="solid"/>
              <a:miter/>
            </a:ln>
          </p:spPr>
          <p:txBody>
            <a:bodyPr rtlCol="0" anchor="ctr"/>
            <a:lstStyle/>
            <a:p>
              <a:endParaRPr lang="en-US"/>
            </a:p>
          </p:txBody>
        </p:sp>
        <p:sp>
          <p:nvSpPr>
            <p:cNvPr id="491" name="Freeform: Shape 490">
              <a:extLst>
                <a:ext uri="{FF2B5EF4-FFF2-40B4-BE49-F238E27FC236}">
                  <a16:creationId xmlns:a16="http://schemas.microsoft.com/office/drawing/2014/main" id="{159F44DE-B080-449D-AF4B-4574E431C6E9}"/>
                </a:ext>
              </a:extLst>
            </p:cNvPr>
            <p:cNvSpPr/>
            <p:nvPr/>
          </p:nvSpPr>
          <p:spPr>
            <a:xfrm>
              <a:off x="8646526" y="436591"/>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30" y="305699"/>
                  </a:lnTo>
                  <a:close/>
                </a:path>
              </a:pathLst>
            </a:custGeom>
            <a:grpFill/>
            <a:ln w="11442" cap="flat">
              <a:noFill/>
              <a:prstDash val="solid"/>
              <a:miter/>
            </a:ln>
          </p:spPr>
          <p:txBody>
            <a:bodyPr rtlCol="0" anchor="ctr"/>
            <a:lstStyle/>
            <a:p>
              <a:endParaRPr lang="en-US"/>
            </a:p>
          </p:txBody>
        </p:sp>
        <p:sp>
          <p:nvSpPr>
            <p:cNvPr id="492" name="Freeform: Shape 491">
              <a:extLst>
                <a:ext uri="{FF2B5EF4-FFF2-40B4-BE49-F238E27FC236}">
                  <a16:creationId xmlns:a16="http://schemas.microsoft.com/office/drawing/2014/main" id="{C9D7ACC2-3854-45FC-8662-B06BC3EF4B5D}"/>
                </a:ext>
              </a:extLst>
            </p:cNvPr>
            <p:cNvSpPr/>
            <p:nvPr/>
          </p:nvSpPr>
          <p:spPr>
            <a:xfrm>
              <a:off x="8425553" y="436591"/>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30" y="305699"/>
                  </a:lnTo>
                  <a:close/>
                </a:path>
              </a:pathLst>
            </a:custGeom>
            <a:grpFill/>
            <a:ln w="11442" cap="flat">
              <a:noFill/>
              <a:prstDash val="solid"/>
              <a:miter/>
            </a:ln>
          </p:spPr>
          <p:txBody>
            <a:bodyPr rtlCol="0" anchor="ctr"/>
            <a:lstStyle/>
            <a:p>
              <a:endParaRPr lang="en-US"/>
            </a:p>
          </p:txBody>
        </p:sp>
        <p:sp>
          <p:nvSpPr>
            <p:cNvPr id="493" name="Freeform: Shape 492">
              <a:extLst>
                <a:ext uri="{FF2B5EF4-FFF2-40B4-BE49-F238E27FC236}">
                  <a16:creationId xmlns:a16="http://schemas.microsoft.com/office/drawing/2014/main" id="{69580C6E-4927-412A-9D03-FBD7E7AA2819}"/>
                </a:ext>
              </a:extLst>
            </p:cNvPr>
            <p:cNvSpPr/>
            <p:nvPr/>
          </p:nvSpPr>
          <p:spPr>
            <a:xfrm>
              <a:off x="8204580"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494" name="Freeform: Shape 493">
              <a:extLst>
                <a:ext uri="{FF2B5EF4-FFF2-40B4-BE49-F238E27FC236}">
                  <a16:creationId xmlns:a16="http://schemas.microsoft.com/office/drawing/2014/main" id="{54BB3425-5C97-4B04-9A4F-DFB5D61291A5}"/>
                </a:ext>
              </a:extLst>
            </p:cNvPr>
            <p:cNvSpPr/>
            <p:nvPr/>
          </p:nvSpPr>
          <p:spPr>
            <a:xfrm>
              <a:off x="7983606"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495" name="Freeform: Shape 494">
              <a:extLst>
                <a:ext uri="{FF2B5EF4-FFF2-40B4-BE49-F238E27FC236}">
                  <a16:creationId xmlns:a16="http://schemas.microsoft.com/office/drawing/2014/main" id="{3917BCD7-57F1-4794-BA61-A05B7B70E3E0}"/>
                </a:ext>
              </a:extLst>
            </p:cNvPr>
            <p:cNvSpPr/>
            <p:nvPr/>
          </p:nvSpPr>
          <p:spPr>
            <a:xfrm>
              <a:off x="7762633"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496" name="Freeform: Shape 495">
              <a:extLst>
                <a:ext uri="{FF2B5EF4-FFF2-40B4-BE49-F238E27FC236}">
                  <a16:creationId xmlns:a16="http://schemas.microsoft.com/office/drawing/2014/main" id="{C269FC49-5FC7-4896-9D3C-A601FDBD1400}"/>
                </a:ext>
              </a:extLst>
            </p:cNvPr>
            <p:cNvSpPr/>
            <p:nvPr/>
          </p:nvSpPr>
          <p:spPr>
            <a:xfrm>
              <a:off x="7541659"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30" y="305699"/>
                  </a:lnTo>
                  <a:close/>
                </a:path>
              </a:pathLst>
            </a:custGeom>
            <a:grpFill/>
            <a:ln w="11442" cap="flat">
              <a:noFill/>
              <a:prstDash val="solid"/>
              <a:miter/>
            </a:ln>
          </p:spPr>
          <p:txBody>
            <a:bodyPr rtlCol="0" anchor="ctr"/>
            <a:lstStyle/>
            <a:p>
              <a:endParaRPr lang="en-US"/>
            </a:p>
          </p:txBody>
        </p:sp>
        <p:sp>
          <p:nvSpPr>
            <p:cNvPr id="497" name="Freeform: Shape 496">
              <a:extLst>
                <a:ext uri="{FF2B5EF4-FFF2-40B4-BE49-F238E27FC236}">
                  <a16:creationId xmlns:a16="http://schemas.microsoft.com/office/drawing/2014/main" id="{C6319454-FA1F-43F3-B927-33FDF81E98F7}"/>
                </a:ext>
              </a:extLst>
            </p:cNvPr>
            <p:cNvSpPr/>
            <p:nvPr/>
          </p:nvSpPr>
          <p:spPr>
            <a:xfrm>
              <a:off x="7320686" y="436591"/>
              <a:ext cx="298829" cy="305699"/>
            </a:xfrm>
            <a:custGeom>
              <a:avLst/>
              <a:gdLst>
                <a:gd name="connsiteX0" fmla="*/ 42363 w 298829"/>
                <a:gd name="connsiteY0" fmla="*/ 0 h 305699"/>
                <a:gd name="connsiteX1" fmla="*/ 0 w 298829"/>
                <a:gd name="connsiteY1" fmla="*/ 0 h 305699"/>
                <a:gd name="connsiteX2" fmla="*/ 255321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1" y="305699"/>
                  </a:lnTo>
                  <a:lnTo>
                    <a:pt x="298830" y="305699"/>
                  </a:lnTo>
                  <a:close/>
                </a:path>
              </a:pathLst>
            </a:custGeom>
            <a:grpFill/>
            <a:ln w="11442" cap="flat">
              <a:noFill/>
              <a:prstDash val="solid"/>
              <a:miter/>
            </a:ln>
          </p:spPr>
          <p:txBody>
            <a:bodyPr rtlCol="0" anchor="ctr"/>
            <a:lstStyle/>
            <a:p>
              <a:endParaRPr lang="en-US"/>
            </a:p>
          </p:txBody>
        </p:sp>
        <p:sp>
          <p:nvSpPr>
            <p:cNvPr id="498" name="Freeform: Shape 497">
              <a:extLst>
                <a:ext uri="{FF2B5EF4-FFF2-40B4-BE49-F238E27FC236}">
                  <a16:creationId xmlns:a16="http://schemas.microsoft.com/office/drawing/2014/main" id="{59F1C321-F601-4733-B5CA-1A4F92514262}"/>
                </a:ext>
              </a:extLst>
            </p:cNvPr>
            <p:cNvSpPr/>
            <p:nvPr/>
          </p:nvSpPr>
          <p:spPr>
            <a:xfrm>
              <a:off x="7099712" y="436591"/>
              <a:ext cx="297684" cy="305699"/>
            </a:xfrm>
            <a:custGeom>
              <a:avLst/>
              <a:gdLst>
                <a:gd name="connsiteX0" fmla="*/ 42363 w 297684"/>
                <a:gd name="connsiteY0" fmla="*/ 0 h 305699"/>
                <a:gd name="connsiteX1" fmla="*/ 0 w 297684"/>
                <a:gd name="connsiteY1" fmla="*/ 0 h 305699"/>
                <a:gd name="connsiteX2" fmla="*/ 255321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1" y="305699"/>
                  </a:lnTo>
                  <a:lnTo>
                    <a:pt x="297684" y="305699"/>
                  </a:lnTo>
                  <a:close/>
                </a:path>
              </a:pathLst>
            </a:custGeom>
            <a:grpFill/>
            <a:ln w="11442" cap="flat">
              <a:noFill/>
              <a:prstDash val="solid"/>
              <a:miter/>
            </a:ln>
          </p:spPr>
          <p:txBody>
            <a:bodyPr rtlCol="0" anchor="ctr"/>
            <a:lstStyle/>
            <a:p>
              <a:endParaRPr lang="en-US"/>
            </a:p>
          </p:txBody>
        </p:sp>
        <p:sp>
          <p:nvSpPr>
            <p:cNvPr id="499" name="Freeform: Shape 498">
              <a:extLst>
                <a:ext uri="{FF2B5EF4-FFF2-40B4-BE49-F238E27FC236}">
                  <a16:creationId xmlns:a16="http://schemas.microsoft.com/office/drawing/2014/main" id="{CC241DE8-CDF0-44F7-83A8-8DEA5C2DA78B}"/>
                </a:ext>
              </a:extLst>
            </p:cNvPr>
            <p:cNvSpPr/>
            <p:nvPr/>
          </p:nvSpPr>
          <p:spPr>
            <a:xfrm>
              <a:off x="6877594" y="436591"/>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30" y="305699"/>
                  </a:lnTo>
                  <a:close/>
                </a:path>
              </a:pathLst>
            </a:custGeom>
            <a:grpFill/>
            <a:ln w="11442" cap="flat">
              <a:noFill/>
              <a:prstDash val="solid"/>
              <a:miter/>
            </a:ln>
          </p:spPr>
          <p:txBody>
            <a:bodyPr rtlCol="0" anchor="ctr"/>
            <a:lstStyle/>
            <a:p>
              <a:endParaRPr lang="en-US"/>
            </a:p>
          </p:txBody>
        </p:sp>
        <p:sp>
          <p:nvSpPr>
            <p:cNvPr id="500" name="Freeform: Shape 499">
              <a:extLst>
                <a:ext uri="{FF2B5EF4-FFF2-40B4-BE49-F238E27FC236}">
                  <a16:creationId xmlns:a16="http://schemas.microsoft.com/office/drawing/2014/main" id="{5BB6A4C8-2D7E-432E-8F2F-C5D44DEC44FD}"/>
                </a:ext>
              </a:extLst>
            </p:cNvPr>
            <p:cNvSpPr/>
            <p:nvPr/>
          </p:nvSpPr>
          <p:spPr>
            <a:xfrm>
              <a:off x="6656621" y="436591"/>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30" y="305699"/>
                  </a:lnTo>
                  <a:close/>
                </a:path>
              </a:pathLst>
            </a:custGeom>
            <a:grpFill/>
            <a:ln w="11442" cap="flat">
              <a:noFill/>
              <a:prstDash val="solid"/>
              <a:miter/>
            </a:ln>
          </p:spPr>
          <p:txBody>
            <a:bodyPr rtlCol="0" anchor="ctr"/>
            <a:lstStyle/>
            <a:p>
              <a:endParaRPr lang="en-US"/>
            </a:p>
          </p:txBody>
        </p:sp>
        <p:sp>
          <p:nvSpPr>
            <p:cNvPr id="501" name="Freeform: Shape 500">
              <a:extLst>
                <a:ext uri="{FF2B5EF4-FFF2-40B4-BE49-F238E27FC236}">
                  <a16:creationId xmlns:a16="http://schemas.microsoft.com/office/drawing/2014/main" id="{67A878D9-FA8D-4066-A66B-154E7BDCC67C}"/>
                </a:ext>
              </a:extLst>
            </p:cNvPr>
            <p:cNvSpPr/>
            <p:nvPr/>
          </p:nvSpPr>
          <p:spPr>
            <a:xfrm>
              <a:off x="6435647"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502" name="Freeform: Shape 501">
              <a:extLst>
                <a:ext uri="{FF2B5EF4-FFF2-40B4-BE49-F238E27FC236}">
                  <a16:creationId xmlns:a16="http://schemas.microsoft.com/office/drawing/2014/main" id="{CA7FE8DA-D321-4830-AF97-B670A79CD963}"/>
                </a:ext>
              </a:extLst>
            </p:cNvPr>
            <p:cNvSpPr/>
            <p:nvPr/>
          </p:nvSpPr>
          <p:spPr>
            <a:xfrm>
              <a:off x="6214674"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503" name="Freeform: Shape 502">
              <a:extLst>
                <a:ext uri="{FF2B5EF4-FFF2-40B4-BE49-F238E27FC236}">
                  <a16:creationId xmlns:a16="http://schemas.microsoft.com/office/drawing/2014/main" id="{637B382D-338D-476D-81EB-6A981491064F}"/>
                </a:ext>
              </a:extLst>
            </p:cNvPr>
            <p:cNvSpPr/>
            <p:nvPr/>
          </p:nvSpPr>
          <p:spPr>
            <a:xfrm>
              <a:off x="5993701"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504" name="Freeform: Shape 503">
              <a:extLst>
                <a:ext uri="{FF2B5EF4-FFF2-40B4-BE49-F238E27FC236}">
                  <a16:creationId xmlns:a16="http://schemas.microsoft.com/office/drawing/2014/main" id="{81B89D24-6C06-4DBF-9DEB-6538D6468DD1}"/>
                </a:ext>
              </a:extLst>
            </p:cNvPr>
            <p:cNvSpPr/>
            <p:nvPr/>
          </p:nvSpPr>
          <p:spPr>
            <a:xfrm>
              <a:off x="5772727" y="436591"/>
              <a:ext cx="298829" cy="305699"/>
            </a:xfrm>
            <a:custGeom>
              <a:avLst/>
              <a:gdLst>
                <a:gd name="connsiteX0" fmla="*/ 42363 w 298829"/>
                <a:gd name="connsiteY0" fmla="*/ 0 h 305699"/>
                <a:gd name="connsiteX1" fmla="*/ 0 w 298829"/>
                <a:gd name="connsiteY1" fmla="*/ 0 h 305699"/>
                <a:gd name="connsiteX2" fmla="*/ 255322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2" y="305699"/>
                  </a:lnTo>
                  <a:lnTo>
                    <a:pt x="298830" y="305699"/>
                  </a:lnTo>
                  <a:close/>
                </a:path>
              </a:pathLst>
            </a:custGeom>
            <a:grpFill/>
            <a:ln w="11442" cap="flat">
              <a:noFill/>
              <a:prstDash val="solid"/>
              <a:miter/>
            </a:ln>
          </p:spPr>
          <p:txBody>
            <a:bodyPr rtlCol="0" anchor="ctr"/>
            <a:lstStyle/>
            <a:p>
              <a:endParaRPr lang="en-US"/>
            </a:p>
          </p:txBody>
        </p:sp>
        <p:sp>
          <p:nvSpPr>
            <p:cNvPr id="505" name="Freeform: Shape 504">
              <a:extLst>
                <a:ext uri="{FF2B5EF4-FFF2-40B4-BE49-F238E27FC236}">
                  <a16:creationId xmlns:a16="http://schemas.microsoft.com/office/drawing/2014/main" id="{1AA132F2-3D6D-4A46-AFA7-4BE28166931E}"/>
                </a:ext>
              </a:extLst>
            </p:cNvPr>
            <p:cNvSpPr/>
            <p:nvPr/>
          </p:nvSpPr>
          <p:spPr>
            <a:xfrm>
              <a:off x="5551754" y="436591"/>
              <a:ext cx="297684" cy="305699"/>
            </a:xfrm>
            <a:custGeom>
              <a:avLst/>
              <a:gdLst>
                <a:gd name="connsiteX0" fmla="*/ 42363 w 297684"/>
                <a:gd name="connsiteY0" fmla="*/ 0 h 305699"/>
                <a:gd name="connsiteX1" fmla="*/ 0 w 297684"/>
                <a:gd name="connsiteY1" fmla="*/ 0 h 305699"/>
                <a:gd name="connsiteX2" fmla="*/ 255321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1" y="305699"/>
                  </a:lnTo>
                  <a:lnTo>
                    <a:pt x="297684" y="305699"/>
                  </a:lnTo>
                  <a:close/>
                </a:path>
              </a:pathLst>
            </a:custGeom>
            <a:grpFill/>
            <a:ln w="11442" cap="flat">
              <a:noFill/>
              <a:prstDash val="solid"/>
              <a:miter/>
            </a:ln>
          </p:spPr>
          <p:txBody>
            <a:bodyPr rtlCol="0" anchor="ctr"/>
            <a:lstStyle/>
            <a:p>
              <a:endParaRPr lang="en-US"/>
            </a:p>
          </p:txBody>
        </p:sp>
        <p:sp>
          <p:nvSpPr>
            <p:cNvPr id="506" name="Freeform: Shape 505">
              <a:extLst>
                <a:ext uri="{FF2B5EF4-FFF2-40B4-BE49-F238E27FC236}">
                  <a16:creationId xmlns:a16="http://schemas.microsoft.com/office/drawing/2014/main" id="{D47D9EDB-0CD5-4F5F-A603-42D418049143}"/>
                </a:ext>
              </a:extLst>
            </p:cNvPr>
            <p:cNvSpPr/>
            <p:nvPr/>
          </p:nvSpPr>
          <p:spPr>
            <a:xfrm>
              <a:off x="5330780" y="436591"/>
              <a:ext cx="297684" cy="305699"/>
            </a:xfrm>
            <a:custGeom>
              <a:avLst/>
              <a:gdLst>
                <a:gd name="connsiteX0" fmla="*/ 42363 w 297684"/>
                <a:gd name="connsiteY0" fmla="*/ 0 h 305699"/>
                <a:gd name="connsiteX1" fmla="*/ 0 w 297684"/>
                <a:gd name="connsiteY1" fmla="*/ 0 h 305699"/>
                <a:gd name="connsiteX2" fmla="*/ 255321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1" y="305699"/>
                  </a:lnTo>
                  <a:lnTo>
                    <a:pt x="297684" y="305699"/>
                  </a:lnTo>
                  <a:close/>
                </a:path>
              </a:pathLst>
            </a:custGeom>
            <a:grpFill/>
            <a:ln w="11442" cap="flat">
              <a:noFill/>
              <a:prstDash val="solid"/>
              <a:miter/>
            </a:ln>
          </p:spPr>
          <p:txBody>
            <a:bodyPr rtlCol="0" anchor="ctr"/>
            <a:lstStyle/>
            <a:p>
              <a:endParaRPr lang="en-US"/>
            </a:p>
          </p:txBody>
        </p:sp>
        <p:sp>
          <p:nvSpPr>
            <p:cNvPr id="507" name="Freeform: Shape 506">
              <a:extLst>
                <a:ext uri="{FF2B5EF4-FFF2-40B4-BE49-F238E27FC236}">
                  <a16:creationId xmlns:a16="http://schemas.microsoft.com/office/drawing/2014/main" id="{9C37E3BD-3283-46D0-878C-DB2CCC8E9F93}"/>
                </a:ext>
              </a:extLst>
            </p:cNvPr>
            <p:cNvSpPr/>
            <p:nvPr/>
          </p:nvSpPr>
          <p:spPr>
            <a:xfrm>
              <a:off x="5108662" y="436591"/>
              <a:ext cx="298829" cy="305699"/>
            </a:xfrm>
            <a:custGeom>
              <a:avLst/>
              <a:gdLst>
                <a:gd name="connsiteX0" fmla="*/ 43508 w 298829"/>
                <a:gd name="connsiteY0" fmla="*/ 0 h 305699"/>
                <a:gd name="connsiteX1" fmla="*/ 0 w 298829"/>
                <a:gd name="connsiteY1" fmla="*/ 0 h 305699"/>
                <a:gd name="connsiteX2" fmla="*/ 256466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6" y="305699"/>
                  </a:lnTo>
                  <a:lnTo>
                    <a:pt x="298829" y="305699"/>
                  </a:lnTo>
                  <a:close/>
                </a:path>
              </a:pathLst>
            </a:custGeom>
            <a:grpFill/>
            <a:ln w="11442" cap="flat">
              <a:noFill/>
              <a:prstDash val="solid"/>
              <a:miter/>
            </a:ln>
          </p:spPr>
          <p:txBody>
            <a:bodyPr rtlCol="0" anchor="ctr"/>
            <a:lstStyle/>
            <a:p>
              <a:endParaRPr lang="en-US"/>
            </a:p>
          </p:txBody>
        </p:sp>
        <p:sp>
          <p:nvSpPr>
            <p:cNvPr id="508" name="Freeform: Shape 507">
              <a:extLst>
                <a:ext uri="{FF2B5EF4-FFF2-40B4-BE49-F238E27FC236}">
                  <a16:creationId xmlns:a16="http://schemas.microsoft.com/office/drawing/2014/main" id="{19BD6509-2CCB-48E3-A20F-E42C9C8ED2B9}"/>
                </a:ext>
              </a:extLst>
            </p:cNvPr>
            <p:cNvSpPr/>
            <p:nvPr/>
          </p:nvSpPr>
          <p:spPr>
            <a:xfrm>
              <a:off x="4887688"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sp>
          <p:nvSpPr>
            <p:cNvPr id="509" name="Freeform: Shape 508">
              <a:extLst>
                <a:ext uri="{FF2B5EF4-FFF2-40B4-BE49-F238E27FC236}">
                  <a16:creationId xmlns:a16="http://schemas.microsoft.com/office/drawing/2014/main" id="{E5AC14C3-961B-480D-B090-E920BBE675AA}"/>
                </a:ext>
              </a:extLst>
            </p:cNvPr>
            <p:cNvSpPr/>
            <p:nvPr/>
          </p:nvSpPr>
          <p:spPr>
            <a:xfrm>
              <a:off x="4666715"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510" name="Freeform: Shape 509">
              <a:extLst>
                <a:ext uri="{FF2B5EF4-FFF2-40B4-BE49-F238E27FC236}">
                  <a16:creationId xmlns:a16="http://schemas.microsoft.com/office/drawing/2014/main" id="{422F3174-EA62-4189-98D1-341A7F72EF56}"/>
                </a:ext>
              </a:extLst>
            </p:cNvPr>
            <p:cNvSpPr/>
            <p:nvPr/>
          </p:nvSpPr>
          <p:spPr>
            <a:xfrm>
              <a:off x="4445742"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511" name="Freeform: Shape 510">
              <a:extLst>
                <a:ext uri="{FF2B5EF4-FFF2-40B4-BE49-F238E27FC236}">
                  <a16:creationId xmlns:a16="http://schemas.microsoft.com/office/drawing/2014/main" id="{C4021CAD-4AD4-4C83-9176-905A8B4D0971}"/>
                </a:ext>
              </a:extLst>
            </p:cNvPr>
            <p:cNvSpPr/>
            <p:nvPr/>
          </p:nvSpPr>
          <p:spPr>
            <a:xfrm>
              <a:off x="4224768"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sp>
          <p:nvSpPr>
            <p:cNvPr id="512" name="Freeform: Shape 511">
              <a:extLst>
                <a:ext uri="{FF2B5EF4-FFF2-40B4-BE49-F238E27FC236}">
                  <a16:creationId xmlns:a16="http://schemas.microsoft.com/office/drawing/2014/main" id="{7374A6EC-8B67-4FCE-93D9-F30C37909008}"/>
                </a:ext>
              </a:extLst>
            </p:cNvPr>
            <p:cNvSpPr/>
            <p:nvPr/>
          </p:nvSpPr>
          <p:spPr>
            <a:xfrm>
              <a:off x="4003795" y="436591"/>
              <a:ext cx="298829" cy="305699"/>
            </a:xfrm>
            <a:custGeom>
              <a:avLst/>
              <a:gdLst>
                <a:gd name="connsiteX0" fmla="*/ 42363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513" name="Freeform: Shape 512">
              <a:extLst>
                <a:ext uri="{FF2B5EF4-FFF2-40B4-BE49-F238E27FC236}">
                  <a16:creationId xmlns:a16="http://schemas.microsoft.com/office/drawing/2014/main" id="{AF5A203D-92D5-4A78-A933-5D93D9D586DB}"/>
                </a:ext>
              </a:extLst>
            </p:cNvPr>
            <p:cNvSpPr/>
            <p:nvPr/>
          </p:nvSpPr>
          <p:spPr>
            <a:xfrm>
              <a:off x="3782821" y="436591"/>
              <a:ext cx="297684" cy="305699"/>
            </a:xfrm>
            <a:custGeom>
              <a:avLst/>
              <a:gdLst>
                <a:gd name="connsiteX0" fmla="*/ 42363 w 297684"/>
                <a:gd name="connsiteY0" fmla="*/ 0 h 305699"/>
                <a:gd name="connsiteX1" fmla="*/ 0 w 297684"/>
                <a:gd name="connsiteY1" fmla="*/ 0 h 305699"/>
                <a:gd name="connsiteX2" fmla="*/ 255322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2" y="305699"/>
                  </a:lnTo>
                  <a:lnTo>
                    <a:pt x="297684" y="305699"/>
                  </a:lnTo>
                  <a:close/>
                </a:path>
              </a:pathLst>
            </a:custGeom>
            <a:grpFill/>
            <a:ln w="11442" cap="flat">
              <a:noFill/>
              <a:prstDash val="solid"/>
              <a:miter/>
            </a:ln>
          </p:spPr>
          <p:txBody>
            <a:bodyPr rtlCol="0" anchor="ctr"/>
            <a:lstStyle/>
            <a:p>
              <a:endParaRPr lang="en-US"/>
            </a:p>
          </p:txBody>
        </p:sp>
        <p:sp>
          <p:nvSpPr>
            <p:cNvPr id="514" name="Freeform: Shape 513">
              <a:extLst>
                <a:ext uri="{FF2B5EF4-FFF2-40B4-BE49-F238E27FC236}">
                  <a16:creationId xmlns:a16="http://schemas.microsoft.com/office/drawing/2014/main" id="{D58FA9B2-3952-4D29-B329-079F046198EF}"/>
                </a:ext>
              </a:extLst>
            </p:cNvPr>
            <p:cNvSpPr/>
            <p:nvPr/>
          </p:nvSpPr>
          <p:spPr>
            <a:xfrm>
              <a:off x="3560703" y="436591"/>
              <a:ext cx="298829" cy="305699"/>
            </a:xfrm>
            <a:custGeom>
              <a:avLst/>
              <a:gdLst>
                <a:gd name="connsiteX0" fmla="*/ 43508 w 298829"/>
                <a:gd name="connsiteY0" fmla="*/ 0 h 305699"/>
                <a:gd name="connsiteX1" fmla="*/ 0 w 298829"/>
                <a:gd name="connsiteY1" fmla="*/ 0 h 305699"/>
                <a:gd name="connsiteX2" fmla="*/ 256466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6" y="305699"/>
                  </a:lnTo>
                  <a:lnTo>
                    <a:pt x="298829" y="305699"/>
                  </a:lnTo>
                  <a:close/>
                </a:path>
              </a:pathLst>
            </a:custGeom>
            <a:grpFill/>
            <a:ln w="11442" cap="flat">
              <a:noFill/>
              <a:prstDash val="solid"/>
              <a:miter/>
            </a:ln>
          </p:spPr>
          <p:txBody>
            <a:bodyPr rtlCol="0" anchor="ctr"/>
            <a:lstStyle/>
            <a:p>
              <a:endParaRPr lang="en-US"/>
            </a:p>
          </p:txBody>
        </p:sp>
        <p:sp>
          <p:nvSpPr>
            <p:cNvPr id="515" name="Freeform: Shape 514">
              <a:extLst>
                <a:ext uri="{FF2B5EF4-FFF2-40B4-BE49-F238E27FC236}">
                  <a16:creationId xmlns:a16="http://schemas.microsoft.com/office/drawing/2014/main" id="{3E0D7D0D-E52F-49C8-93D8-0BA6103BCE34}"/>
                </a:ext>
              </a:extLst>
            </p:cNvPr>
            <p:cNvSpPr/>
            <p:nvPr/>
          </p:nvSpPr>
          <p:spPr>
            <a:xfrm>
              <a:off x="3339730" y="436591"/>
              <a:ext cx="298829" cy="305699"/>
            </a:xfrm>
            <a:custGeom>
              <a:avLst/>
              <a:gdLst>
                <a:gd name="connsiteX0" fmla="*/ 43508 w 298829"/>
                <a:gd name="connsiteY0" fmla="*/ 0 h 305699"/>
                <a:gd name="connsiteX1" fmla="*/ 0 w 298829"/>
                <a:gd name="connsiteY1" fmla="*/ 0 h 305699"/>
                <a:gd name="connsiteX2" fmla="*/ 256466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6" y="305699"/>
                  </a:lnTo>
                  <a:lnTo>
                    <a:pt x="298829" y="305699"/>
                  </a:lnTo>
                  <a:close/>
                </a:path>
              </a:pathLst>
            </a:custGeom>
            <a:grpFill/>
            <a:ln w="11442" cap="flat">
              <a:noFill/>
              <a:prstDash val="solid"/>
              <a:miter/>
            </a:ln>
          </p:spPr>
          <p:txBody>
            <a:bodyPr rtlCol="0" anchor="ctr"/>
            <a:lstStyle/>
            <a:p>
              <a:endParaRPr lang="en-US"/>
            </a:p>
          </p:txBody>
        </p:sp>
        <p:sp>
          <p:nvSpPr>
            <p:cNvPr id="516" name="Freeform: Shape 515">
              <a:extLst>
                <a:ext uri="{FF2B5EF4-FFF2-40B4-BE49-F238E27FC236}">
                  <a16:creationId xmlns:a16="http://schemas.microsoft.com/office/drawing/2014/main" id="{C16005A9-F0D4-4AA1-9D02-897FF580D9D1}"/>
                </a:ext>
              </a:extLst>
            </p:cNvPr>
            <p:cNvSpPr/>
            <p:nvPr/>
          </p:nvSpPr>
          <p:spPr>
            <a:xfrm>
              <a:off x="3118756"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sp>
          <p:nvSpPr>
            <p:cNvPr id="517" name="Freeform: Shape 516">
              <a:extLst>
                <a:ext uri="{FF2B5EF4-FFF2-40B4-BE49-F238E27FC236}">
                  <a16:creationId xmlns:a16="http://schemas.microsoft.com/office/drawing/2014/main" id="{5E48E949-C993-4C91-B5AB-C4EEDFA2B434}"/>
                </a:ext>
              </a:extLst>
            </p:cNvPr>
            <p:cNvSpPr/>
            <p:nvPr/>
          </p:nvSpPr>
          <p:spPr>
            <a:xfrm>
              <a:off x="2897783"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518" name="Freeform: Shape 517">
              <a:extLst>
                <a:ext uri="{FF2B5EF4-FFF2-40B4-BE49-F238E27FC236}">
                  <a16:creationId xmlns:a16="http://schemas.microsoft.com/office/drawing/2014/main" id="{94474DCE-45C9-4F5F-8231-6E5FFD3DC61A}"/>
                </a:ext>
              </a:extLst>
            </p:cNvPr>
            <p:cNvSpPr/>
            <p:nvPr/>
          </p:nvSpPr>
          <p:spPr>
            <a:xfrm>
              <a:off x="2676810"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519" name="Freeform: Shape 518">
              <a:extLst>
                <a:ext uri="{FF2B5EF4-FFF2-40B4-BE49-F238E27FC236}">
                  <a16:creationId xmlns:a16="http://schemas.microsoft.com/office/drawing/2014/main" id="{089F351B-ADCC-4D08-98AF-972D585E29F9}"/>
                </a:ext>
              </a:extLst>
            </p:cNvPr>
            <p:cNvSpPr/>
            <p:nvPr/>
          </p:nvSpPr>
          <p:spPr>
            <a:xfrm>
              <a:off x="2455836"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sp>
          <p:nvSpPr>
            <p:cNvPr id="520" name="Freeform: Shape 519">
              <a:extLst>
                <a:ext uri="{FF2B5EF4-FFF2-40B4-BE49-F238E27FC236}">
                  <a16:creationId xmlns:a16="http://schemas.microsoft.com/office/drawing/2014/main" id="{03049306-578C-4534-A4C3-C8646CBFFE08}"/>
                </a:ext>
              </a:extLst>
            </p:cNvPr>
            <p:cNvSpPr/>
            <p:nvPr/>
          </p:nvSpPr>
          <p:spPr>
            <a:xfrm>
              <a:off x="2234863" y="436591"/>
              <a:ext cx="298829" cy="305699"/>
            </a:xfrm>
            <a:custGeom>
              <a:avLst/>
              <a:gdLst>
                <a:gd name="connsiteX0" fmla="*/ 42363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521" name="Freeform: Shape 520">
              <a:extLst>
                <a:ext uri="{FF2B5EF4-FFF2-40B4-BE49-F238E27FC236}">
                  <a16:creationId xmlns:a16="http://schemas.microsoft.com/office/drawing/2014/main" id="{96A45496-EEA6-45DD-B589-3A03D6A26C6A}"/>
                </a:ext>
              </a:extLst>
            </p:cNvPr>
            <p:cNvSpPr/>
            <p:nvPr/>
          </p:nvSpPr>
          <p:spPr>
            <a:xfrm>
              <a:off x="2013889" y="436591"/>
              <a:ext cx="297684" cy="305699"/>
            </a:xfrm>
            <a:custGeom>
              <a:avLst/>
              <a:gdLst>
                <a:gd name="connsiteX0" fmla="*/ 42363 w 297684"/>
                <a:gd name="connsiteY0" fmla="*/ 0 h 305699"/>
                <a:gd name="connsiteX1" fmla="*/ 0 w 297684"/>
                <a:gd name="connsiteY1" fmla="*/ 0 h 305699"/>
                <a:gd name="connsiteX2" fmla="*/ 255322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2" y="305699"/>
                  </a:lnTo>
                  <a:lnTo>
                    <a:pt x="297684" y="305699"/>
                  </a:lnTo>
                  <a:close/>
                </a:path>
              </a:pathLst>
            </a:custGeom>
            <a:grpFill/>
            <a:ln w="11442" cap="flat">
              <a:noFill/>
              <a:prstDash val="solid"/>
              <a:miter/>
            </a:ln>
          </p:spPr>
          <p:txBody>
            <a:bodyPr rtlCol="0" anchor="ctr"/>
            <a:lstStyle/>
            <a:p>
              <a:endParaRPr lang="en-US"/>
            </a:p>
          </p:txBody>
        </p:sp>
        <p:sp>
          <p:nvSpPr>
            <p:cNvPr id="522" name="Freeform: Shape 521">
              <a:extLst>
                <a:ext uri="{FF2B5EF4-FFF2-40B4-BE49-F238E27FC236}">
                  <a16:creationId xmlns:a16="http://schemas.microsoft.com/office/drawing/2014/main" id="{D5811CBC-3FC5-483C-9FAC-FFE6B7277D61}"/>
                </a:ext>
              </a:extLst>
            </p:cNvPr>
            <p:cNvSpPr/>
            <p:nvPr/>
          </p:nvSpPr>
          <p:spPr>
            <a:xfrm>
              <a:off x="1791771" y="436591"/>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29" y="305699"/>
                  </a:lnTo>
                  <a:close/>
                </a:path>
              </a:pathLst>
            </a:custGeom>
            <a:grpFill/>
            <a:ln w="11442" cap="flat">
              <a:noFill/>
              <a:prstDash val="solid"/>
              <a:miter/>
            </a:ln>
          </p:spPr>
          <p:txBody>
            <a:bodyPr rtlCol="0" anchor="ctr"/>
            <a:lstStyle/>
            <a:p>
              <a:endParaRPr lang="en-US"/>
            </a:p>
          </p:txBody>
        </p:sp>
        <p:sp>
          <p:nvSpPr>
            <p:cNvPr id="523" name="Freeform: Shape 522">
              <a:extLst>
                <a:ext uri="{FF2B5EF4-FFF2-40B4-BE49-F238E27FC236}">
                  <a16:creationId xmlns:a16="http://schemas.microsoft.com/office/drawing/2014/main" id="{879C5CD0-1B7F-4C53-8797-5D969E8DF1F4}"/>
                </a:ext>
              </a:extLst>
            </p:cNvPr>
            <p:cNvSpPr/>
            <p:nvPr/>
          </p:nvSpPr>
          <p:spPr>
            <a:xfrm>
              <a:off x="1570798" y="436591"/>
              <a:ext cx="298829" cy="305699"/>
            </a:xfrm>
            <a:custGeom>
              <a:avLst/>
              <a:gdLst>
                <a:gd name="connsiteX0" fmla="*/ 43508 w 298829"/>
                <a:gd name="connsiteY0" fmla="*/ 0 h 305699"/>
                <a:gd name="connsiteX1" fmla="*/ 0 w 298829"/>
                <a:gd name="connsiteY1" fmla="*/ 0 h 305699"/>
                <a:gd name="connsiteX2" fmla="*/ 256466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6" y="305699"/>
                  </a:lnTo>
                  <a:lnTo>
                    <a:pt x="298829" y="305699"/>
                  </a:lnTo>
                  <a:close/>
                </a:path>
              </a:pathLst>
            </a:custGeom>
            <a:grpFill/>
            <a:ln w="11442" cap="flat">
              <a:noFill/>
              <a:prstDash val="solid"/>
              <a:miter/>
            </a:ln>
          </p:spPr>
          <p:txBody>
            <a:bodyPr rtlCol="0" anchor="ctr"/>
            <a:lstStyle/>
            <a:p>
              <a:endParaRPr lang="en-US"/>
            </a:p>
          </p:txBody>
        </p:sp>
        <p:sp>
          <p:nvSpPr>
            <p:cNvPr id="524" name="Freeform: Shape 523">
              <a:extLst>
                <a:ext uri="{FF2B5EF4-FFF2-40B4-BE49-F238E27FC236}">
                  <a16:creationId xmlns:a16="http://schemas.microsoft.com/office/drawing/2014/main" id="{D963152E-8FFD-4250-9A26-A67B74909487}"/>
                </a:ext>
              </a:extLst>
            </p:cNvPr>
            <p:cNvSpPr/>
            <p:nvPr/>
          </p:nvSpPr>
          <p:spPr>
            <a:xfrm>
              <a:off x="1349824"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sp>
          <p:nvSpPr>
            <p:cNvPr id="525" name="Freeform: Shape 524">
              <a:extLst>
                <a:ext uri="{FF2B5EF4-FFF2-40B4-BE49-F238E27FC236}">
                  <a16:creationId xmlns:a16="http://schemas.microsoft.com/office/drawing/2014/main" id="{199B7047-79E3-433A-8D5A-8047D3A04A59}"/>
                </a:ext>
              </a:extLst>
            </p:cNvPr>
            <p:cNvSpPr/>
            <p:nvPr/>
          </p:nvSpPr>
          <p:spPr>
            <a:xfrm>
              <a:off x="1128851"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sp>
          <p:nvSpPr>
            <p:cNvPr id="526" name="Freeform: Shape 525">
              <a:extLst>
                <a:ext uri="{FF2B5EF4-FFF2-40B4-BE49-F238E27FC236}">
                  <a16:creationId xmlns:a16="http://schemas.microsoft.com/office/drawing/2014/main" id="{56BE0607-9733-4170-BEC5-8D5819D4855C}"/>
                </a:ext>
              </a:extLst>
            </p:cNvPr>
            <p:cNvSpPr/>
            <p:nvPr/>
          </p:nvSpPr>
          <p:spPr>
            <a:xfrm>
              <a:off x="907877"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sp>
          <p:nvSpPr>
            <p:cNvPr id="527" name="Freeform: Shape 526">
              <a:extLst>
                <a:ext uri="{FF2B5EF4-FFF2-40B4-BE49-F238E27FC236}">
                  <a16:creationId xmlns:a16="http://schemas.microsoft.com/office/drawing/2014/main" id="{3A5E21DC-66D0-46C1-84A8-D72EEF0B562A}"/>
                </a:ext>
              </a:extLst>
            </p:cNvPr>
            <p:cNvSpPr/>
            <p:nvPr/>
          </p:nvSpPr>
          <p:spPr>
            <a:xfrm>
              <a:off x="686904" y="436591"/>
              <a:ext cx="298829" cy="305699"/>
            </a:xfrm>
            <a:custGeom>
              <a:avLst/>
              <a:gdLst>
                <a:gd name="connsiteX0" fmla="*/ 42363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sp>
          <p:nvSpPr>
            <p:cNvPr id="528" name="Freeform: Shape 527">
              <a:extLst>
                <a:ext uri="{FF2B5EF4-FFF2-40B4-BE49-F238E27FC236}">
                  <a16:creationId xmlns:a16="http://schemas.microsoft.com/office/drawing/2014/main" id="{7D131FD3-2EC2-4201-AD72-C3D415171878}"/>
                </a:ext>
              </a:extLst>
            </p:cNvPr>
            <p:cNvSpPr/>
            <p:nvPr/>
          </p:nvSpPr>
          <p:spPr>
            <a:xfrm>
              <a:off x="465930" y="436591"/>
              <a:ext cx="297684" cy="305699"/>
            </a:xfrm>
            <a:custGeom>
              <a:avLst/>
              <a:gdLst>
                <a:gd name="connsiteX0" fmla="*/ 42363 w 297684"/>
                <a:gd name="connsiteY0" fmla="*/ 0 h 305699"/>
                <a:gd name="connsiteX1" fmla="*/ 0 w 297684"/>
                <a:gd name="connsiteY1" fmla="*/ 0 h 305699"/>
                <a:gd name="connsiteX2" fmla="*/ 255322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2" y="305699"/>
                  </a:lnTo>
                  <a:lnTo>
                    <a:pt x="297684" y="305699"/>
                  </a:lnTo>
                  <a:close/>
                </a:path>
              </a:pathLst>
            </a:custGeom>
            <a:grpFill/>
            <a:ln w="11442" cap="flat">
              <a:noFill/>
              <a:prstDash val="solid"/>
              <a:miter/>
            </a:ln>
          </p:spPr>
          <p:txBody>
            <a:bodyPr rtlCol="0" anchor="ctr"/>
            <a:lstStyle/>
            <a:p>
              <a:endParaRPr lang="en-US"/>
            </a:p>
          </p:txBody>
        </p:sp>
        <p:sp>
          <p:nvSpPr>
            <p:cNvPr id="529" name="Freeform: Shape 528">
              <a:extLst>
                <a:ext uri="{FF2B5EF4-FFF2-40B4-BE49-F238E27FC236}">
                  <a16:creationId xmlns:a16="http://schemas.microsoft.com/office/drawing/2014/main" id="{7AD1EA6D-019E-4AC4-8CAB-B6F2A21D8277}"/>
                </a:ext>
              </a:extLst>
            </p:cNvPr>
            <p:cNvSpPr/>
            <p:nvPr/>
          </p:nvSpPr>
          <p:spPr>
            <a:xfrm>
              <a:off x="244957" y="436591"/>
              <a:ext cx="297684" cy="305699"/>
            </a:xfrm>
            <a:custGeom>
              <a:avLst/>
              <a:gdLst>
                <a:gd name="connsiteX0" fmla="*/ 42363 w 297684"/>
                <a:gd name="connsiteY0" fmla="*/ 0 h 305699"/>
                <a:gd name="connsiteX1" fmla="*/ 0 w 297684"/>
                <a:gd name="connsiteY1" fmla="*/ 0 h 305699"/>
                <a:gd name="connsiteX2" fmla="*/ 255322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2" y="305699"/>
                  </a:lnTo>
                  <a:lnTo>
                    <a:pt x="297684" y="305699"/>
                  </a:lnTo>
                  <a:close/>
                </a:path>
              </a:pathLst>
            </a:custGeom>
            <a:grpFill/>
            <a:ln w="11442" cap="flat">
              <a:noFill/>
              <a:prstDash val="solid"/>
              <a:miter/>
            </a:ln>
          </p:spPr>
          <p:txBody>
            <a:bodyPr rtlCol="0" anchor="ctr"/>
            <a:lstStyle/>
            <a:p>
              <a:endParaRPr lang="en-US"/>
            </a:p>
          </p:txBody>
        </p:sp>
        <p:sp>
          <p:nvSpPr>
            <p:cNvPr id="530" name="Freeform: Shape 529">
              <a:extLst>
                <a:ext uri="{FF2B5EF4-FFF2-40B4-BE49-F238E27FC236}">
                  <a16:creationId xmlns:a16="http://schemas.microsoft.com/office/drawing/2014/main" id="{A914F7BC-8D11-47CA-9B64-C6A0E002C268}"/>
                </a:ext>
              </a:extLst>
            </p:cNvPr>
            <p:cNvSpPr/>
            <p:nvPr/>
          </p:nvSpPr>
          <p:spPr>
            <a:xfrm>
              <a:off x="22839" y="436591"/>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29" y="305699"/>
                  </a:lnTo>
                  <a:close/>
                </a:path>
              </a:pathLst>
            </a:custGeom>
            <a:grpFill/>
            <a:ln w="11442" cap="flat">
              <a:noFill/>
              <a:prstDash val="solid"/>
              <a:miter/>
            </a:ln>
          </p:spPr>
          <p:txBody>
            <a:bodyPr rtlCol="0" anchor="ctr"/>
            <a:lstStyle/>
            <a:p>
              <a:endParaRPr lang="en-US"/>
            </a:p>
          </p:txBody>
        </p:sp>
        <p:sp>
          <p:nvSpPr>
            <p:cNvPr id="531" name="Freeform: Shape 530">
              <a:extLst>
                <a:ext uri="{FF2B5EF4-FFF2-40B4-BE49-F238E27FC236}">
                  <a16:creationId xmlns:a16="http://schemas.microsoft.com/office/drawing/2014/main" id="{C307B662-83EB-4630-984E-FBEC44EC967E}"/>
                </a:ext>
              </a:extLst>
            </p:cNvPr>
            <p:cNvSpPr/>
            <p:nvPr/>
          </p:nvSpPr>
          <p:spPr>
            <a:xfrm>
              <a:off x="-198134"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sp>
          <p:nvSpPr>
            <p:cNvPr id="532" name="Freeform: Shape 531">
              <a:extLst>
                <a:ext uri="{FF2B5EF4-FFF2-40B4-BE49-F238E27FC236}">
                  <a16:creationId xmlns:a16="http://schemas.microsoft.com/office/drawing/2014/main" id="{92E08C1D-E5DC-4F7E-A179-0F0CBB4B771D}"/>
                </a:ext>
              </a:extLst>
            </p:cNvPr>
            <p:cNvSpPr/>
            <p:nvPr/>
          </p:nvSpPr>
          <p:spPr>
            <a:xfrm>
              <a:off x="-419107"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sp>
          <p:nvSpPr>
            <p:cNvPr id="533" name="Freeform: Shape 532">
              <a:extLst>
                <a:ext uri="{FF2B5EF4-FFF2-40B4-BE49-F238E27FC236}">
                  <a16:creationId xmlns:a16="http://schemas.microsoft.com/office/drawing/2014/main" id="{583F8258-BD7A-4B9B-8441-EB67AD19C46E}"/>
                </a:ext>
              </a:extLst>
            </p:cNvPr>
            <p:cNvSpPr/>
            <p:nvPr/>
          </p:nvSpPr>
          <p:spPr>
            <a:xfrm>
              <a:off x="-640081"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grpSp>
      <p:grpSp>
        <p:nvGrpSpPr>
          <p:cNvPr id="534" name="Graphic 59">
            <a:extLst>
              <a:ext uri="{FF2B5EF4-FFF2-40B4-BE49-F238E27FC236}">
                <a16:creationId xmlns:a16="http://schemas.microsoft.com/office/drawing/2014/main" id="{80EB9BBA-4B7E-4547-B6D5-10F76E9ABD85}"/>
              </a:ext>
            </a:extLst>
          </p:cNvPr>
          <p:cNvGrpSpPr/>
          <p:nvPr userDrawn="1"/>
        </p:nvGrpSpPr>
        <p:grpSpPr>
          <a:xfrm>
            <a:off x="-774187" y="3748224"/>
            <a:ext cx="14449142" cy="309134"/>
            <a:chOff x="-606547" y="0"/>
            <a:chExt cx="14449142" cy="309134"/>
          </a:xfrm>
          <a:solidFill>
            <a:srgbClr val="F2F2F2">
              <a:alpha val="5098"/>
            </a:srgbClr>
          </a:solidFill>
        </p:grpSpPr>
        <p:sp>
          <p:nvSpPr>
            <p:cNvPr id="535" name="Freeform: Shape 534">
              <a:extLst>
                <a:ext uri="{FF2B5EF4-FFF2-40B4-BE49-F238E27FC236}">
                  <a16:creationId xmlns:a16="http://schemas.microsoft.com/office/drawing/2014/main" id="{37D09EAF-2837-43E4-A18B-B69BCF5C0C1E}"/>
                </a:ext>
              </a:extLst>
            </p:cNvPr>
            <p:cNvSpPr/>
            <p:nvPr/>
          </p:nvSpPr>
          <p:spPr>
            <a:xfrm>
              <a:off x="13544910" y="0"/>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29" y="305699"/>
                  </a:lnTo>
                  <a:close/>
                </a:path>
              </a:pathLst>
            </a:custGeom>
            <a:grpFill/>
            <a:ln w="11442" cap="flat">
              <a:noFill/>
              <a:prstDash val="solid"/>
              <a:miter/>
            </a:ln>
          </p:spPr>
          <p:txBody>
            <a:bodyPr rtlCol="0" anchor="ctr"/>
            <a:lstStyle/>
            <a:p>
              <a:endParaRPr lang="en-US"/>
            </a:p>
          </p:txBody>
        </p:sp>
        <p:sp>
          <p:nvSpPr>
            <p:cNvPr id="536" name="Freeform: Shape 535">
              <a:extLst>
                <a:ext uri="{FF2B5EF4-FFF2-40B4-BE49-F238E27FC236}">
                  <a16:creationId xmlns:a16="http://schemas.microsoft.com/office/drawing/2014/main" id="{8CA4D542-5616-4C5A-9971-953970D10ACF}"/>
                </a:ext>
              </a:extLst>
            </p:cNvPr>
            <p:cNvSpPr/>
            <p:nvPr/>
          </p:nvSpPr>
          <p:spPr>
            <a:xfrm>
              <a:off x="13323936" y="0"/>
              <a:ext cx="298830" cy="305699"/>
            </a:xfrm>
            <a:custGeom>
              <a:avLst/>
              <a:gdLst>
                <a:gd name="connsiteX0" fmla="*/ 43508 w 298830"/>
                <a:gd name="connsiteY0" fmla="*/ 0 h 305699"/>
                <a:gd name="connsiteX1" fmla="*/ 0 w 298830"/>
                <a:gd name="connsiteY1" fmla="*/ 0 h 305699"/>
                <a:gd name="connsiteX2" fmla="*/ 255322 w 298830"/>
                <a:gd name="connsiteY2" fmla="*/ 305699 h 305699"/>
                <a:gd name="connsiteX3" fmla="*/ 298830 w 298830"/>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30" h="305699">
                  <a:moveTo>
                    <a:pt x="43508" y="0"/>
                  </a:moveTo>
                  <a:lnTo>
                    <a:pt x="0" y="0"/>
                  </a:lnTo>
                  <a:lnTo>
                    <a:pt x="255322" y="305699"/>
                  </a:lnTo>
                  <a:lnTo>
                    <a:pt x="298830" y="305699"/>
                  </a:lnTo>
                  <a:close/>
                </a:path>
              </a:pathLst>
            </a:custGeom>
            <a:grpFill/>
            <a:ln w="11442" cap="flat">
              <a:noFill/>
              <a:prstDash val="solid"/>
              <a:miter/>
            </a:ln>
          </p:spPr>
          <p:txBody>
            <a:bodyPr rtlCol="0" anchor="ctr"/>
            <a:lstStyle/>
            <a:p>
              <a:endParaRPr lang="en-US"/>
            </a:p>
          </p:txBody>
        </p:sp>
        <p:sp>
          <p:nvSpPr>
            <p:cNvPr id="537" name="Freeform: Shape 536">
              <a:extLst>
                <a:ext uri="{FF2B5EF4-FFF2-40B4-BE49-F238E27FC236}">
                  <a16:creationId xmlns:a16="http://schemas.microsoft.com/office/drawing/2014/main" id="{25168D14-5D18-498C-8166-984FBE18E978}"/>
                </a:ext>
              </a:extLst>
            </p:cNvPr>
            <p:cNvSpPr/>
            <p:nvPr/>
          </p:nvSpPr>
          <p:spPr>
            <a:xfrm>
              <a:off x="13102964" y="0"/>
              <a:ext cx="298829" cy="305699"/>
            </a:xfrm>
            <a:custGeom>
              <a:avLst/>
              <a:gdLst>
                <a:gd name="connsiteX0" fmla="*/ 43507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7"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538" name="Freeform: Shape 537">
              <a:extLst>
                <a:ext uri="{FF2B5EF4-FFF2-40B4-BE49-F238E27FC236}">
                  <a16:creationId xmlns:a16="http://schemas.microsoft.com/office/drawing/2014/main" id="{462972C2-436F-4F87-BD6B-B9BBE3237B64}"/>
                </a:ext>
              </a:extLst>
            </p:cNvPr>
            <p:cNvSpPr/>
            <p:nvPr/>
          </p:nvSpPr>
          <p:spPr>
            <a:xfrm>
              <a:off x="12881990" y="0"/>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sp>
          <p:nvSpPr>
            <p:cNvPr id="539" name="Freeform: Shape 538">
              <a:extLst>
                <a:ext uri="{FF2B5EF4-FFF2-40B4-BE49-F238E27FC236}">
                  <a16:creationId xmlns:a16="http://schemas.microsoft.com/office/drawing/2014/main" id="{60D1B5B2-314A-420D-A4B6-18EF975B13FE}"/>
                </a:ext>
              </a:extLst>
            </p:cNvPr>
            <p:cNvSpPr/>
            <p:nvPr/>
          </p:nvSpPr>
          <p:spPr>
            <a:xfrm>
              <a:off x="12661017" y="0"/>
              <a:ext cx="298829" cy="305699"/>
            </a:xfrm>
            <a:custGeom>
              <a:avLst/>
              <a:gdLst>
                <a:gd name="connsiteX0" fmla="*/ 43507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7"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540" name="Freeform: Shape 539">
              <a:extLst>
                <a:ext uri="{FF2B5EF4-FFF2-40B4-BE49-F238E27FC236}">
                  <a16:creationId xmlns:a16="http://schemas.microsoft.com/office/drawing/2014/main" id="{6796D13E-DC95-4645-A8CB-66D968E0A174}"/>
                </a:ext>
              </a:extLst>
            </p:cNvPr>
            <p:cNvSpPr/>
            <p:nvPr/>
          </p:nvSpPr>
          <p:spPr>
            <a:xfrm>
              <a:off x="12440043" y="0"/>
              <a:ext cx="298829" cy="305699"/>
            </a:xfrm>
            <a:custGeom>
              <a:avLst/>
              <a:gdLst>
                <a:gd name="connsiteX0" fmla="*/ 42362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2"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sp>
          <p:nvSpPr>
            <p:cNvPr id="541" name="Freeform: Shape 540">
              <a:extLst>
                <a:ext uri="{FF2B5EF4-FFF2-40B4-BE49-F238E27FC236}">
                  <a16:creationId xmlns:a16="http://schemas.microsoft.com/office/drawing/2014/main" id="{F4F4C649-0940-4375-93BF-C44CFEDD091C}"/>
                </a:ext>
              </a:extLst>
            </p:cNvPr>
            <p:cNvSpPr/>
            <p:nvPr/>
          </p:nvSpPr>
          <p:spPr>
            <a:xfrm>
              <a:off x="12219069" y="0"/>
              <a:ext cx="297684" cy="305699"/>
            </a:xfrm>
            <a:custGeom>
              <a:avLst/>
              <a:gdLst>
                <a:gd name="connsiteX0" fmla="*/ 42364 w 297684"/>
                <a:gd name="connsiteY0" fmla="*/ 0 h 305699"/>
                <a:gd name="connsiteX1" fmla="*/ 0 w 297684"/>
                <a:gd name="connsiteY1" fmla="*/ 0 h 305699"/>
                <a:gd name="connsiteX2" fmla="*/ 255322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4" y="0"/>
                  </a:moveTo>
                  <a:lnTo>
                    <a:pt x="0" y="0"/>
                  </a:lnTo>
                  <a:lnTo>
                    <a:pt x="255322" y="305699"/>
                  </a:lnTo>
                  <a:lnTo>
                    <a:pt x="297684" y="305699"/>
                  </a:lnTo>
                  <a:close/>
                </a:path>
              </a:pathLst>
            </a:custGeom>
            <a:grpFill/>
            <a:ln w="11442" cap="flat">
              <a:noFill/>
              <a:prstDash val="solid"/>
              <a:miter/>
            </a:ln>
          </p:spPr>
          <p:txBody>
            <a:bodyPr rtlCol="0" anchor="ctr"/>
            <a:lstStyle/>
            <a:p>
              <a:endParaRPr lang="en-US"/>
            </a:p>
          </p:txBody>
        </p:sp>
        <p:sp>
          <p:nvSpPr>
            <p:cNvPr id="542" name="Freeform: Shape 541">
              <a:extLst>
                <a:ext uri="{FF2B5EF4-FFF2-40B4-BE49-F238E27FC236}">
                  <a16:creationId xmlns:a16="http://schemas.microsoft.com/office/drawing/2014/main" id="{02748230-B3EC-486B-B0FE-0322CF384ABD}"/>
                </a:ext>
              </a:extLst>
            </p:cNvPr>
            <p:cNvSpPr/>
            <p:nvPr/>
          </p:nvSpPr>
          <p:spPr>
            <a:xfrm>
              <a:off x="11996952" y="0"/>
              <a:ext cx="298829" cy="305699"/>
            </a:xfrm>
            <a:custGeom>
              <a:avLst/>
              <a:gdLst>
                <a:gd name="connsiteX0" fmla="*/ 43507 w 298829"/>
                <a:gd name="connsiteY0" fmla="*/ 0 h 305699"/>
                <a:gd name="connsiteX1" fmla="*/ 0 w 298829"/>
                <a:gd name="connsiteY1" fmla="*/ 0 h 305699"/>
                <a:gd name="connsiteX2" fmla="*/ 256465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7" y="0"/>
                  </a:moveTo>
                  <a:lnTo>
                    <a:pt x="0" y="0"/>
                  </a:lnTo>
                  <a:lnTo>
                    <a:pt x="256465" y="305699"/>
                  </a:lnTo>
                  <a:lnTo>
                    <a:pt x="298829" y="305699"/>
                  </a:lnTo>
                  <a:close/>
                </a:path>
              </a:pathLst>
            </a:custGeom>
            <a:grpFill/>
            <a:ln w="11442" cap="flat">
              <a:noFill/>
              <a:prstDash val="solid"/>
              <a:miter/>
            </a:ln>
          </p:spPr>
          <p:txBody>
            <a:bodyPr rtlCol="0" anchor="ctr"/>
            <a:lstStyle/>
            <a:p>
              <a:endParaRPr lang="en-US"/>
            </a:p>
          </p:txBody>
        </p:sp>
        <p:sp>
          <p:nvSpPr>
            <p:cNvPr id="543" name="Freeform: Shape 542">
              <a:extLst>
                <a:ext uri="{FF2B5EF4-FFF2-40B4-BE49-F238E27FC236}">
                  <a16:creationId xmlns:a16="http://schemas.microsoft.com/office/drawing/2014/main" id="{8D85CABC-D42C-4971-9046-BD4813087684}"/>
                </a:ext>
              </a:extLst>
            </p:cNvPr>
            <p:cNvSpPr/>
            <p:nvPr/>
          </p:nvSpPr>
          <p:spPr>
            <a:xfrm>
              <a:off x="11775978" y="0"/>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29" y="305699"/>
                  </a:lnTo>
                  <a:close/>
                </a:path>
              </a:pathLst>
            </a:custGeom>
            <a:grpFill/>
            <a:ln w="11442" cap="flat">
              <a:noFill/>
              <a:prstDash val="solid"/>
              <a:miter/>
            </a:ln>
          </p:spPr>
          <p:txBody>
            <a:bodyPr rtlCol="0" anchor="ctr"/>
            <a:lstStyle/>
            <a:p>
              <a:endParaRPr lang="en-US"/>
            </a:p>
          </p:txBody>
        </p:sp>
        <p:sp>
          <p:nvSpPr>
            <p:cNvPr id="544" name="Freeform: Shape 543">
              <a:extLst>
                <a:ext uri="{FF2B5EF4-FFF2-40B4-BE49-F238E27FC236}">
                  <a16:creationId xmlns:a16="http://schemas.microsoft.com/office/drawing/2014/main" id="{71B636E6-3440-4020-A4DE-AD6929958A80}"/>
                </a:ext>
              </a:extLst>
            </p:cNvPr>
            <p:cNvSpPr/>
            <p:nvPr/>
          </p:nvSpPr>
          <p:spPr>
            <a:xfrm>
              <a:off x="11555004" y="0"/>
              <a:ext cx="298830" cy="305699"/>
            </a:xfrm>
            <a:custGeom>
              <a:avLst/>
              <a:gdLst>
                <a:gd name="connsiteX0" fmla="*/ 43508 w 298830"/>
                <a:gd name="connsiteY0" fmla="*/ 0 h 305699"/>
                <a:gd name="connsiteX1" fmla="*/ 0 w 298830"/>
                <a:gd name="connsiteY1" fmla="*/ 0 h 305699"/>
                <a:gd name="connsiteX2" fmla="*/ 255322 w 298830"/>
                <a:gd name="connsiteY2" fmla="*/ 305699 h 305699"/>
                <a:gd name="connsiteX3" fmla="*/ 298830 w 298830"/>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30" h="305699">
                  <a:moveTo>
                    <a:pt x="43508" y="0"/>
                  </a:moveTo>
                  <a:lnTo>
                    <a:pt x="0" y="0"/>
                  </a:lnTo>
                  <a:lnTo>
                    <a:pt x="255322" y="305699"/>
                  </a:lnTo>
                  <a:lnTo>
                    <a:pt x="298830" y="305699"/>
                  </a:lnTo>
                  <a:close/>
                </a:path>
              </a:pathLst>
            </a:custGeom>
            <a:grpFill/>
            <a:ln w="11442" cap="flat">
              <a:noFill/>
              <a:prstDash val="solid"/>
              <a:miter/>
            </a:ln>
          </p:spPr>
          <p:txBody>
            <a:bodyPr rtlCol="0" anchor="ctr"/>
            <a:lstStyle/>
            <a:p>
              <a:endParaRPr lang="en-US"/>
            </a:p>
          </p:txBody>
        </p:sp>
        <p:sp>
          <p:nvSpPr>
            <p:cNvPr id="545" name="Freeform: Shape 544">
              <a:extLst>
                <a:ext uri="{FF2B5EF4-FFF2-40B4-BE49-F238E27FC236}">
                  <a16:creationId xmlns:a16="http://schemas.microsoft.com/office/drawing/2014/main" id="{C3BFC7C5-7E7D-4B40-9B4F-7929109658AF}"/>
                </a:ext>
              </a:extLst>
            </p:cNvPr>
            <p:cNvSpPr/>
            <p:nvPr/>
          </p:nvSpPr>
          <p:spPr>
            <a:xfrm>
              <a:off x="11334031" y="0"/>
              <a:ext cx="298829" cy="305699"/>
            </a:xfrm>
            <a:custGeom>
              <a:avLst/>
              <a:gdLst>
                <a:gd name="connsiteX0" fmla="*/ 43507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7"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546" name="Freeform: Shape 545">
              <a:extLst>
                <a:ext uri="{FF2B5EF4-FFF2-40B4-BE49-F238E27FC236}">
                  <a16:creationId xmlns:a16="http://schemas.microsoft.com/office/drawing/2014/main" id="{CB32E3E2-D32F-4ACD-A926-63BA8608018A}"/>
                </a:ext>
              </a:extLst>
            </p:cNvPr>
            <p:cNvSpPr/>
            <p:nvPr/>
          </p:nvSpPr>
          <p:spPr>
            <a:xfrm>
              <a:off x="11113057" y="0"/>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sp>
          <p:nvSpPr>
            <p:cNvPr id="547" name="Freeform: Shape 546">
              <a:extLst>
                <a:ext uri="{FF2B5EF4-FFF2-40B4-BE49-F238E27FC236}">
                  <a16:creationId xmlns:a16="http://schemas.microsoft.com/office/drawing/2014/main" id="{D60B9CE0-4CC1-4E61-9088-CFD52F8B1C0D}"/>
                </a:ext>
              </a:extLst>
            </p:cNvPr>
            <p:cNvSpPr/>
            <p:nvPr/>
          </p:nvSpPr>
          <p:spPr>
            <a:xfrm>
              <a:off x="10892084" y="0"/>
              <a:ext cx="298829" cy="305699"/>
            </a:xfrm>
            <a:custGeom>
              <a:avLst/>
              <a:gdLst>
                <a:gd name="connsiteX0" fmla="*/ 42363 w 298829"/>
                <a:gd name="connsiteY0" fmla="*/ 0 h 305699"/>
                <a:gd name="connsiteX1" fmla="*/ 0 w 298829"/>
                <a:gd name="connsiteY1" fmla="*/ 0 h 305699"/>
                <a:gd name="connsiteX2" fmla="*/ 255321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1" y="305699"/>
                  </a:lnTo>
                  <a:lnTo>
                    <a:pt x="298830" y="305699"/>
                  </a:lnTo>
                  <a:close/>
                </a:path>
              </a:pathLst>
            </a:custGeom>
            <a:grpFill/>
            <a:ln w="11442" cap="flat">
              <a:noFill/>
              <a:prstDash val="solid"/>
              <a:miter/>
            </a:ln>
          </p:spPr>
          <p:txBody>
            <a:bodyPr rtlCol="0" anchor="ctr"/>
            <a:lstStyle/>
            <a:p>
              <a:endParaRPr lang="en-US"/>
            </a:p>
          </p:txBody>
        </p:sp>
        <p:sp>
          <p:nvSpPr>
            <p:cNvPr id="548" name="Freeform: Shape 547">
              <a:extLst>
                <a:ext uri="{FF2B5EF4-FFF2-40B4-BE49-F238E27FC236}">
                  <a16:creationId xmlns:a16="http://schemas.microsoft.com/office/drawing/2014/main" id="{C9BA0EFD-9B9D-4D24-B764-30EDC9660C93}"/>
                </a:ext>
              </a:extLst>
            </p:cNvPr>
            <p:cNvSpPr/>
            <p:nvPr/>
          </p:nvSpPr>
          <p:spPr>
            <a:xfrm>
              <a:off x="10671111" y="0"/>
              <a:ext cx="297684" cy="305699"/>
            </a:xfrm>
            <a:custGeom>
              <a:avLst/>
              <a:gdLst>
                <a:gd name="connsiteX0" fmla="*/ 42363 w 297684"/>
                <a:gd name="connsiteY0" fmla="*/ 0 h 305699"/>
                <a:gd name="connsiteX1" fmla="*/ 0 w 297684"/>
                <a:gd name="connsiteY1" fmla="*/ 0 h 305699"/>
                <a:gd name="connsiteX2" fmla="*/ 255321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1" y="305699"/>
                  </a:lnTo>
                  <a:lnTo>
                    <a:pt x="297684" y="305699"/>
                  </a:lnTo>
                  <a:close/>
                </a:path>
              </a:pathLst>
            </a:custGeom>
            <a:grpFill/>
            <a:ln w="11442" cap="flat">
              <a:noFill/>
              <a:prstDash val="solid"/>
              <a:miter/>
            </a:ln>
          </p:spPr>
          <p:txBody>
            <a:bodyPr rtlCol="0" anchor="ctr"/>
            <a:lstStyle/>
            <a:p>
              <a:endParaRPr lang="en-US"/>
            </a:p>
          </p:txBody>
        </p:sp>
        <p:sp>
          <p:nvSpPr>
            <p:cNvPr id="549" name="Freeform: Shape 548">
              <a:extLst>
                <a:ext uri="{FF2B5EF4-FFF2-40B4-BE49-F238E27FC236}">
                  <a16:creationId xmlns:a16="http://schemas.microsoft.com/office/drawing/2014/main" id="{B585F34F-EE9F-4F06-8189-2235C98A3FA8}"/>
                </a:ext>
              </a:extLst>
            </p:cNvPr>
            <p:cNvSpPr/>
            <p:nvPr/>
          </p:nvSpPr>
          <p:spPr>
            <a:xfrm>
              <a:off x="10450138" y="0"/>
              <a:ext cx="297684" cy="305699"/>
            </a:xfrm>
            <a:custGeom>
              <a:avLst/>
              <a:gdLst>
                <a:gd name="connsiteX0" fmla="*/ 42363 w 297684"/>
                <a:gd name="connsiteY0" fmla="*/ 0 h 305699"/>
                <a:gd name="connsiteX1" fmla="*/ 0 w 297684"/>
                <a:gd name="connsiteY1" fmla="*/ 0 h 305699"/>
                <a:gd name="connsiteX2" fmla="*/ 255321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1" y="305699"/>
                  </a:lnTo>
                  <a:lnTo>
                    <a:pt x="297684" y="305699"/>
                  </a:lnTo>
                  <a:close/>
                </a:path>
              </a:pathLst>
            </a:custGeom>
            <a:grpFill/>
            <a:ln w="11442" cap="flat">
              <a:noFill/>
              <a:prstDash val="solid"/>
              <a:miter/>
            </a:ln>
          </p:spPr>
          <p:txBody>
            <a:bodyPr rtlCol="0" anchor="ctr"/>
            <a:lstStyle/>
            <a:p>
              <a:endParaRPr lang="en-US"/>
            </a:p>
          </p:txBody>
        </p:sp>
        <p:sp>
          <p:nvSpPr>
            <p:cNvPr id="550" name="Freeform: Shape 549">
              <a:extLst>
                <a:ext uri="{FF2B5EF4-FFF2-40B4-BE49-F238E27FC236}">
                  <a16:creationId xmlns:a16="http://schemas.microsoft.com/office/drawing/2014/main" id="{00621934-61F5-45B2-B84D-68B95321B760}"/>
                </a:ext>
              </a:extLst>
            </p:cNvPr>
            <p:cNvSpPr/>
            <p:nvPr/>
          </p:nvSpPr>
          <p:spPr>
            <a:xfrm>
              <a:off x="10228019" y="0"/>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30" y="305699"/>
                  </a:lnTo>
                  <a:close/>
                </a:path>
              </a:pathLst>
            </a:custGeom>
            <a:grpFill/>
            <a:ln w="11442" cap="flat">
              <a:noFill/>
              <a:prstDash val="solid"/>
              <a:miter/>
            </a:ln>
          </p:spPr>
          <p:txBody>
            <a:bodyPr rtlCol="0" anchor="ctr"/>
            <a:lstStyle/>
            <a:p>
              <a:endParaRPr lang="en-US"/>
            </a:p>
          </p:txBody>
        </p:sp>
        <p:sp>
          <p:nvSpPr>
            <p:cNvPr id="551" name="Freeform: Shape 550">
              <a:extLst>
                <a:ext uri="{FF2B5EF4-FFF2-40B4-BE49-F238E27FC236}">
                  <a16:creationId xmlns:a16="http://schemas.microsoft.com/office/drawing/2014/main" id="{AACECF01-B82F-4050-B3EF-FAE2DC45892B}"/>
                </a:ext>
              </a:extLst>
            </p:cNvPr>
            <p:cNvSpPr/>
            <p:nvPr/>
          </p:nvSpPr>
          <p:spPr>
            <a:xfrm>
              <a:off x="10007046" y="0"/>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552" name="Freeform: Shape 551">
              <a:extLst>
                <a:ext uri="{FF2B5EF4-FFF2-40B4-BE49-F238E27FC236}">
                  <a16:creationId xmlns:a16="http://schemas.microsoft.com/office/drawing/2014/main" id="{B7058FE9-19AF-4680-8305-B56A67DEF685}"/>
                </a:ext>
              </a:extLst>
            </p:cNvPr>
            <p:cNvSpPr/>
            <p:nvPr/>
          </p:nvSpPr>
          <p:spPr>
            <a:xfrm>
              <a:off x="9786072" y="0"/>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553" name="Freeform: Shape 552">
              <a:extLst>
                <a:ext uri="{FF2B5EF4-FFF2-40B4-BE49-F238E27FC236}">
                  <a16:creationId xmlns:a16="http://schemas.microsoft.com/office/drawing/2014/main" id="{6B1A465A-DCE2-4553-B4E5-2EDB8264F3C5}"/>
                </a:ext>
              </a:extLst>
            </p:cNvPr>
            <p:cNvSpPr/>
            <p:nvPr/>
          </p:nvSpPr>
          <p:spPr>
            <a:xfrm>
              <a:off x="9565099" y="0"/>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554" name="Freeform: Shape 553">
              <a:extLst>
                <a:ext uri="{FF2B5EF4-FFF2-40B4-BE49-F238E27FC236}">
                  <a16:creationId xmlns:a16="http://schemas.microsoft.com/office/drawing/2014/main" id="{B686EA6D-338F-4DF2-B3DB-CC9D7CF7E441}"/>
                </a:ext>
              </a:extLst>
            </p:cNvPr>
            <p:cNvSpPr/>
            <p:nvPr/>
          </p:nvSpPr>
          <p:spPr>
            <a:xfrm>
              <a:off x="9344125" y="0"/>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30" y="305699"/>
                  </a:lnTo>
                  <a:close/>
                </a:path>
              </a:pathLst>
            </a:custGeom>
            <a:grpFill/>
            <a:ln w="11442" cap="flat">
              <a:noFill/>
              <a:prstDash val="solid"/>
              <a:miter/>
            </a:ln>
          </p:spPr>
          <p:txBody>
            <a:bodyPr rtlCol="0" anchor="ctr"/>
            <a:lstStyle/>
            <a:p>
              <a:endParaRPr lang="en-US"/>
            </a:p>
          </p:txBody>
        </p:sp>
        <p:sp>
          <p:nvSpPr>
            <p:cNvPr id="555" name="Freeform: Shape 554">
              <a:extLst>
                <a:ext uri="{FF2B5EF4-FFF2-40B4-BE49-F238E27FC236}">
                  <a16:creationId xmlns:a16="http://schemas.microsoft.com/office/drawing/2014/main" id="{5589701F-7743-4A19-B0A2-59A93A3D913E}"/>
                </a:ext>
              </a:extLst>
            </p:cNvPr>
            <p:cNvSpPr/>
            <p:nvPr/>
          </p:nvSpPr>
          <p:spPr>
            <a:xfrm>
              <a:off x="9123152" y="0"/>
              <a:ext cx="298829" cy="305699"/>
            </a:xfrm>
            <a:custGeom>
              <a:avLst/>
              <a:gdLst>
                <a:gd name="connsiteX0" fmla="*/ 42363 w 298829"/>
                <a:gd name="connsiteY0" fmla="*/ 0 h 305699"/>
                <a:gd name="connsiteX1" fmla="*/ 0 w 298829"/>
                <a:gd name="connsiteY1" fmla="*/ 0 h 305699"/>
                <a:gd name="connsiteX2" fmla="*/ 255321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1" y="305699"/>
                  </a:lnTo>
                  <a:lnTo>
                    <a:pt x="298830" y="305699"/>
                  </a:lnTo>
                  <a:close/>
                </a:path>
              </a:pathLst>
            </a:custGeom>
            <a:grpFill/>
            <a:ln w="11442" cap="flat">
              <a:noFill/>
              <a:prstDash val="solid"/>
              <a:miter/>
            </a:ln>
          </p:spPr>
          <p:txBody>
            <a:bodyPr rtlCol="0" anchor="ctr"/>
            <a:lstStyle/>
            <a:p>
              <a:endParaRPr lang="en-US"/>
            </a:p>
          </p:txBody>
        </p:sp>
        <p:sp>
          <p:nvSpPr>
            <p:cNvPr id="556" name="Freeform: Shape 555">
              <a:extLst>
                <a:ext uri="{FF2B5EF4-FFF2-40B4-BE49-F238E27FC236}">
                  <a16:creationId xmlns:a16="http://schemas.microsoft.com/office/drawing/2014/main" id="{C5BBE4F3-2E0C-4B48-9D1A-BF9DA246B526}"/>
                </a:ext>
              </a:extLst>
            </p:cNvPr>
            <p:cNvSpPr/>
            <p:nvPr/>
          </p:nvSpPr>
          <p:spPr>
            <a:xfrm>
              <a:off x="8902179" y="0"/>
              <a:ext cx="297684" cy="305699"/>
            </a:xfrm>
            <a:custGeom>
              <a:avLst/>
              <a:gdLst>
                <a:gd name="connsiteX0" fmla="*/ 42363 w 297684"/>
                <a:gd name="connsiteY0" fmla="*/ 0 h 305699"/>
                <a:gd name="connsiteX1" fmla="*/ 0 w 297684"/>
                <a:gd name="connsiteY1" fmla="*/ 0 h 305699"/>
                <a:gd name="connsiteX2" fmla="*/ 255321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1" y="305699"/>
                  </a:lnTo>
                  <a:lnTo>
                    <a:pt x="297684" y="305699"/>
                  </a:lnTo>
                  <a:close/>
                </a:path>
              </a:pathLst>
            </a:custGeom>
            <a:grpFill/>
            <a:ln w="11442" cap="flat">
              <a:noFill/>
              <a:prstDash val="solid"/>
              <a:miter/>
            </a:ln>
          </p:spPr>
          <p:txBody>
            <a:bodyPr rtlCol="0" anchor="ctr"/>
            <a:lstStyle/>
            <a:p>
              <a:endParaRPr lang="en-US"/>
            </a:p>
          </p:txBody>
        </p:sp>
        <p:sp>
          <p:nvSpPr>
            <p:cNvPr id="557" name="Freeform: Shape 556">
              <a:extLst>
                <a:ext uri="{FF2B5EF4-FFF2-40B4-BE49-F238E27FC236}">
                  <a16:creationId xmlns:a16="http://schemas.microsoft.com/office/drawing/2014/main" id="{97A0A35B-73E0-4764-BAB7-09D23E8ACB09}"/>
                </a:ext>
              </a:extLst>
            </p:cNvPr>
            <p:cNvSpPr/>
            <p:nvPr/>
          </p:nvSpPr>
          <p:spPr>
            <a:xfrm>
              <a:off x="8680060" y="0"/>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30" y="305699"/>
                  </a:lnTo>
                  <a:close/>
                </a:path>
              </a:pathLst>
            </a:custGeom>
            <a:grpFill/>
            <a:ln w="11442" cap="flat">
              <a:noFill/>
              <a:prstDash val="solid"/>
              <a:miter/>
            </a:ln>
          </p:spPr>
          <p:txBody>
            <a:bodyPr rtlCol="0" anchor="ctr"/>
            <a:lstStyle/>
            <a:p>
              <a:endParaRPr lang="en-US"/>
            </a:p>
          </p:txBody>
        </p:sp>
        <p:sp>
          <p:nvSpPr>
            <p:cNvPr id="558" name="Freeform: Shape 557">
              <a:extLst>
                <a:ext uri="{FF2B5EF4-FFF2-40B4-BE49-F238E27FC236}">
                  <a16:creationId xmlns:a16="http://schemas.microsoft.com/office/drawing/2014/main" id="{43966015-C372-4387-837D-8D366809B1D9}"/>
                </a:ext>
              </a:extLst>
            </p:cNvPr>
            <p:cNvSpPr/>
            <p:nvPr/>
          </p:nvSpPr>
          <p:spPr>
            <a:xfrm>
              <a:off x="8459087" y="0"/>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30" y="305699"/>
                  </a:lnTo>
                  <a:close/>
                </a:path>
              </a:pathLst>
            </a:custGeom>
            <a:grpFill/>
            <a:ln w="11442" cap="flat">
              <a:noFill/>
              <a:prstDash val="solid"/>
              <a:miter/>
            </a:ln>
          </p:spPr>
          <p:txBody>
            <a:bodyPr rtlCol="0" anchor="ctr"/>
            <a:lstStyle/>
            <a:p>
              <a:endParaRPr lang="en-US"/>
            </a:p>
          </p:txBody>
        </p:sp>
        <p:sp>
          <p:nvSpPr>
            <p:cNvPr id="559" name="Freeform: Shape 558">
              <a:extLst>
                <a:ext uri="{FF2B5EF4-FFF2-40B4-BE49-F238E27FC236}">
                  <a16:creationId xmlns:a16="http://schemas.microsoft.com/office/drawing/2014/main" id="{E469999E-11F6-4C19-ABFB-282BCC6C1894}"/>
                </a:ext>
              </a:extLst>
            </p:cNvPr>
            <p:cNvSpPr/>
            <p:nvPr/>
          </p:nvSpPr>
          <p:spPr>
            <a:xfrm>
              <a:off x="8238114" y="0"/>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560" name="Freeform: Shape 559">
              <a:extLst>
                <a:ext uri="{FF2B5EF4-FFF2-40B4-BE49-F238E27FC236}">
                  <a16:creationId xmlns:a16="http://schemas.microsoft.com/office/drawing/2014/main" id="{58001BA9-BCF7-48FE-BB81-019CAD7D8784}"/>
                </a:ext>
              </a:extLst>
            </p:cNvPr>
            <p:cNvSpPr/>
            <p:nvPr/>
          </p:nvSpPr>
          <p:spPr>
            <a:xfrm>
              <a:off x="8017140" y="0"/>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561" name="Freeform: Shape 560">
              <a:extLst>
                <a:ext uri="{FF2B5EF4-FFF2-40B4-BE49-F238E27FC236}">
                  <a16:creationId xmlns:a16="http://schemas.microsoft.com/office/drawing/2014/main" id="{DBA3A60E-F0A6-4C6B-93DD-0E4B7883ACCC}"/>
                </a:ext>
              </a:extLst>
            </p:cNvPr>
            <p:cNvSpPr/>
            <p:nvPr/>
          </p:nvSpPr>
          <p:spPr>
            <a:xfrm>
              <a:off x="7796167" y="0"/>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562" name="Freeform: Shape 561">
              <a:extLst>
                <a:ext uri="{FF2B5EF4-FFF2-40B4-BE49-F238E27FC236}">
                  <a16:creationId xmlns:a16="http://schemas.microsoft.com/office/drawing/2014/main" id="{78AC5940-1A30-4802-B95A-2E6D4AA3290A}"/>
                </a:ext>
              </a:extLst>
            </p:cNvPr>
            <p:cNvSpPr/>
            <p:nvPr/>
          </p:nvSpPr>
          <p:spPr>
            <a:xfrm>
              <a:off x="7575193" y="0"/>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30" y="305699"/>
                  </a:lnTo>
                  <a:close/>
                </a:path>
              </a:pathLst>
            </a:custGeom>
            <a:grpFill/>
            <a:ln w="11442" cap="flat">
              <a:noFill/>
              <a:prstDash val="solid"/>
              <a:miter/>
            </a:ln>
          </p:spPr>
          <p:txBody>
            <a:bodyPr rtlCol="0" anchor="ctr"/>
            <a:lstStyle/>
            <a:p>
              <a:endParaRPr lang="en-US"/>
            </a:p>
          </p:txBody>
        </p:sp>
        <p:sp>
          <p:nvSpPr>
            <p:cNvPr id="563" name="Freeform: Shape 562">
              <a:extLst>
                <a:ext uri="{FF2B5EF4-FFF2-40B4-BE49-F238E27FC236}">
                  <a16:creationId xmlns:a16="http://schemas.microsoft.com/office/drawing/2014/main" id="{87BFE379-E9D5-4D44-8372-371566459B1B}"/>
                </a:ext>
              </a:extLst>
            </p:cNvPr>
            <p:cNvSpPr/>
            <p:nvPr/>
          </p:nvSpPr>
          <p:spPr>
            <a:xfrm>
              <a:off x="7354220" y="0"/>
              <a:ext cx="298829" cy="305699"/>
            </a:xfrm>
            <a:custGeom>
              <a:avLst/>
              <a:gdLst>
                <a:gd name="connsiteX0" fmla="*/ 42363 w 298829"/>
                <a:gd name="connsiteY0" fmla="*/ 0 h 305699"/>
                <a:gd name="connsiteX1" fmla="*/ 0 w 298829"/>
                <a:gd name="connsiteY1" fmla="*/ 0 h 305699"/>
                <a:gd name="connsiteX2" fmla="*/ 255321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1" y="305699"/>
                  </a:lnTo>
                  <a:lnTo>
                    <a:pt x="298830" y="305699"/>
                  </a:lnTo>
                  <a:close/>
                </a:path>
              </a:pathLst>
            </a:custGeom>
            <a:grpFill/>
            <a:ln w="11442" cap="flat">
              <a:noFill/>
              <a:prstDash val="solid"/>
              <a:miter/>
            </a:ln>
          </p:spPr>
          <p:txBody>
            <a:bodyPr rtlCol="0" anchor="ctr"/>
            <a:lstStyle/>
            <a:p>
              <a:endParaRPr lang="en-US"/>
            </a:p>
          </p:txBody>
        </p:sp>
        <p:sp>
          <p:nvSpPr>
            <p:cNvPr id="564" name="Freeform: Shape 563">
              <a:extLst>
                <a:ext uri="{FF2B5EF4-FFF2-40B4-BE49-F238E27FC236}">
                  <a16:creationId xmlns:a16="http://schemas.microsoft.com/office/drawing/2014/main" id="{863E07C0-74BC-4DE9-AFEC-2D0F743F4C41}"/>
                </a:ext>
              </a:extLst>
            </p:cNvPr>
            <p:cNvSpPr/>
            <p:nvPr/>
          </p:nvSpPr>
          <p:spPr>
            <a:xfrm>
              <a:off x="7133246" y="0"/>
              <a:ext cx="297684" cy="305699"/>
            </a:xfrm>
            <a:custGeom>
              <a:avLst/>
              <a:gdLst>
                <a:gd name="connsiteX0" fmla="*/ 42363 w 297684"/>
                <a:gd name="connsiteY0" fmla="*/ 0 h 305699"/>
                <a:gd name="connsiteX1" fmla="*/ 0 w 297684"/>
                <a:gd name="connsiteY1" fmla="*/ 0 h 305699"/>
                <a:gd name="connsiteX2" fmla="*/ 255321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1" y="305699"/>
                  </a:lnTo>
                  <a:lnTo>
                    <a:pt x="297684" y="305699"/>
                  </a:lnTo>
                  <a:close/>
                </a:path>
              </a:pathLst>
            </a:custGeom>
            <a:grpFill/>
            <a:ln w="11442" cap="flat">
              <a:noFill/>
              <a:prstDash val="solid"/>
              <a:miter/>
            </a:ln>
          </p:spPr>
          <p:txBody>
            <a:bodyPr rtlCol="0" anchor="ctr"/>
            <a:lstStyle/>
            <a:p>
              <a:endParaRPr lang="en-US"/>
            </a:p>
          </p:txBody>
        </p:sp>
        <p:sp>
          <p:nvSpPr>
            <p:cNvPr id="565" name="Freeform: Shape 564">
              <a:extLst>
                <a:ext uri="{FF2B5EF4-FFF2-40B4-BE49-F238E27FC236}">
                  <a16:creationId xmlns:a16="http://schemas.microsoft.com/office/drawing/2014/main" id="{1268A38C-9D39-493D-A23B-C703A4353246}"/>
                </a:ext>
              </a:extLst>
            </p:cNvPr>
            <p:cNvSpPr/>
            <p:nvPr/>
          </p:nvSpPr>
          <p:spPr>
            <a:xfrm>
              <a:off x="6911128" y="0"/>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30" y="305699"/>
                  </a:lnTo>
                  <a:close/>
                </a:path>
              </a:pathLst>
            </a:custGeom>
            <a:grpFill/>
            <a:ln w="11442" cap="flat">
              <a:noFill/>
              <a:prstDash val="solid"/>
              <a:miter/>
            </a:ln>
          </p:spPr>
          <p:txBody>
            <a:bodyPr rtlCol="0" anchor="ctr"/>
            <a:lstStyle/>
            <a:p>
              <a:endParaRPr lang="en-US"/>
            </a:p>
          </p:txBody>
        </p:sp>
        <p:sp>
          <p:nvSpPr>
            <p:cNvPr id="566" name="Freeform: Shape 565">
              <a:extLst>
                <a:ext uri="{FF2B5EF4-FFF2-40B4-BE49-F238E27FC236}">
                  <a16:creationId xmlns:a16="http://schemas.microsoft.com/office/drawing/2014/main" id="{5D9B0679-03F3-4C88-AF2D-E09AF14B14C5}"/>
                </a:ext>
              </a:extLst>
            </p:cNvPr>
            <p:cNvSpPr/>
            <p:nvPr/>
          </p:nvSpPr>
          <p:spPr>
            <a:xfrm>
              <a:off x="6690155" y="0"/>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30" y="305699"/>
                  </a:lnTo>
                  <a:close/>
                </a:path>
              </a:pathLst>
            </a:custGeom>
            <a:grpFill/>
            <a:ln w="11442" cap="flat">
              <a:noFill/>
              <a:prstDash val="solid"/>
              <a:miter/>
            </a:ln>
          </p:spPr>
          <p:txBody>
            <a:bodyPr rtlCol="0" anchor="ctr"/>
            <a:lstStyle/>
            <a:p>
              <a:endParaRPr lang="en-US"/>
            </a:p>
          </p:txBody>
        </p:sp>
        <p:sp>
          <p:nvSpPr>
            <p:cNvPr id="567" name="Freeform: Shape 566">
              <a:extLst>
                <a:ext uri="{FF2B5EF4-FFF2-40B4-BE49-F238E27FC236}">
                  <a16:creationId xmlns:a16="http://schemas.microsoft.com/office/drawing/2014/main" id="{0A8E9F74-F042-464E-82ED-92AE5A88BF1C}"/>
                </a:ext>
              </a:extLst>
            </p:cNvPr>
            <p:cNvSpPr/>
            <p:nvPr/>
          </p:nvSpPr>
          <p:spPr>
            <a:xfrm>
              <a:off x="6469181" y="0"/>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568" name="Freeform: Shape 567">
              <a:extLst>
                <a:ext uri="{FF2B5EF4-FFF2-40B4-BE49-F238E27FC236}">
                  <a16:creationId xmlns:a16="http://schemas.microsoft.com/office/drawing/2014/main" id="{21B771B1-A2CF-4AB5-8C31-3FA7A7FDB91D}"/>
                </a:ext>
              </a:extLst>
            </p:cNvPr>
            <p:cNvSpPr/>
            <p:nvPr/>
          </p:nvSpPr>
          <p:spPr>
            <a:xfrm>
              <a:off x="6248208" y="0"/>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569" name="Freeform: Shape 568">
              <a:extLst>
                <a:ext uri="{FF2B5EF4-FFF2-40B4-BE49-F238E27FC236}">
                  <a16:creationId xmlns:a16="http://schemas.microsoft.com/office/drawing/2014/main" id="{F38B075D-E29F-4954-9C11-393D4EEC3E7A}"/>
                </a:ext>
              </a:extLst>
            </p:cNvPr>
            <p:cNvSpPr/>
            <p:nvPr/>
          </p:nvSpPr>
          <p:spPr>
            <a:xfrm>
              <a:off x="6027235" y="0"/>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570" name="Freeform: Shape 569">
              <a:extLst>
                <a:ext uri="{FF2B5EF4-FFF2-40B4-BE49-F238E27FC236}">
                  <a16:creationId xmlns:a16="http://schemas.microsoft.com/office/drawing/2014/main" id="{35A199B8-BE83-44B4-8E22-446DFE8A9137}"/>
                </a:ext>
              </a:extLst>
            </p:cNvPr>
            <p:cNvSpPr/>
            <p:nvPr/>
          </p:nvSpPr>
          <p:spPr>
            <a:xfrm>
              <a:off x="5806261" y="0"/>
              <a:ext cx="298829" cy="305699"/>
            </a:xfrm>
            <a:custGeom>
              <a:avLst/>
              <a:gdLst>
                <a:gd name="connsiteX0" fmla="*/ 42363 w 298829"/>
                <a:gd name="connsiteY0" fmla="*/ 0 h 305699"/>
                <a:gd name="connsiteX1" fmla="*/ 0 w 298829"/>
                <a:gd name="connsiteY1" fmla="*/ 0 h 305699"/>
                <a:gd name="connsiteX2" fmla="*/ 255322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2" y="305699"/>
                  </a:lnTo>
                  <a:lnTo>
                    <a:pt x="298830" y="305699"/>
                  </a:lnTo>
                  <a:close/>
                </a:path>
              </a:pathLst>
            </a:custGeom>
            <a:grpFill/>
            <a:ln w="11442" cap="flat">
              <a:noFill/>
              <a:prstDash val="solid"/>
              <a:miter/>
            </a:ln>
          </p:spPr>
          <p:txBody>
            <a:bodyPr rtlCol="0" anchor="ctr"/>
            <a:lstStyle/>
            <a:p>
              <a:endParaRPr lang="en-US"/>
            </a:p>
          </p:txBody>
        </p:sp>
        <p:sp>
          <p:nvSpPr>
            <p:cNvPr id="571" name="Freeform: Shape 570">
              <a:extLst>
                <a:ext uri="{FF2B5EF4-FFF2-40B4-BE49-F238E27FC236}">
                  <a16:creationId xmlns:a16="http://schemas.microsoft.com/office/drawing/2014/main" id="{D9E2B085-C0AB-4694-91B7-22533EAB75CA}"/>
                </a:ext>
              </a:extLst>
            </p:cNvPr>
            <p:cNvSpPr/>
            <p:nvPr/>
          </p:nvSpPr>
          <p:spPr>
            <a:xfrm>
              <a:off x="5585288" y="0"/>
              <a:ext cx="297684" cy="305699"/>
            </a:xfrm>
            <a:custGeom>
              <a:avLst/>
              <a:gdLst>
                <a:gd name="connsiteX0" fmla="*/ 42363 w 297684"/>
                <a:gd name="connsiteY0" fmla="*/ 0 h 305699"/>
                <a:gd name="connsiteX1" fmla="*/ 0 w 297684"/>
                <a:gd name="connsiteY1" fmla="*/ 0 h 305699"/>
                <a:gd name="connsiteX2" fmla="*/ 255321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1" y="305699"/>
                  </a:lnTo>
                  <a:lnTo>
                    <a:pt x="297684" y="305699"/>
                  </a:lnTo>
                  <a:close/>
                </a:path>
              </a:pathLst>
            </a:custGeom>
            <a:grpFill/>
            <a:ln w="11442" cap="flat">
              <a:noFill/>
              <a:prstDash val="solid"/>
              <a:miter/>
            </a:ln>
          </p:spPr>
          <p:txBody>
            <a:bodyPr rtlCol="0" anchor="ctr"/>
            <a:lstStyle/>
            <a:p>
              <a:endParaRPr lang="en-US"/>
            </a:p>
          </p:txBody>
        </p:sp>
        <p:sp>
          <p:nvSpPr>
            <p:cNvPr id="572" name="Freeform: Shape 571">
              <a:extLst>
                <a:ext uri="{FF2B5EF4-FFF2-40B4-BE49-F238E27FC236}">
                  <a16:creationId xmlns:a16="http://schemas.microsoft.com/office/drawing/2014/main" id="{A217FA28-51D7-49EB-A199-1BA690EDF443}"/>
                </a:ext>
              </a:extLst>
            </p:cNvPr>
            <p:cNvSpPr/>
            <p:nvPr/>
          </p:nvSpPr>
          <p:spPr>
            <a:xfrm>
              <a:off x="5364314" y="0"/>
              <a:ext cx="297684" cy="305699"/>
            </a:xfrm>
            <a:custGeom>
              <a:avLst/>
              <a:gdLst>
                <a:gd name="connsiteX0" fmla="*/ 42363 w 297684"/>
                <a:gd name="connsiteY0" fmla="*/ 0 h 305699"/>
                <a:gd name="connsiteX1" fmla="*/ 0 w 297684"/>
                <a:gd name="connsiteY1" fmla="*/ 0 h 305699"/>
                <a:gd name="connsiteX2" fmla="*/ 255321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1" y="305699"/>
                  </a:lnTo>
                  <a:lnTo>
                    <a:pt x="297684" y="305699"/>
                  </a:lnTo>
                  <a:close/>
                </a:path>
              </a:pathLst>
            </a:custGeom>
            <a:grpFill/>
            <a:ln w="11442" cap="flat">
              <a:noFill/>
              <a:prstDash val="solid"/>
              <a:miter/>
            </a:ln>
          </p:spPr>
          <p:txBody>
            <a:bodyPr rtlCol="0" anchor="ctr"/>
            <a:lstStyle/>
            <a:p>
              <a:endParaRPr lang="en-US"/>
            </a:p>
          </p:txBody>
        </p:sp>
        <p:sp>
          <p:nvSpPr>
            <p:cNvPr id="573" name="Freeform: Shape 572">
              <a:extLst>
                <a:ext uri="{FF2B5EF4-FFF2-40B4-BE49-F238E27FC236}">
                  <a16:creationId xmlns:a16="http://schemas.microsoft.com/office/drawing/2014/main" id="{E4F9105C-6D01-48A6-963B-7CD032289658}"/>
                </a:ext>
              </a:extLst>
            </p:cNvPr>
            <p:cNvSpPr/>
            <p:nvPr/>
          </p:nvSpPr>
          <p:spPr>
            <a:xfrm>
              <a:off x="5142196" y="0"/>
              <a:ext cx="298829" cy="305699"/>
            </a:xfrm>
            <a:custGeom>
              <a:avLst/>
              <a:gdLst>
                <a:gd name="connsiteX0" fmla="*/ 43508 w 298829"/>
                <a:gd name="connsiteY0" fmla="*/ 0 h 305699"/>
                <a:gd name="connsiteX1" fmla="*/ 0 w 298829"/>
                <a:gd name="connsiteY1" fmla="*/ 0 h 305699"/>
                <a:gd name="connsiteX2" fmla="*/ 256466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6" y="305699"/>
                  </a:lnTo>
                  <a:lnTo>
                    <a:pt x="298829" y="305699"/>
                  </a:lnTo>
                  <a:close/>
                </a:path>
              </a:pathLst>
            </a:custGeom>
            <a:grpFill/>
            <a:ln w="11442" cap="flat">
              <a:noFill/>
              <a:prstDash val="solid"/>
              <a:miter/>
            </a:ln>
          </p:spPr>
          <p:txBody>
            <a:bodyPr rtlCol="0" anchor="ctr"/>
            <a:lstStyle/>
            <a:p>
              <a:endParaRPr lang="en-US"/>
            </a:p>
          </p:txBody>
        </p:sp>
        <p:sp>
          <p:nvSpPr>
            <p:cNvPr id="574" name="Freeform: Shape 573">
              <a:extLst>
                <a:ext uri="{FF2B5EF4-FFF2-40B4-BE49-F238E27FC236}">
                  <a16:creationId xmlns:a16="http://schemas.microsoft.com/office/drawing/2014/main" id="{F8672B90-F0B7-4466-A6B8-DD58FD031034}"/>
                </a:ext>
              </a:extLst>
            </p:cNvPr>
            <p:cNvSpPr/>
            <p:nvPr/>
          </p:nvSpPr>
          <p:spPr>
            <a:xfrm>
              <a:off x="4921222" y="0"/>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sp>
          <p:nvSpPr>
            <p:cNvPr id="575" name="Freeform: Shape 574">
              <a:extLst>
                <a:ext uri="{FF2B5EF4-FFF2-40B4-BE49-F238E27FC236}">
                  <a16:creationId xmlns:a16="http://schemas.microsoft.com/office/drawing/2014/main" id="{C62F735B-C307-4749-AD6F-BF9AA9B57909}"/>
                </a:ext>
              </a:extLst>
            </p:cNvPr>
            <p:cNvSpPr/>
            <p:nvPr/>
          </p:nvSpPr>
          <p:spPr>
            <a:xfrm>
              <a:off x="4700249" y="0"/>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576" name="Freeform: Shape 575">
              <a:extLst>
                <a:ext uri="{FF2B5EF4-FFF2-40B4-BE49-F238E27FC236}">
                  <a16:creationId xmlns:a16="http://schemas.microsoft.com/office/drawing/2014/main" id="{9BDCD09A-0642-4977-B8A6-A9C241FC95EB}"/>
                </a:ext>
              </a:extLst>
            </p:cNvPr>
            <p:cNvSpPr/>
            <p:nvPr/>
          </p:nvSpPr>
          <p:spPr>
            <a:xfrm>
              <a:off x="4479276" y="0"/>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577" name="Freeform: Shape 576">
              <a:extLst>
                <a:ext uri="{FF2B5EF4-FFF2-40B4-BE49-F238E27FC236}">
                  <a16:creationId xmlns:a16="http://schemas.microsoft.com/office/drawing/2014/main" id="{22A787A7-2A2B-4030-97BB-F6A078E04827}"/>
                </a:ext>
              </a:extLst>
            </p:cNvPr>
            <p:cNvSpPr/>
            <p:nvPr/>
          </p:nvSpPr>
          <p:spPr>
            <a:xfrm>
              <a:off x="4258302" y="0"/>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sp>
          <p:nvSpPr>
            <p:cNvPr id="578" name="Freeform: Shape 577">
              <a:extLst>
                <a:ext uri="{FF2B5EF4-FFF2-40B4-BE49-F238E27FC236}">
                  <a16:creationId xmlns:a16="http://schemas.microsoft.com/office/drawing/2014/main" id="{D25DAB85-4C48-41C4-AC80-2BAB832AF164}"/>
                </a:ext>
              </a:extLst>
            </p:cNvPr>
            <p:cNvSpPr/>
            <p:nvPr/>
          </p:nvSpPr>
          <p:spPr>
            <a:xfrm>
              <a:off x="4037329" y="0"/>
              <a:ext cx="298829" cy="305699"/>
            </a:xfrm>
            <a:custGeom>
              <a:avLst/>
              <a:gdLst>
                <a:gd name="connsiteX0" fmla="*/ 42363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579" name="Freeform: Shape 578">
              <a:extLst>
                <a:ext uri="{FF2B5EF4-FFF2-40B4-BE49-F238E27FC236}">
                  <a16:creationId xmlns:a16="http://schemas.microsoft.com/office/drawing/2014/main" id="{5C392C82-B9CE-42ED-BD71-05944E295746}"/>
                </a:ext>
              </a:extLst>
            </p:cNvPr>
            <p:cNvSpPr/>
            <p:nvPr/>
          </p:nvSpPr>
          <p:spPr>
            <a:xfrm>
              <a:off x="3816355" y="0"/>
              <a:ext cx="297684" cy="305699"/>
            </a:xfrm>
            <a:custGeom>
              <a:avLst/>
              <a:gdLst>
                <a:gd name="connsiteX0" fmla="*/ 42363 w 297684"/>
                <a:gd name="connsiteY0" fmla="*/ 0 h 305699"/>
                <a:gd name="connsiteX1" fmla="*/ 0 w 297684"/>
                <a:gd name="connsiteY1" fmla="*/ 0 h 305699"/>
                <a:gd name="connsiteX2" fmla="*/ 255322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2" y="305699"/>
                  </a:lnTo>
                  <a:lnTo>
                    <a:pt x="297684" y="305699"/>
                  </a:lnTo>
                  <a:close/>
                </a:path>
              </a:pathLst>
            </a:custGeom>
            <a:grpFill/>
            <a:ln w="11442" cap="flat">
              <a:noFill/>
              <a:prstDash val="solid"/>
              <a:miter/>
            </a:ln>
          </p:spPr>
          <p:txBody>
            <a:bodyPr rtlCol="0" anchor="ctr"/>
            <a:lstStyle/>
            <a:p>
              <a:endParaRPr lang="en-US"/>
            </a:p>
          </p:txBody>
        </p:sp>
        <p:sp>
          <p:nvSpPr>
            <p:cNvPr id="580" name="Freeform: Shape 579">
              <a:extLst>
                <a:ext uri="{FF2B5EF4-FFF2-40B4-BE49-F238E27FC236}">
                  <a16:creationId xmlns:a16="http://schemas.microsoft.com/office/drawing/2014/main" id="{ECCAAE68-7434-46BD-A75D-B148E93BB5F2}"/>
                </a:ext>
              </a:extLst>
            </p:cNvPr>
            <p:cNvSpPr/>
            <p:nvPr/>
          </p:nvSpPr>
          <p:spPr>
            <a:xfrm>
              <a:off x="3594237" y="0"/>
              <a:ext cx="298829" cy="305699"/>
            </a:xfrm>
            <a:custGeom>
              <a:avLst/>
              <a:gdLst>
                <a:gd name="connsiteX0" fmla="*/ 43508 w 298829"/>
                <a:gd name="connsiteY0" fmla="*/ 0 h 305699"/>
                <a:gd name="connsiteX1" fmla="*/ 0 w 298829"/>
                <a:gd name="connsiteY1" fmla="*/ 0 h 305699"/>
                <a:gd name="connsiteX2" fmla="*/ 256466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6" y="305699"/>
                  </a:lnTo>
                  <a:lnTo>
                    <a:pt x="298829" y="305699"/>
                  </a:lnTo>
                  <a:close/>
                </a:path>
              </a:pathLst>
            </a:custGeom>
            <a:grpFill/>
            <a:ln w="11442" cap="flat">
              <a:noFill/>
              <a:prstDash val="solid"/>
              <a:miter/>
            </a:ln>
          </p:spPr>
          <p:txBody>
            <a:bodyPr rtlCol="0" anchor="ctr"/>
            <a:lstStyle/>
            <a:p>
              <a:endParaRPr lang="en-US"/>
            </a:p>
          </p:txBody>
        </p:sp>
        <p:sp>
          <p:nvSpPr>
            <p:cNvPr id="581" name="Freeform: Shape 580">
              <a:extLst>
                <a:ext uri="{FF2B5EF4-FFF2-40B4-BE49-F238E27FC236}">
                  <a16:creationId xmlns:a16="http://schemas.microsoft.com/office/drawing/2014/main" id="{21C2F871-5BE3-49DE-9421-F45DBC073FB2}"/>
                </a:ext>
              </a:extLst>
            </p:cNvPr>
            <p:cNvSpPr/>
            <p:nvPr/>
          </p:nvSpPr>
          <p:spPr>
            <a:xfrm>
              <a:off x="3373264" y="0"/>
              <a:ext cx="298829" cy="305699"/>
            </a:xfrm>
            <a:custGeom>
              <a:avLst/>
              <a:gdLst>
                <a:gd name="connsiteX0" fmla="*/ 43508 w 298829"/>
                <a:gd name="connsiteY0" fmla="*/ 0 h 305699"/>
                <a:gd name="connsiteX1" fmla="*/ 0 w 298829"/>
                <a:gd name="connsiteY1" fmla="*/ 0 h 305699"/>
                <a:gd name="connsiteX2" fmla="*/ 256466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6" y="305699"/>
                  </a:lnTo>
                  <a:lnTo>
                    <a:pt x="298829" y="305699"/>
                  </a:lnTo>
                  <a:close/>
                </a:path>
              </a:pathLst>
            </a:custGeom>
            <a:grpFill/>
            <a:ln w="11442" cap="flat">
              <a:noFill/>
              <a:prstDash val="solid"/>
              <a:miter/>
            </a:ln>
          </p:spPr>
          <p:txBody>
            <a:bodyPr rtlCol="0" anchor="ctr"/>
            <a:lstStyle/>
            <a:p>
              <a:endParaRPr lang="en-US"/>
            </a:p>
          </p:txBody>
        </p:sp>
        <p:sp>
          <p:nvSpPr>
            <p:cNvPr id="582" name="Freeform: Shape 581">
              <a:extLst>
                <a:ext uri="{FF2B5EF4-FFF2-40B4-BE49-F238E27FC236}">
                  <a16:creationId xmlns:a16="http://schemas.microsoft.com/office/drawing/2014/main" id="{8275CBB3-96E1-4D27-8A39-61F830FFEB17}"/>
                </a:ext>
              </a:extLst>
            </p:cNvPr>
            <p:cNvSpPr/>
            <p:nvPr/>
          </p:nvSpPr>
          <p:spPr>
            <a:xfrm>
              <a:off x="3152290" y="0"/>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sp>
          <p:nvSpPr>
            <p:cNvPr id="583" name="Freeform: Shape 582">
              <a:extLst>
                <a:ext uri="{FF2B5EF4-FFF2-40B4-BE49-F238E27FC236}">
                  <a16:creationId xmlns:a16="http://schemas.microsoft.com/office/drawing/2014/main" id="{EE3B9184-ED0C-4A8A-B5D0-75B16D36ED49}"/>
                </a:ext>
              </a:extLst>
            </p:cNvPr>
            <p:cNvSpPr/>
            <p:nvPr/>
          </p:nvSpPr>
          <p:spPr>
            <a:xfrm>
              <a:off x="2931317" y="0"/>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584" name="Freeform: Shape 583">
              <a:extLst>
                <a:ext uri="{FF2B5EF4-FFF2-40B4-BE49-F238E27FC236}">
                  <a16:creationId xmlns:a16="http://schemas.microsoft.com/office/drawing/2014/main" id="{7D933812-83D1-405C-94CE-6C7B85F4B876}"/>
                </a:ext>
              </a:extLst>
            </p:cNvPr>
            <p:cNvSpPr/>
            <p:nvPr/>
          </p:nvSpPr>
          <p:spPr>
            <a:xfrm>
              <a:off x="2710344" y="0"/>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585" name="Freeform: Shape 584">
              <a:extLst>
                <a:ext uri="{FF2B5EF4-FFF2-40B4-BE49-F238E27FC236}">
                  <a16:creationId xmlns:a16="http://schemas.microsoft.com/office/drawing/2014/main" id="{791187E8-7C55-45A9-A5BB-90048CA0E218}"/>
                </a:ext>
              </a:extLst>
            </p:cNvPr>
            <p:cNvSpPr/>
            <p:nvPr/>
          </p:nvSpPr>
          <p:spPr>
            <a:xfrm>
              <a:off x="2489370" y="0"/>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sp>
          <p:nvSpPr>
            <p:cNvPr id="586" name="Freeform: Shape 585">
              <a:extLst>
                <a:ext uri="{FF2B5EF4-FFF2-40B4-BE49-F238E27FC236}">
                  <a16:creationId xmlns:a16="http://schemas.microsoft.com/office/drawing/2014/main" id="{C6B0D378-4B5B-4B31-B45E-C8FE2127E362}"/>
                </a:ext>
              </a:extLst>
            </p:cNvPr>
            <p:cNvSpPr/>
            <p:nvPr/>
          </p:nvSpPr>
          <p:spPr>
            <a:xfrm>
              <a:off x="2268397" y="0"/>
              <a:ext cx="298829" cy="305699"/>
            </a:xfrm>
            <a:custGeom>
              <a:avLst/>
              <a:gdLst>
                <a:gd name="connsiteX0" fmla="*/ 42363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587" name="Freeform: Shape 586">
              <a:extLst>
                <a:ext uri="{FF2B5EF4-FFF2-40B4-BE49-F238E27FC236}">
                  <a16:creationId xmlns:a16="http://schemas.microsoft.com/office/drawing/2014/main" id="{FFE2D17C-775B-4E42-BB99-B1407B3D670A}"/>
                </a:ext>
              </a:extLst>
            </p:cNvPr>
            <p:cNvSpPr/>
            <p:nvPr/>
          </p:nvSpPr>
          <p:spPr>
            <a:xfrm>
              <a:off x="2047423" y="0"/>
              <a:ext cx="297684" cy="305699"/>
            </a:xfrm>
            <a:custGeom>
              <a:avLst/>
              <a:gdLst>
                <a:gd name="connsiteX0" fmla="*/ 42363 w 297684"/>
                <a:gd name="connsiteY0" fmla="*/ 0 h 305699"/>
                <a:gd name="connsiteX1" fmla="*/ 0 w 297684"/>
                <a:gd name="connsiteY1" fmla="*/ 0 h 305699"/>
                <a:gd name="connsiteX2" fmla="*/ 255322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2" y="305699"/>
                  </a:lnTo>
                  <a:lnTo>
                    <a:pt x="297684" y="305699"/>
                  </a:lnTo>
                  <a:close/>
                </a:path>
              </a:pathLst>
            </a:custGeom>
            <a:solidFill>
              <a:srgbClr val="FF1493">
                <a:alpha val="20000"/>
              </a:srgbClr>
            </a:solidFill>
            <a:ln w="11442" cap="flat">
              <a:noFill/>
              <a:prstDash val="solid"/>
              <a:miter/>
            </a:ln>
          </p:spPr>
          <p:txBody>
            <a:bodyPr rtlCol="0" anchor="ctr"/>
            <a:lstStyle/>
            <a:p>
              <a:endParaRPr lang="en-US"/>
            </a:p>
          </p:txBody>
        </p:sp>
        <p:sp>
          <p:nvSpPr>
            <p:cNvPr id="588" name="Freeform: Shape 587">
              <a:extLst>
                <a:ext uri="{FF2B5EF4-FFF2-40B4-BE49-F238E27FC236}">
                  <a16:creationId xmlns:a16="http://schemas.microsoft.com/office/drawing/2014/main" id="{699F8E2B-FF6E-460E-AFE1-DEB25005A58E}"/>
                </a:ext>
              </a:extLst>
            </p:cNvPr>
            <p:cNvSpPr/>
            <p:nvPr/>
          </p:nvSpPr>
          <p:spPr>
            <a:xfrm>
              <a:off x="1825305" y="0"/>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29" y="305699"/>
                  </a:lnTo>
                  <a:close/>
                </a:path>
              </a:pathLst>
            </a:custGeom>
            <a:grpFill/>
            <a:ln w="11442" cap="flat">
              <a:noFill/>
              <a:prstDash val="solid"/>
              <a:miter/>
            </a:ln>
          </p:spPr>
          <p:txBody>
            <a:bodyPr rtlCol="0" anchor="ctr"/>
            <a:lstStyle/>
            <a:p>
              <a:endParaRPr lang="en-US"/>
            </a:p>
          </p:txBody>
        </p:sp>
        <p:sp>
          <p:nvSpPr>
            <p:cNvPr id="589" name="Freeform: Shape 588">
              <a:extLst>
                <a:ext uri="{FF2B5EF4-FFF2-40B4-BE49-F238E27FC236}">
                  <a16:creationId xmlns:a16="http://schemas.microsoft.com/office/drawing/2014/main" id="{AAF3F24E-2B84-4C2D-8E37-2208DC588C03}"/>
                </a:ext>
              </a:extLst>
            </p:cNvPr>
            <p:cNvSpPr/>
            <p:nvPr/>
          </p:nvSpPr>
          <p:spPr>
            <a:xfrm>
              <a:off x="1604332" y="0"/>
              <a:ext cx="298829" cy="305699"/>
            </a:xfrm>
            <a:custGeom>
              <a:avLst/>
              <a:gdLst>
                <a:gd name="connsiteX0" fmla="*/ 43508 w 298829"/>
                <a:gd name="connsiteY0" fmla="*/ 0 h 305699"/>
                <a:gd name="connsiteX1" fmla="*/ 0 w 298829"/>
                <a:gd name="connsiteY1" fmla="*/ 0 h 305699"/>
                <a:gd name="connsiteX2" fmla="*/ 256466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6" y="305699"/>
                  </a:lnTo>
                  <a:lnTo>
                    <a:pt x="298829" y="305699"/>
                  </a:lnTo>
                  <a:close/>
                </a:path>
              </a:pathLst>
            </a:custGeom>
            <a:grpFill/>
            <a:ln w="11442" cap="flat">
              <a:noFill/>
              <a:prstDash val="solid"/>
              <a:miter/>
            </a:ln>
          </p:spPr>
          <p:txBody>
            <a:bodyPr rtlCol="0" anchor="ctr"/>
            <a:lstStyle/>
            <a:p>
              <a:endParaRPr lang="en-US"/>
            </a:p>
          </p:txBody>
        </p:sp>
        <p:sp>
          <p:nvSpPr>
            <p:cNvPr id="590" name="Freeform: Shape 589">
              <a:extLst>
                <a:ext uri="{FF2B5EF4-FFF2-40B4-BE49-F238E27FC236}">
                  <a16:creationId xmlns:a16="http://schemas.microsoft.com/office/drawing/2014/main" id="{632B6562-A0AE-4719-8E91-1C2096A81CC4}"/>
                </a:ext>
              </a:extLst>
            </p:cNvPr>
            <p:cNvSpPr/>
            <p:nvPr/>
          </p:nvSpPr>
          <p:spPr>
            <a:xfrm>
              <a:off x="1383358" y="0"/>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sp>
          <p:nvSpPr>
            <p:cNvPr id="591" name="Freeform: Shape 590">
              <a:extLst>
                <a:ext uri="{FF2B5EF4-FFF2-40B4-BE49-F238E27FC236}">
                  <a16:creationId xmlns:a16="http://schemas.microsoft.com/office/drawing/2014/main" id="{DE68DCFB-70F0-4BB0-B577-864B3F3BA675}"/>
                </a:ext>
              </a:extLst>
            </p:cNvPr>
            <p:cNvSpPr/>
            <p:nvPr/>
          </p:nvSpPr>
          <p:spPr>
            <a:xfrm>
              <a:off x="1162385" y="0"/>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sp>
          <p:nvSpPr>
            <p:cNvPr id="592" name="Freeform: Shape 591">
              <a:extLst>
                <a:ext uri="{FF2B5EF4-FFF2-40B4-BE49-F238E27FC236}">
                  <a16:creationId xmlns:a16="http://schemas.microsoft.com/office/drawing/2014/main" id="{586E38EF-5133-452A-9EA3-0A4AC7E05C3A}"/>
                </a:ext>
              </a:extLst>
            </p:cNvPr>
            <p:cNvSpPr/>
            <p:nvPr/>
          </p:nvSpPr>
          <p:spPr>
            <a:xfrm>
              <a:off x="941411" y="0"/>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sp>
          <p:nvSpPr>
            <p:cNvPr id="593" name="Freeform: Shape 592">
              <a:extLst>
                <a:ext uri="{FF2B5EF4-FFF2-40B4-BE49-F238E27FC236}">
                  <a16:creationId xmlns:a16="http://schemas.microsoft.com/office/drawing/2014/main" id="{D670E985-7D49-41FF-9C30-ADC5535D2073}"/>
                </a:ext>
              </a:extLst>
            </p:cNvPr>
            <p:cNvSpPr/>
            <p:nvPr/>
          </p:nvSpPr>
          <p:spPr>
            <a:xfrm>
              <a:off x="720438" y="0"/>
              <a:ext cx="298829" cy="305699"/>
            </a:xfrm>
            <a:custGeom>
              <a:avLst/>
              <a:gdLst>
                <a:gd name="connsiteX0" fmla="*/ 42363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sp>
          <p:nvSpPr>
            <p:cNvPr id="594" name="Freeform: Shape 593">
              <a:extLst>
                <a:ext uri="{FF2B5EF4-FFF2-40B4-BE49-F238E27FC236}">
                  <a16:creationId xmlns:a16="http://schemas.microsoft.com/office/drawing/2014/main" id="{859605FC-4F34-4174-BAAE-484050C589D8}"/>
                </a:ext>
              </a:extLst>
            </p:cNvPr>
            <p:cNvSpPr/>
            <p:nvPr/>
          </p:nvSpPr>
          <p:spPr>
            <a:xfrm>
              <a:off x="499464" y="0"/>
              <a:ext cx="297684" cy="305699"/>
            </a:xfrm>
            <a:custGeom>
              <a:avLst/>
              <a:gdLst>
                <a:gd name="connsiteX0" fmla="*/ 42363 w 297684"/>
                <a:gd name="connsiteY0" fmla="*/ 0 h 305699"/>
                <a:gd name="connsiteX1" fmla="*/ 0 w 297684"/>
                <a:gd name="connsiteY1" fmla="*/ 0 h 305699"/>
                <a:gd name="connsiteX2" fmla="*/ 255322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2" y="305699"/>
                  </a:lnTo>
                  <a:lnTo>
                    <a:pt x="297684" y="305699"/>
                  </a:lnTo>
                  <a:close/>
                </a:path>
              </a:pathLst>
            </a:custGeom>
            <a:grpFill/>
            <a:ln w="11442" cap="flat">
              <a:noFill/>
              <a:prstDash val="solid"/>
              <a:miter/>
            </a:ln>
          </p:spPr>
          <p:txBody>
            <a:bodyPr rtlCol="0" anchor="ctr"/>
            <a:lstStyle/>
            <a:p>
              <a:endParaRPr lang="en-US"/>
            </a:p>
          </p:txBody>
        </p:sp>
        <p:sp>
          <p:nvSpPr>
            <p:cNvPr id="595" name="Freeform: Shape 594">
              <a:extLst>
                <a:ext uri="{FF2B5EF4-FFF2-40B4-BE49-F238E27FC236}">
                  <a16:creationId xmlns:a16="http://schemas.microsoft.com/office/drawing/2014/main" id="{056890E2-21E1-47F2-A268-2BAD99B7A497}"/>
                </a:ext>
              </a:extLst>
            </p:cNvPr>
            <p:cNvSpPr/>
            <p:nvPr/>
          </p:nvSpPr>
          <p:spPr>
            <a:xfrm>
              <a:off x="278491" y="0"/>
              <a:ext cx="297684" cy="305699"/>
            </a:xfrm>
            <a:custGeom>
              <a:avLst/>
              <a:gdLst>
                <a:gd name="connsiteX0" fmla="*/ 42363 w 297684"/>
                <a:gd name="connsiteY0" fmla="*/ 0 h 305699"/>
                <a:gd name="connsiteX1" fmla="*/ 0 w 297684"/>
                <a:gd name="connsiteY1" fmla="*/ 0 h 305699"/>
                <a:gd name="connsiteX2" fmla="*/ 255322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2" y="305699"/>
                  </a:lnTo>
                  <a:lnTo>
                    <a:pt x="297684" y="305699"/>
                  </a:lnTo>
                  <a:close/>
                </a:path>
              </a:pathLst>
            </a:custGeom>
            <a:grpFill/>
            <a:ln w="11442" cap="flat">
              <a:noFill/>
              <a:prstDash val="solid"/>
              <a:miter/>
            </a:ln>
          </p:spPr>
          <p:txBody>
            <a:bodyPr rtlCol="0" anchor="ctr"/>
            <a:lstStyle/>
            <a:p>
              <a:endParaRPr lang="en-US"/>
            </a:p>
          </p:txBody>
        </p:sp>
        <p:sp>
          <p:nvSpPr>
            <p:cNvPr id="596" name="Freeform: Shape 595">
              <a:extLst>
                <a:ext uri="{FF2B5EF4-FFF2-40B4-BE49-F238E27FC236}">
                  <a16:creationId xmlns:a16="http://schemas.microsoft.com/office/drawing/2014/main" id="{53CBDB8C-0D0D-4544-B9DA-FA21509C85E4}"/>
                </a:ext>
              </a:extLst>
            </p:cNvPr>
            <p:cNvSpPr/>
            <p:nvPr/>
          </p:nvSpPr>
          <p:spPr>
            <a:xfrm>
              <a:off x="56373" y="0"/>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29" y="305699"/>
                  </a:lnTo>
                  <a:close/>
                </a:path>
              </a:pathLst>
            </a:custGeom>
            <a:grpFill/>
            <a:ln w="11442" cap="flat">
              <a:noFill/>
              <a:prstDash val="solid"/>
              <a:miter/>
            </a:ln>
          </p:spPr>
          <p:txBody>
            <a:bodyPr rtlCol="0" anchor="ctr"/>
            <a:lstStyle/>
            <a:p>
              <a:endParaRPr lang="en-US"/>
            </a:p>
          </p:txBody>
        </p:sp>
        <p:sp>
          <p:nvSpPr>
            <p:cNvPr id="597" name="Freeform: Shape 596">
              <a:extLst>
                <a:ext uri="{FF2B5EF4-FFF2-40B4-BE49-F238E27FC236}">
                  <a16:creationId xmlns:a16="http://schemas.microsoft.com/office/drawing/2014/main" id="{8B4544C4-23A0-46A0-A5E5-D24B51B16D3E}"/>
                </a:ext>
              </a:extLst>
            </p:cNvPr>
            <p:cNvSpPr/>
            <p:nvPr/>
          </p:nvSpPr>
          <p:spPr>
            <a:xfrm>
              <a:off x="-164600" y="0"/>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sp>
          <p:nvSpPr>
            <p:cNvPr id="598" name="Freeform: Shape 597">
              <a:extLst>
                <a:ext uri="{FF2B5EF4-FFF2-40B4-BE49-F238E27FC236}">
                  <a16:creationId xmlns:a16="http://schemas.microsoft.com/office/drawing/2014/main" id="{5148659E-72BB-4164-8C78-31CE1BFD3936}"/>
                </a:ext>
              </a:extLst>
            </p:cNvPr>
            <p:cNvSpPr/>
            <p:nvPr/>
          </p:nvSpPr>
          <p:spPr>
            <a:xfrm>
              <a:off x="-385573" y="0"/>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sp>
          <p:nvSpPr>
            <p:cNvPr id="599" name="Freeform: Shape 598">
              <a:extLst>
                <a:ext uri="{FF2B5EF4-FFF2-40B4-BE49-F238E27FC236}">
                  <a16:creationId xmlns:a16="http://schemas.microsoft.com/office/drawing/2014/main" id="{EFB8EC97-4446-4C83-B08C-513A134AB52E}"/>
                </a:ext>
              </a:extLst>
            </p:cNvPr>
            <p:cNvSpPr/>
            <p:nvPr/>
          </p:nvSpPr>
          <p:spPr>
            <a:xfrm>
              <a:off x="-606547" y="0"/>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grpSp>
      <p:grpSp>
        <p:nvGrpSpPr>
          <p:cNvPr id="600" name="Graphic 60">
            <a:extLst>
              <a:ext uri="{FF2B5EF4-FFF2-40B4-BE49-F238E27FC236}">
                <a16:creationId xmlns:a16="http://schemas.microsoft.com/office/drawing/2014/main" id="{AB1E2ECB-43AF-46AE-8916-814B00BDF96F}"/>
              </a:ext>
            </a:extLst>
          </p:cNvPr>
          <p:cNvGrpSpPr/>
          <p:nvPr userDrawn="1"/>
        </p:nvGrpSpPr>
        <p:grpSpPr>
          <a:xfrm>
            <a:off x="-807721" y="4207227"/>
            <a:ext cx="14449142" cy="309134"/>
            <a:chOff x="-640081" y="436591"/>
            <a:chExt cx="14449142" cy="309134"/>
          </a:xfrm>
          <a:solidFill>
            <a:srgbClr val="F2F2F2">
              <a:alpha val="5098"/>
            </a:srgbClr>
          </a:solidFill>
        </p:grpSpPr>
        <p:sp>
          <p:nvSpPr>
            <p:cNvPr id="601" name="Freeform: Shape 600">
              <a:extLst>
                <a:ext uri="{FF2B5EF4-FFF2-40B4-BE49-F238E27FC236}">
                  <a16:creationId xmlns:a16="http://schemas.microsoft.com/office/drawing/2014/main" id="{C282689C-511A-4977-B376-1B510C286175}"/>
                </a:ext>
              </a:extLst>
            </p:cNvPr>
            <p:cNvSpPr/>
            <p:nvPr/>
          </p:nvSpPr>
          <p:spPr>
            <a:xfrm>
              <a:off x="13511376" y="436591"/>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29" y="305699"/>
                  </a:lnTo>
                  <a:close/>
                </a:path>
              </a:pathLst>
            </a:custGeom>
            <a:grpFill/>
            <a:ln w="11442" cap="flat">
              <a:noFill/>
              <a:prstDash val="solid"/>
              <a:miter/>
            </a:ln>
          </p:spPr>
          <p:txBody>
            <a:bodyPr rtlCol="0" anchor="ctr"/>
            <a:lstStyle/>
            <a:p>
              <a:endParaRPr lang="en-US"/>
            </a:p>
          </p:txBody>
        </p:sp>
        <p:sp>
          <p:nvSpPr>
            <p:cNvPr id="602" name="Freeform: Shape 601">
              <a:extLst>
                <a:ext uri="{FF2B5EF4-FFF2-40B4-BE49-F238E27FC236}">
                  <a16:creationId xmlns:a16="http://schemas.microsoft.com/office/drawing/2014/main" id="{4632033D-67CF-4942-9855-3810961E48B3}"/>
                </a:ext>
              </a:extLst>
            </p:cNvPr>
            <p:cNvSpPr/>
            <p:nvPr/>
          </p:nvSpPr>
          <p:spPr>
            <a:xfrm>
              <a:off x="13290402" y="436591"/>
              <a:ext cx="298830" cy="305699"/>
            </a:xfrm>
            <a:custGeom>
              <a:avLst/>
              <a:gdLst>
                <a:gd name="connsiteX0" fmla="*/ 43508 w 298830"/>
                <a:gd name="connsiteY0" fmla="*/ 0 h 305699"/>
                <a:gd name="connsiteX1" fmla="*/ 0 w 298830"/>
                <a:gd name="connsiteY1" fmla="*/ 0 h 305699"/>
                <a:gd name="connsiteX2" fmla="*/ 255322 w 298830"/>
                <a:gd name="connsiteY2" fmla="*/ 305699 h 305699"/>
                <a:gd name="connsiteX3" fmla="*/ 298830 w 298830"/>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30" h="305699">
                  <a:moveTo>
                    <a:pt x="43508" y="0"/>
                  </a:moveTo>
                  <a:lnTo>
                    <a:pt x="0" y="0"/>
                  </a:lnTo>
                  <a:lnTo>
                    <a:pt x="255322" y="305699"/>
                  </a:lnTo>
                  <a:lnTo>
                    <a:pt x="298830" y="305699"/>
                  </a:lnTo>
                  <a:close/>
                </a:path>
              </a:pathLst>
            </a:custGeom>
            <a:grpFill/>
            <a:ln w="11442" cap="flat">
              <a:noFill/>
              <a:prstDash val="solid"/>
              <a:miter/>
            </a:ln>
          </p:spPr>
          <p:txBody>
            <a:bodyPr rtlCol="0" anchor="ctr"/>
            <a:lstStyle/>
            <a:p>
              <a:endParaRPr lang="en-US"/>
            </a:p>
          </p:txBody>
        </p:sp>
        <p:sp>
          <p:nvSpPr>
            <p:cNvPr id="603" name="Freeform: Shape 602">
              <a:extLst>
                <a:ext uri="{FF2B5EF4-FFF2-40B4-BE49-F238E27FC236}">
                  <a16:creationId xmlns:a16="http://schemas.microsoft.com/office/drawing/2014/main" id="{BC083176-01EF-4994-81F9-05ECEF9F581B}"/>
                </a:ext>
              </a:extLst>
            </p:cNvPr>
            <p:cNvSpPr/>
            <p:nvPr/>
          </p:nvSpPr>
          <p:spPr>
            <a:xfrm>
              <a:off x="13069430" y="436591"/>
              <a:ext cx="298829" cy="305699"/>
            </a:xfrm>
            <a:custGeom>
              <a:avLst/>
              <a:gdLst>
                <a:gd name="connsiteX0" fmla="*/ 43507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7"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604" name="Freeform: Shape 603">
              <a:extLst>
                <a:ext uri="{FF2B5EF4-FFF2-40B4-BE49-F238E27FC236}">
                  <a16:creationId xmlns:a16="http://schemas.microsoft.com/office/drawing/2014/main" id="{B80A780D-85D2-49C3-9B14-BDD001CE8FC0}"/>
                </a:ext>
              </a:extLst>
            </p:cNvPr>
            <p:cNvSpPr/>
            <p:nvPr/>
          </p:nvSpPr>
          <p:spPr>
            <a:xfrm>
              <a:off x="12848456"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sp>
          <p:nvSpPr>
            <p:cNvPr id="605" name="Freeform: Shape 604">
              <a:extLst>
                <a:ext uri="{FF2B5EF4-FFF2-40B4-BE49-F238E27FC236}">
                  <a16:creationId xmlns:a16="http://schemas.microsoft.com/office/drawing/2014/main" id="{FCAE690E-8F5F-4A3F-B5D6-38030A396643}"/>
                </a:ext>
              </a:extLst>
            </p:cNvPr>
            <p:cNvSpPr/>
            <p:nvPr/>
          </p:nvSpPr>
          <p:spPr>
            <a:xfrm>
              <a:off x="12627483" y="436591"/>
              <a:ext cx="298829" cy="305699"/>
            </a:xfrm>
            <a:custGeom>
              <a:avLst/>
              <a:gdLst>
                <a:gd name="connsiteX0" fmla="*/ 43507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7"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606" name="Freeform: Shape 605">
              <a:extLst>
                <a:ext uri="{FF2B5EF4-FFF2-40B4-BE49-F238E27FC236}">
                  <a16:creationId xmlns:a16="http://schemas.microsoft.com/office/drawing/2014/main" id="{53094D69-77C0-4D75-93C9-450979D74318}"/>
                </a:ext>
              </a:extLst>
            </p:cNvPr>
            <p:cNvSpPr/>
            <p:nvPr/>
          </p:nvSpPr>
          <p:spPr>
            <a:xfrm>
              <a:off x="12406509" y="436591"/>
              <a:ext cx="298829" cy="305699"/>
            </a:xfrm>
            <a:custGeom>
              <a:avLst/>
              <a:gdLst>
                <a:gd name="connsiteX0" fmla="*/ 42362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2"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sp>
          <p:nvSpPr>
            <p:cNvPr id="607" name="Freeform: Shape 606">
              <a:extLst>
                <a:ext uri="{FF2B5EF4-FFF2-40B4-BE49-F238E27FC236}">
                  <a16:creationId xmlns:a16="http://schemas.microsoft.com/office/drawing/2014/main" id="{A749CEBE-39DB-46BC-A33C-027F3AB0E384}"/>
                </a:ext>
              </a:extLst>
            </p:cNvPr>
            <p:cNvSpPr/>
            <p:nvPr/>
          </p:nvSpPr>
          <p:spPr>
            <a:xfrm>
              <a:off x="12185535" y="436591"/>
              <a:ext cx="297684" cy="305699"/>
            </a:xfrm>
            <a:custGeom>
              <a:avLst/>
              <a:gdLst>
                <a:gd name="connsiteX0" fmla="*/ 42364 w 297684"/>
                <a:gd name="connsiteY0" fmla="*/ 0 h 305699"/>
                <a:gd name="connsiteX1" fmla="*/ 0 w 297684"/>
                <a:gd name="connsiteY1" fmla="*/ 0 h 305699"/>
                <a:gd name="connsiteX2" fmla="*/ 255322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4" y="0"/>
                  </a:moveTo>
                  <a:lnTo>
                    <a:pt x="0" y="0"/>
                  </a:lnTo>
                  <a:lnTo>
                    <a:pt x="255322" y="305699"/>
                  </a:lnTo>
                  <a:lnTo>
                    <a:pt x="297684" y="305699"/>
                  </a:lnTo>
                  <a:close/>
                </a:path>
              </a:pathLst>
            </a:custGeom>
            <a:grpFill/>
            <a:ln w="11442" cap="flat">
              <a:noFill/>
              <a:prstDash val="solid"/>
              <a:miter/>
            </a:ln>
          </p:spPr>
          <p:txBody>
            <a:bodyPr rtlCol="0" anchor="ctr"/>
            <a:lstStyle/>
            <a:p>
              <a:endParaRPr lang="en-US"/>
            </a:p>
          </p:txBody>
        </p:sp>
        <p:sp>
          <p:nvSpPr>
            <p:cNvPr id="608" name="Freeform: Shape 607">
              <a:extLst>
                <a:ext uri="{FF2B5EF4-FFF2-40B4-BE49-F238E27FC236}">
                  <a16:creationId xmlns:a16="http://schemas.microsoft.com/office/drawing/2014/main" id="{C2AD4F82-A516-4BC6-BE83-07FFB0584A16}"/>
                </a:ext>
              </a:extLst>
            </p:cNvPr>
            <p:cNvSpPr/>
            <p:nvPr/>
          </p:nvSpPr>
          <p:spPr>
            <a:xfrm>
              <a:off x="11963418" y="436591"/>
              <a:ext cx="298829" cy="305699"/>
            </a:xfrm>
            <a:custGeom>
              <a:avLst/>
              <a:gdLst>
                <a:gd name="connsiteX0" fmla="*/ 43507 w 298829"/>
                <a:gd name="connsiteY0" fmla="*/ 0 h 305699"/>
                <a:gd name="connsiteX1" fmla="*/ 0 w 298829"/>
                <a:gd name="connsiteY1" fmla="*/ 0 h 305699"/>
                <a:gd name="connsiteX2" fmla="*/ 256465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7" y="0"/>
                  </a:moveTo>
                  <a:lnTo>
                    <a:pt x="0" y="0"/>
                  </a:lnTo>
                  <a:lnTo>
                    <a:pt x="256465" y="305699"/>
                  </a:lnTo>
                  <a:lnTo>
                    <a:pt x="298829" y="305699"/>
                  </a:lnTo>
                  <a:close/>
                </a:path>
              </a:pathLst>
            </a:custGeom>
            <a:grpFill/>
            <a:ln w="11442" cap="flat">
              <a:noFill/>
              <a:prstDash val="solid"/>
              <a:miter/>
            </a:ln>
          </p:spPr>
          <p:txBody>
            <a:bodyPr rtlCol="0" anchor="ctr"/>
            <a:lstStyle/>
            <a:p>
              <a:endParaRPr lang="en-US"/>
            </a:p>
          </p:txBody>
        </p:sp>
        <p:sp>
          <p:nvSpPr>
            <p:cNvPr id="609" name="Freeform: Shape 608">
              <a:extLst>
                <a:ext uri="{FF2B5EF4-FFF2-40B4-BE49-F238E27FC236}">
                  <a16:creationId xmlns:a16="http://schemas.microsoft.com/office/drawing/2014/main" id="{DE4EA215-291B-4832-8341-CD9DD37B41B6}"/>
                </a:ext>
              </a:extLst>
            </p:cNvPr>
            <p:cNvSpPr/>
            <p:nvPr/>
          </p:nvSpPr>
          <p:spPr>
            <a:xfrm>
              <a:off x="11742444" y="436591"/>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29" y="305699"/>
                  </a:lnTo>
                  <a:close/>
                </a:path>
              </a:pathLst>
            </a:custGeom>
            <a:grpFill/>
            <a:ln w="11442" cap="flat">
              <a:noFill/>
              <a:prstDash val="solid"/>
              <a:miter/>
            </a:ln>
          </p:spPr>
          <p:txBody>
            <a:bodyPr rtlCol="0" anchor="ctr"/>
            <a:lstStyle/>
            <a:p>
              <a:endParaRPr lang="en-US"/>
            </a:p>
          </p:txBody>
        </p:sp>
        <p:sp>
          <p:nvSpPr>
            <p:cNvPr id="610" name="Freeform: Shape 609">
              <a:extLst>
                <a:ext uri="{FF2B5EF4-FFF2-40B4-BE49-F238E27FC236}">
                  <a16:creationId xmlns:a16="http://schemas.microsoft.com/office/drawing/2014/main" id="{A4A1BBD0-4A61-4DAA-A2DE-BAA6AF95BF58}"/>
                </a:ext>
              </a:extLst>
            </p:cNvPr>
            <p:cNvSpPr/>
            <p:nvPr/>
          </p:nvSpPr>
          <p:spPr>
            <a:xfrm>
              <a:off x="11521470" y="436591"/>
              <a:ext cx="298830" cy="305699"/>
            </a:xfrm>
            <a:custGeom>
              <a:avLst/>
              <a:gdLst>
                <a:gd name="connsiteX0" fmla="*/ 43508 w 298830"/>
                <a:gd name="connsiteY0" fmla="*/ 0 h 305699"/>
                <a:gd name="connsiteX1" fmla="*/ 0 w 298830"/>
                <a:gd name="connsiteY1" fmla="*/ 0 h 305699"/>
                <a:gd name="connsiteX2" fmla="*/ 255322 w 298830"/>
                <a:gd name="connsiteY2" fmla="*/ 305699 h 305699"/>
                <a:gd name="connsiteX3" fmla="*/ 298830 w 298830"/>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30" h="305699">
                  <a:moveTo>
                    <a:pt x="43508" y="0"/>
                  </a:moveTo>
                  <a:lnTo>
                    <a:pt x="0" y="0"/>
                  </a:lnTo>
                  <a:lnTo>
                    <a:pt x="255322" y="305699"/>
                  </a:lnTo>
                  <a:lnTo>
                    <a:pt x="298830" y="305699"/>
                  </a:lnTo>
                  <a:close/>
                </a:path>
              </a:pathLst>
            </a:custGeom>
            <a:grpFill/>
            <a:ln w="11442" cap="flat">
              <a:noFill/>
              <a:prstDash val="solid"/>
              <a:miter/>
            </a:ln>
          </p:spPr>
          <p:txBody>
            <a:bodyPr rtlCol="0" anchor="ctr"/>
            <a:lstStyle/>
            <a:p>
              <a:endParaRPr lang="en-US"/>
            </a:p>
          </p:txBody>
        </p:sp>
        <p:sp>
          <p:nvSpPr>
            <p:cNvPr id="611" name="Freeform: Shape 610">
              <a:extLst>
                <a:ext uri="{FF2B5EF4-FFF2-40B4-BE49-F238E27FC236}">
                  <a16:creationId xmlns:a16="http://schemas.microsoft.com/office/drawing/2014/main" id="{36D75ABD-53BC-4696-BCB1-02440126E990}"/>
                </a:ext>
              </a:extLst>
            </p:cNvPr>
            <p:cNvSpPr/>
            <p:nvPr/>
          </p:nvSpPr>
          <p:spPr>
            <a:xfrm>
              <a:off x="11300497" y="436591"/>
              <a:ext cx="298829" cy="305699"/>
            </a:xfrm>
            <a:custGeom>
              <a:avLst/>
              <a:gdLst>
                <a:gd name="connsiteX0" fmla="*/ 43507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7"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612" name="Freeform: Shape 611">
              <a:extLst>
                <a:ext uri="{FF2B5EF4-FFF2-40B4-BE49-F238E27FC236}">
                  <a16:creationId xmlns:a16="http://schemas.microsoft.com/office/drawing/2014/main" id="{E5266255-4C2B-48A6-98F1-D9DE7BF34C8E}"/>
                </a:ext>
              </a:extLst>
            </p:cNvPr>
            <p:cNvSpPr/>
            <p:nvPr/>
          </p:nvSpPr>
          <p:spPr>
            <a:xfrm>
              <a:off x="11079523"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sp>
          <p:nvSpPr>
            <p:cNvPr id="613" name="Freeform: Shape 612">
              <a:extLst>
                <a:ext uri="{FF2B5EF4-FFF2-40B4-BE49-F238E27FC236}">
                  <a16:creationId xmlns:a16="http://schemas.microsoft.com/office/drawing/2014/main" id="{A87B394E-3401-40FB-8BFF-1D35817DD8AD}"/>
                </a:ext>
              </a:extLst>
            </p:cNvPr>
            <p:cNvSpPr/>
            <p:nvPr/>
          </p:nvSpPr>
          <p:spPr>
            <a:xfrm>
              <a:off x="10858550" y="436591"/>
              <a:ext cx="298829" cy="305699"/>
            </a:xfrm>
            <a:custGeom>
              <a:avLst/>
              <a:gdLst>
                <a:gd name="connsiteX0" fmla="*/ 42363 w 298829"/>
                <a:gd name="connsiteY0" fmla="*/ 0 h 305699"/>
                <a:gd name="connsiteX1" fmla="*/ 0 w 298829"/>
                <a:gd name="connsiteY1" fmla="*/ 0 h 305699"/>
                <a:gd name="connsiteX2" fmla="*/ 255321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1" y="305699"/>
                  </a:lnTo>
                  <a:lnTo>
                    <a:pt x="298830" y="305699"/>
                  </a:lnTo>
                  <a:close/>
                </a:path>
              </a:pathLst>
            </a:custGeom>
            <a:grpFill/>
            <a:ln w="11442" cap="flat">
              <a:noFill/>
              <a:prstDash val="solid"/>
              <a:miter/>
            </a:ln>
          </p:spPr>
          <p:txBody>
            <a:bodyPr rtlCol="0" anchor="ctr"/>
            <a:lstStyle/>
            <a:p>
              <a:endParaRPr lang="en-US"/>
            </a:p>
          </p:txBody>
        </p:sp>
        <p:sp>
          <p:nvSpPr>
            <p:cNvPr id="614" name="Freeform: Shape 613">
              <a:extLst>
                <a:ext uri="{FF2B5EF4-FFF2-40B4-BE49-F238E27FC236}">
                  <a16:creationId xmlns:a16="http://schemas.microsoft.com/office/drawing/2014/main" id="{958E3F3E-0BF5-462E-A020-B01DAEA715A7}"/>
                </a:ext>
              </a:extLst>
            </p:cNvPr>
            <p:cNvSpPr/>
            <p:nvPr/>
          </p:nvSpPr>
          <p:spPr>
            <a:xfrm>
              <a:off x="10637577" y="436591"/>
              <a:ext cx="297684" cy="305699"/>
            </a:xfrm>
            <a:custGeom>
              <a:avLst/>
              <a:gdLst>
                <a:gd name="connsiteX0" fmla="*/ 42363 w 297684"/>
                <a:gd name="connsiteY0" fmla="*/ 0 h 305699"/>
                <a:gd name="connsiteX1" fmla="*/ 0 w 297684"/>
                <a:gd name="connsiteY1" fmla="*/ 0 h 305699"/>
                <a:gd name="connsiteX2" fmla="*/ 255321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1" y="305699"/>
                  </a:lnTo>
                  <a:lnTo>
                    <a:pt x="297684" y="305699"/>
                  </a:lnTo>
                  <a:close/>
                </a:path>
              </a:pathLst>
            </a:custGeom>
            <a:grpFill/>
            <a:ln w="11442" cap="flat">
              <a:noFill/>
              <a:prstDash val="solid"/>
              <a:miter/>
            </a:ln>
          </p:spPr>
          <p:txBody>
            <a:bodyPr rtlCol="0" anchor="ctr"/>
            <a:lstStyle/>
            <a:p>
              <a:endParaRPr lang="en-US"/>
            </a:p>
          </p:txBody>
        </p:sp>
        <p:sp>
          <p:nvSpPr>
            <p:cNvPr id="615" name="Freeform: Shape 614">
              <a:extLst>
                <a:ext uri="{FF2B5EF4-FFF2-40B4-BE49-F238E27FC236}">
                  <a16:creationId xmlns:a16="http://schemas.microsoft.com/office/drawing/2014/main" id="{A6340390-254D-4E82-9E4F-4DFEB21D108B}"/>
                </a:ext>
              </a:extLst>
            </p:cNvPr>
            <p:cNvSpPr/>
            <p:nvPr/>
          </p:nvSpPr>
          <p:spPr>
            <a:xfrm>
              <a:off x="10416604" y="436591"/>
              <a:ext cx="297684" cy="305699"/>
            </a:xfrm>
            <a:custGeom>
              <a:avLst/>
              <a:gdLst>
                <a:gd name="connsiteX0" fmla="*/ 42363 w 297684"/>
                <a:gd name="connsiteY0" fmla="*/ 0 h 305699"/>
                <a:gd name="connsiteX1" fmla="*/ 0 w 297684"/>
                <a:gd name="connsiteY1" fmla="*/ 0 h 305699"/>
                <a:gd name="connsiteX2" fmla="*/ 255321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1" y="305699"/>
                  </a:lnTo>
                  <a:lnTo>
                    <a:pt x="297684" y="305699"/>
                  </a:lnTo>
                  <a:close/>
                </a:path>
              </a:pathLst>
            </a:custGeom>
            <a:grpFill/>
            <a:ln w="11442" cap="flat">
              <a:noFill/>
              <a:prstDash val="solid"/>
              <a:miter/>
            </a:ln>
          </p:spPr>
          <p:txBody>
            <a:bodyPr rtlCol="0" anchor="ctr"/>
            <a:lstStyle/>
            <a:p>
              <a:endParaRPr lang="en-US"/>
            </a:p>
          </p:txBody>
        </p:sp>
        <p:sp>
          <p:nvSpPr>
            <p:cNvPr id="616" name="Freeform: Shape 615">
              <a:extLst>
                <a:ext uri="{FF2B5EF4-FFF2-40B4-BE49-F238E27FC236}">
                  <a16:creationId xmlns:a16="http://schemas.microsoft.com/office/drawing/2014/main" id="{1CAFEE1A-8FD1-4488-B654-5DCD918AE2FB}"/>
                </a:ext>
              </a:extLst>
            </p:cNvPr>
            <p:cNvSpPr/>
            <p:nvPr/>
          </p:nvSpPr>
          <p:spPr>
            <a:xfrm>
              <a:off x="10194485" y="436591"/>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30" y="305699"/>
                  </a:lnTo>
                  <a:close/>
                </a:path>
              </a:pathLst>
            </a:custGeom>
            <a:grpFill/>
            <a:ln w="11442" cap="flat">
              <a:noFill/>
              <a:prstDash val="solid"/>
              <a:miter/>
            </a:ln>
          </p:spPr>
          <p:txBody>
            <a:bodyPr rtlCol="0" anchor="ctr"/>
            <a:lstStyle/>
            <a:p>
              <a:endParaRPr lang="en-US"/>
            </a:p>
          </p:txBody>
        </p:sp>
        <p:sp>
          <p:nvSpPr>
            <p:cNvPr id="617" name="Freeform: Shape 616">
              <a:extLst>
                <a:ext uri="{FF2B5EF4-FFF2-40B4-BE49-F238E27FC236}">
                  <a16:creationId xmlns:a16="http://schemas.microsoft.com/office/drawing/2014/main" id="{A73359E7-9B9F-4AEE-9FD0-248D3A298323}"/>
                </a:ext>
              </a:extLst>
            </p:cNvPr>
            <p:cNvSpPr/>
            <p:nvPr/>
          </p:nvSpPr>
          <p:spPr>
            <a:xfrm>
              <a:off x="9973512"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618" name="Freeform: Shape 617">
              <a:extLst>
                <a:ext uri="{FF2B5EF4-FFF2-40B4-BE49-F238E27FC236}">
                  <a16:creationId xmlns:a16="http://schemas.microsoft.com/office/drawing/2014/main" id="{21A0D8DD-8DBF-4463-BB12-92912F30BE5A}"/>
                </a:ext>
              </a:extLst>
            </p:cNvPr>
            <p:cNvSpPr/>
            <p:nvPr/>
          </p:nvSpPr>
          <p:spPr>
            <a:xfrm>
              <a:off x="9752538"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619" name="Freeform: Shape 618">
              <a:extLst>
                <a:ext uri="{FF2B5EF4-FFF2-40B4-BE49-F238E27FC236}">
                  <a16:creationId xmlns:a16="http://schemas.microsoft.com/office/drawing/2014/main" id="{650A33CD-B08B-4857-8CA8-9D2A23B8B0A3}"/>
                </a:ext>
              </a:extLst>
            </p:cNvPr>
            <p:cNvSpPr/>
            <p:nvPr/>
          </p:nvSpPr>
          <p:spPr>
            <a:xfrm>
              <a:off x="9531565"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solidFill>
              <a:srgbClr val="FF1493">
                <a:alpha val="20000"/>
              </a:srgbClr>
            </a:solidFill>
            <a:ln w="11442" cap="flat">
              <a:noFill/>
              <a:prstDash val="solid"/>
              <a:miter/>
            </a:ln>
          </p:spPr>
          <p:txBody>
            <a:bodyPr rtlCol="0" anchor="ctr"/>
            <a:lstStyle/>
            <a:p>
              <a:endParaRPr lang="en-US"/>
            </a:p>
          </p:txBody>
        </p:sp>
        <p:sp>
          <p:nvSpPr>
            <p:cNvPr id="620" name="Freeform: Shape 619">
              <a:extLst>
                <a:ext uri="{FF2B5EF4-FFF2-40B4-BE49-F238E27FC236}">
                  <a16:creationId xmlns:a16="http://schemas.microsoft.com/office/drawing/2014/main" id="{18316E5A-B67E-4C66-BF39-D9E0F159C9EC}"/>
                </a:ext>
              </a:extLst>
            </p:cNvPr>
            <p:cNvSpPr/>
            <p:nvPr/>
          </p:nvSpPr>
          <p:spPr>
            <a:xfrm>
              <a:off x="9310591"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30" y="305699"/>
                  </a:lnTo>
                  <a:close/>
                </a:path>
              </a:pathLst>
            </a:custGeom>
            <a:grpFill/>
            <a:ln w="11442" cap="flat">
              <a:noFill/>
              <a:prstDash val="solid"/>
              <a:miter/>
            </a:ln>
          </p:spPr>
          <p:txBody>
            <a:bodyPr rtlCol="0" anchor="ctr"/>
            <a:lstStyle/>
            <a:p>
              <a:endParaRPr lang="en-US"/>
            </a:p>
          </p:txBody>
        </p:sp>
        <p:sp>
          <p:nvSpPr>
            <p:cNvPr id="621" name="Freeform: Shape 620">
              <a:extLst>
                <a:ext uri="{FF2B5EF4-FFF2-40B4-BE49-F238E27FC236}">
                  <a16:creationId xmlns:a16="http://schemas.microsoft.com/office/drawing/2014/main" id="{5D68B203-92A9-4575-BAC4-805CB343DB8B}"/>
                </a:ext>
              </a:extLst>
            </p:cNvPr>
            <p:cNvSpPr/>
            <p:nvPr/>
          </p:nvSpPr>
          <p:spPr>
            <a:xfrm>
              <a:off x="9089618" y="436591"/>
              <a:ext cx="298829" cy="305699"/>
            </a:xfrm>
            <a:custGeom>
              <a:avLst/>
              <a:gdLst>
                <a:gd name="connsiteX0" fmla="*/ 42363 w 298829"/>
                <a:gd name="connsiteY0" fmla="*/ 0 h 305699"/>
                <a:gd name="connsiteX1" fmla="*/ 0 w 298829"/>
                <a:gd name="connsiteY1" fmla="*/ 0 h 305699"/>
                <a:gd name="connsiteX2" fmla="*/ 255321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1" y="305699"/>
                  </a:lnTo>
                  <a:lnTo>
                    <a:pt x="298830" y="305699"/>
                  </a:lnTo>
                  <a:close/>
                </a:path>
              </a:pathLst>
            </a:custGeom>
            <a:grpFill/>
            <a:ln w="11442" cap="flat">
              <a:noFill/>
              <a:prstDash val="solid"/>
              <a:miter/>
            </a:ln>
          </p:spPr>
          <p:txBody>
            <a:bodyPr rtlCol="0" anchor="ctr"/>
            <a:lstStyle/>
            <a:p>
              <a:endParaRPr lang="en-US"/>
            </a:p>
          </p:txBody>
        </p:sp>
        <p:sp>
          <p:nvSpPr>
            <p:cNvPr id="622" name="Freeform: Shape 621">
              <a:extLst>
                <a:ext uri="{FF2B5EF4-FFF2-40B4-BE49-F238E27FC236}">
                  <a16:creationId xmlns:a16="http://schemas.microsoft.com/office/drawing/2014/main" id="{98DF16F0-224A-4ECF-AF06-D4FDA80FA1B1}"/>
                </a:ext>
              </a:extLst>
            </p:cNvPr>
            <p:cNvSpPr/>
            <p:nvPr/>
          </p:nvSpPr>
          <p:spPr>
            <a:xfrm>
              <a:off x="8868645" y="436591"/>
              <a:ext cx="297684" cy="305699"/>
            </a:xfrm>
            <a:custGeom>
              <a:avLst/>
              <a:gdLst>
                <a:gd name="connsiteX0" fmla="*/ 42363 w 297684"/>
                <a:gd name="connsiteY0" fmla="*/ 0 h 305699"/>
                <a:gd name="connsiteX1" fmla="*/ 0 w 297684"/>
                <a:gd name="connsiteY1" fmla="*/ 0 h 305699"/>
                <a:gd name="connsiteX2" fmla="*/ 255321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1" y="305699"/>
                  </a:lnTo>
                  <a:lnTo>
                    <a:pt x="297684" y="305699"/>
                  </a:lnTo>
                  <a:close/>
                </a:path>
              </a:pathLst>
            </a:custGeom>
            <a:grpFill/>
            <a:ln w="11442" cap="flat">
              <a:noFill/>
              <a:prstDash val="solid"/>
              <a:miter/>
            </a:ln>
          </p:spPr>
          <p:txBody>
            <a:bodyPr rtlCol="0" anchor="ctr"/>
            <a:lstStyle/>
            <a:p>
              <a:endParaRPr lang="en-US"/>
            </a:p>
          </p:txBody>
        </p:sp>
        <p:sp>
          <p:nvSpPr>
            <p:cNvPr id="623" name="Freeform: Shape 622">
              <a:extLst>
                <a:ext uri="{FF2B5EF4-FFF2-40B4-BE49-F238E27FC236}">
                  <a16:creationId xmlns:a16="http://schemas.microsoft.com/office/drawing/2014/main" id="{95EF0B62-F171-4C84-B928-F55CEDAC8359}"/>
                </a:ext>
              </a:extLst>
            </p:cNvPr>
            <p:cNvSpPr/>
            <p:nvPr/>
          </p:nvSpPr>
          <p:spPr>
            <a:xfrm>
              <a:off x="8646526" y="436591"/>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30" y="305699"/>
                  </a:lnTo>
                  <a:close/>
                </a:path>
              </a:pathLst>
            </a:custGeom>
            <a:grpFill/>
            <a:ln w="11442" cap="flat">
              <a:noFill/>
              <a:prstDash val="solid"/>
              <a:miter/>
            </a:ln>
          </p:spPr>
          <p:txBody>
            <a:bodyPr rtlCol="0" anchor="ctr"/>
            <a:lstStyle/>
            <a:p>
              <a:endParaRPr lang="en-US"/>
            </a:p>
          </p:txBody>
        </p:sp>
        <p:sp>
          <p:nvSpPr>
            <p:cNvPr id="624" name="Freeform: Shape 623">
              <a:extLst>
                <a:ext uri="{FF2B5EF4-FFF2-40B4-BE49-F238E27FC236}">
                  <a16:creationId xmlns:a16="http://schemas.microsoft.com/office/drawing/2014/main" id="{4413565E-9DE6-447B-B398-22F9A5544494}"/>
                </a:ext>
              </a:extLst>
            </p:cNvPr>
            <p:cNvSpPr/>
            <p:nvPr/>
          </p:nvSpPr>
          <p:spPr>
            <a:xfrm>
              <a:off x="8425553" y="436591"/>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30" y="305699"/>
                  </a:lnTo>
                  <a:close/>
                </a:path>
              </a:pathLst>
            </a:custGeom>
            <a:grpFill/>
            <a:ln w="11442" cap="flat">
              <a:noFill/>
              <a:prstDash val="solid"/>
              <a:miter/>
            </a:ln>
          </p:spPr>
          <p:txBody>
            <a:bodyPr rtlCol="0" anchor="ctr"/>
            <a:lstStyle/>
            <a:p>
              <a:endParaRPr lang="en-US"/>
            </a:p>
          </p:txBody>
        </p:sp>
        <p:sp>
          <p:nvSpPr>
            <p:cNvPr id="625" name="Freeform: Shape 624">
              <a:extLst>
                <a:ext uri="{FF2B5EF4-FFF2-40B4-BE49-F238E27FC236}">
                  <a16:creationId xmlns:a16="http://schemas.microsoft.com/office/drawing/2014/main" id="{81A5459F-BA60-4E1D-9BBA-2590F2BB991F}"/>
                </a:ext>
              </a:extLst>
            </p:cNvPr>
            <p:cNvSpPr/>
            <p:nvPr/>
          </p:nvSpPr>
          <p:spPr>
            <a:xfrm>
              <a:off x="8204580"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626" name="Freeform: Shape 625">
              <a:extLst>
                <a:ext uri="{FF2B5EF4-FFF2-40B4-BE49-F238E27FC236}">
                  <a16:creationId xmlns:a16="http://schemas.microsoft.com/office/drawing/2014/main" id="{C5949302-DB0F-43DA-A48C-F25D9FD3A597}"/>
                </a:ext>
              </a:extLst>
            </p:cNvPr>
            <p:cNvSpPr/>
            <p:nvPr/>
          </p:nvSpPr>
          <p:spPr>
            <a:xfrm>
              <a:off x="7983606"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627" name="Freeform: Shape 626">
              <a:extLst>
                <a:ext uri="{FF2B5EF4-FFF2-40B4-BE49-F238E27FC236}">
                  <a16:creationId xmlns:a16="http://schemas.microsoft.com/office/drawing/2014/main" id="{5EDB51A9-15CF-47AF-9181-C6DDAAB45946}"/>
                </a:ext>
              </a:extLst>
            </p:cNvPr>
            <p:cNvSpPr/>
            <p:nvPr/>
          </p:nvSpPr>
          <p:spPr>
            <a:xfrm>
              <a:off x="7762633"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628" name="Freeform: Shape 627">
              <a:extLst>
                <a:ext uri="{FF2B5EF4-FFF2-40B4-BE49-F238E27FC236}">
                  <a16:creationId xmlns:a16="http://schemas.microsoft.com/office/drawing/2014/main" id="{D51F4E47-04E2-4D83-8EA5-58BFFD2F4354}"/>
                </a:ext>
              </a:extLst>
            </p:cNvPr>
            <p:cNvSpPr/>
            <p:nvPr/>
          </p:nvSpPr>
          <p:spPr>
            <a:xfrm>
              <a:off x="7541659"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30" y="305699"/>
                  </a:lnTo>
                  <a:close/>
                </a:path>
              </a:pathLst>
            </a:custGeom>
            <a:grpFill/>
            <a:ln w="11442" cap="flat">
              <a:noFill/>
              <a:prstDash val="solid"/>
              <a:miter/>
            </a:ln>
          </p:spPr>
          <p:txBody>
            <a:bodyPr rtlCol="0" anchor="ctr"/>
            <a:lstStyle/>
            <a:p>
              <a:endParaRPr lang="en-US"/>
            </a:p>
          </p:txBody>
        </p:sp>
        <p:sp>
          <p:nvSpPr>
            <p:cNvPr id="629" name="Freeform: Shape 628">
              <a:extLst>
                <a:ext uri="{FF2B5EF4-FFF2-40B4-BE49-F238E27FC236}">
                  <a16:creationId xmlns:a16="http://schemas.microsoft.com/office/drawing/2014/main" id="{C4789D58-D6CA-4352-9415-8D937070AC0B}"/>
                </a:ext>
              </a:extLst>
            </p:cNvPr>
            <p:cNvSpPr/>
            <p:nvPr/>
          </p:nvSpPr>
          <p:spPr>
            <a:xfrm>
              <a:off x="7320686" y="436591"/>
              <a:ext cx="298829" cy="305699"/>
            </a:xfrm>
            <a:custGeom>
              <a:avLst/>
              <a:gdLst>
                <a:gd name="connsiteX0" fmla="*/ 42363 w 298829"/>
                <a:gd name="connsiteY0" fmla="*/ 0 h 305699"/>
                <a:gd name="connsiteX1" fmla="*/ 0 w 298829"/>
                <a:gd name="connsiteY1" fmla="*/ 0 h 305699"/>
                <a:gd name="connsiteX2" fmla="*/ 255321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1" y="305699"/>
                  </a:lnTo>
                  <a:lnTo>
                    <a:pt x="298830" y="305699"/>
                  </a:lnTo>
                  <a:close/>
                </a:path>
              </a:pathLst>
            </a:custGeom>
            <a:grpFill/>
            <a:ln w="11442" cap="flat">
              <a:noFill/>
              <a:prstDash val="solid"/>
              <a:miter/>
            </a:ln>
          </p:spPr>
          <p:txBody>
            <a:bodyPr rtlCol="0" anchor="ctr"/>
            <a:lstStyle/>
            <a:p>
              <a:endParaRPr lang="en-US"/>
            </a:p>
          </p:txBody>
        </p:sp>
        <p:sp>
          <p:nvSpPr>
            <p:cNvPr id="630" name="Freeform: Shape 629">
              <a:extLst>
                <a:ext uri="{FF2B5EF4-FFF2-40B4-BE49-F238E27FC236}">
                  <a16:creationId xmlns:a16="http://schemas.microsoft.com/office/drawing/2014/main" id="{0EB3E762-31D3-437A-BDD8-89AF8C086978}"/>
                </a:ext>
              </a:extLst>
            </p:cNvPr>
            <p:cNvSpPr/>
            <p:nvPr/>
          </p:nvSpPr>
          <p:spPr>
            <a:xfrm>
              <a:off x="7099712" y="436591"/>
              <a:ext cx="297684" cy="305699"/>
            </a:xfrm>
            <a:custGeom>
              <a:avLst/>
              <a:gdLst>
                <a:gd name="connsiteX0" fmla="*/ 42363 w 297684"/>
                <a:gd name="connsiteY0" fmla="*/ 0 h 305699"/>
                <a:gd name="connsiteX1" fmla="*/ 0 w 297684"/>
                <a:gd name="connsiteY1" fmla="*/ 0 h 305699"/>
                <a:gd name="connsiteX2" fmla="*/ 255321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1" y="305699"/>
                  </a:lnTo>
                  <a:lnTo>
                    <a:pt x="297684" y="305699"/>
                  </a:lnTo>
                  <a:close/>
                </a:path>
              </a:pathLst>
            </a:custGeom>
            <a:grpFill/>
            <a:ln w="11442" cap="flat">
              <a:noFill/>
              <a:prstDash val="solid"/>
              <a:miter/>
            </a:ln>
          </p:spPr>
          <p:txBody>
            <a:bodyPr rtlCol="0" anchor="ctr"/>
            <a:lstStyle/>
            <a:p>
              <a:endParaRPr lang="en-US"/>
            </a:p>
          </p:txBody>
        </p:sp>
        <p:sp>
          <p:nvSpPr>
            <p:cNvPr id="631" name="Freeform: Shape 630">
              <a:extLst>
                <a:ext uri="{FF2B5EF4-FFF2-40B4-BE49-F238E27FC236}">
                  <a16:creationId xmlns:a16="http://schemas.microsoft.com/office/drawing/2014/main" id="{C3884F44-C4C9-4418-8B5F-C3FF9124D35A}"/>
                </a:ext>
              </a:extLst>
            </p:cNvPr>
            <p:cNvSpPr/>
            <p:nvPr/>
          </p:nvSpPr>
          <p:spPr>
            <a:xfrm>
              <a:off x="6877594" y="436591"/>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30" y="305699"/>
                  </a:lnTo>
                  <a:close/>
                </a:path>
              </a:pathLst>
            </a:custGeom>
            <a:grpFill/>
            <a:ln w="11442" cap="flat">
              <a:noFill/>
              <a:prstDash val="solid"/>
              <a:miter/>
            </a:ln>
          </p:spPr>
          <p:txBody>
            <a:bodyPr rtlCol="0" anchor="ctr"/>
            <a:lstStyle/>
            <a:p>
              <a:endParaRPr lang="en-US"/>
            </a:p>
          </p:txBody>
        </p:sp>
        <p:sp>
          <p:nvSpPr>
            <p:cNvPr id="632" name="Freeform: Shape 631">
              <a:extLst>
                <a:ext uri="{FF2B5EF4-FFF2-40B4-BE49-F238E27FC236}">
                  <a16:creationId xmlns:a16="http://schemas.microsoft.com/office/drawing/2014/main" id="{5459BEC4-B08F-42CC-9C8B-708CB3380EF5}"/>
                </a:ext>
              </a:extLst>
            </p:cNvPr>
            <p:cNvSpPr/>
            <p:nvPr/>
          </p:nvSpPr>
          <p:spPr>
            <a:xfrm>
              <a:off x="6656621" y="436591"/>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30" y="305699"/>
                  </a:lnTo>
                  <a:close/>
                </a:path>
              </a:pathLst>
            </a:custGeom>
            <a:grpFill/>
            <a:ln w="11442" cap="flat">
              <a:noFill/>
              <a:prstDash val="solid"/>
              <a:miter/>
            </a:ln>
          </p:spPr>
          <p:txBody>
            <a:bodyPr rtlCol="0" anchor="ctr"/>
            <a:lstStyle/>
            <a:p>
              <a:endParaRPr lang="en-US"/>
            </a:p>
          </p:txBody>
        </p:sp>
        <p:sp>
          <p:nvSpPr>
            <p:cNvPr id="633" name="Freeform: Shape 632">
              <a:extLst>
                <a:ext uri="{FF2B5EF4-FFF2-40B4-BE49-F238E27FC236}">
                  <a16:creationId xmlns:a16="http://schemas.microsoft.com/office/drawing/2014/main" id="{88D9CADA-043F-4B7E-906D-291CE78A94AD}"/>
                </a:ext>
              </a:extLst>
            </p:cNvPr>
            <p:cNvSpPr/>
            <p:nvPr/>
          </p:nvSpPr>
          <p:spPr>
            <a:xfrm>
              <a:off x="6435647"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634" name="Freeform: Shape 633">
              <a:extLst>
                <a:ext uri="{FF2B5EF4-FFF2-40B4-BE49-F238E27FC236}">
                  <a16:creationId xmlns:a16="http://schemas.microsoft.com/office/drawing/2014/main" id="{5E34D5FE-9079-489C-B1B6-0BBB00994EBD}"/>
                </a:ext>
              </a:extLst>
            </p:cNvPr>
            <p:cNvSpPr/>
            <p:nvPr/>
          </p:nvSpPr>
          <p:spPr>
            <a:xfrm>
              <a:off x="6214674"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635" name="Freeform: Shape 634">
              <a:extLst>
                <a:ext uri="{FF2B5EF4-FFF2-40B4-BE49-F238E27FC236}">
                  <a16:creationId xmlns:a16="http://schemas.microsoft.com/office/drawing/2014/main" id="{C908B6E0-2355-4050-8A51-8817CE1CD2AE}"/>
                </a:ext>
              </a:extLst>
            </p:cNvPr>
            <p:cNvSpPr/>
            <p:nvPr/>
          </p:nvSpPr>
          <p:spPr>
            <a:xfrm>
              <a:off x="5993701"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636" name="Freeform: Shape 635">
              <a:extLst>
                <a:ext uri="{FF2B5EF4-FFF2-40B4-BE49-F238E27FC236}">
                  <a16:creationId xmlns:a16="http://schemas.microsoft.com/office/drawing/2014/main" id="{B134840D-206F-4204-8258-57E3D269E793}"/>
                </a:ext>
              </a:extLst>
            </p:cNvPr>
            <p:cNvSpPr/>
            <p:nvPr/>
          </p:nvSpPr>
          <p:spPr>
            <a:xfrm>
              <a:off x="5772727" y="436591"/>
              <a:ext cx="298829" cy="305699"/>
            </a:xfrm>
            <a:custGeom>
              <a:avLst/>
              <a:gdLst>
                <a:gd name="connsiteX0" fmla="*/ 42363 w 298829"/>
                <a:gd name="connsiteY0" fmla="*/ 0 h 305699"/>
                <a:gd name="connsiteX1" fmla="*/ 0 w 298829"/>
                <a:gd name="connsiteY1" fmla="*/ 0 h 305699"/>
                <a:gd name="connsiteX2" fmla="*/ 255322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2" y="305699"/>
                  </a:lnTo>
                  <a:lnTo>
                    <a:pt x="298830" y="305699"/>
                  </a:lnTo>
                  <a:close/>
                </a:path>
              </a:pathLst>
            </a:custGeom>
            <a:grpFill/>
            <a:ln w="11442" cap="flat">
              <a:noFill/>
              <a:prstDash val="solid"/>
              <a:miter/>
            </a:ln>
          </p:spPr>
          <p:txBody>
            <a:bodyPr rtlCol="0" anchor="ctr"/>
            <a:lstStyle/>
            <a:p>
              <a:endParaRPr lang="en-US"/>
            </a:p>
          </p:txBody>
        </p:sp>
        <p:sp>
          <p:nvSpPr>
            <p:cNvPr id="637" name="Freeform: Shape 636">
              <a:extLst>
                <a:ext uri="{FF2B5EF4-FFF2-40B4-BE49-F238E27FC236}">
                  <a16:creationId xmlns:a16="http://schemas.microsoft.com/office/drawing/2014/main" id="{83ADB449-542E-421D-AA33-5033B42E3B40}"/>
                </a:ext>
              </a:extLst>
            </p:cNvPr>
            <p:cNvSpPr/>
            <p:nvPr/>
          </p:nvSpPr>
          <p:spPr>
            <a:xfrm>
              <a:off x="5551754" y="436591"/>
              <a:ext cx="297684" cy="305699"/>
            </a:xfrm>
            <a:custGeom>
              <a:avLst/>
              <a:gdLst>
                <a:gd name="connsiteX0" fmla="*/ 42363 w 297684"/>
                <a:gd name="connsiteY0" fmla="*/ 0 h 305699"/>
                <a:gd name="connsiteX1" fmla="*/ 0 w 297684"/>
                <a:gd name="connsiteY1" fmla="*/ 0 h 305699"/>
                <a:gd name="connsiteX2" fmla="*/ 255321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1" y="305699"/>
                  </a:lnTo>
                  <a:lnTo>
                    <a:pt x="297684" y="305699"/>
                  </a:lnTo>
                  <a:close/>
                </a:path>
              </a:pathLst>
            </a:custGeom>
            <a:grpFill/>
            <a:ln w="11442" cap="flat">
              <a:noFill/>
              <a:prstDash val="solid"/>
              <a:miter/>
            </a:ln>
          </p:spPr>
          <p:txBody>
            <a:bodyPr rtlCol="0" anchor="ctr"/>
            <a:lstStyle/>
            <a:p>
              <a:endParaRPr lang="en-US"/>
            </a:p>
          </p:txBody>
        </p:sp>
        <p:sp>
          <p:nvSpPr>
            <p:cNvPr id="638" name="Freeform: Shape 637">
              <a:extLst>
                <a:ext uri="{FF2B5EF4-FFF2-40B4-BE49-F238E27FC236}">
                  <a16:creationId xmlns:a16="http://schemas.microsoft.com/office/drawing/2014/main" id="{A819175C-DB08-419D-9A09-E08748271618}"/>
                </a:ext>
              </a:extLst>
            </p:cNvPr>
            <p:cNvSpPr/>
            <p:nvPr/>
          </p:nvSpPr>
          <p:spPr>
            <a:xfrm>
              <a:off x="5330780" y="436591"/>
              <a:ext cx="297684" cy="305699"/>
            </a:xfrm>
            <a:custGeom>
              <a:avLst/>
              <a:gdLst>
                <a:gd name="connsiteX0" fmla="*/ 42363 w 297684"/>
                <a:gd name="connsiteY0" fmla="*/ 0 h 305699"/>
                <a:gd name="connsiteX1" fmla="*/ 0 w 297684"/>
                <a:gd name="connsiteY1" fmla="*/ 0 h 305699"/>
                <a:gd name="connsiteX2" fmla="*/ 255321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1" y="305699"/>
                  </a:lnTo>
                  <a:lnTo>
                    <a:pt x="297684" y="305699"/>
                  </a:lnTo>
                  <a:close/>
                </a:path>
              </a:pathLst>
            </a:custGeom>
            <a:grpFill/>
            <a:ln w="11442" cap="flat">
              <a:noFill/>
              <a:prstDash val="solid"/>
              <a:miter/>
            </a:ln>
          </p:spPr>
          <p:txBody>
            <a:bodyPr rtlCol="0" anchor="ctr"/>
            <a:lstStyle/>
            <a:p>
              <a:endParaRPr lang="en-US"/>
            </a:p>
          </p:txBody>
        </p:sp>
        <p:sp>
          <p:nvSpPr>
            <p:cNvPr id="639" name="Freeform: Shape 638">
              <a:extLst>
                <a:ext uri="{FF2B5EF4-FFF2-40B4-BE49-F238E27FC236}">
                  <a16:creationId xmlns:a16="http://schemas.microsoft.com/office/drawing/2014/main" id="{69BDC8F2-4347-479D-A3D7-0386DE948FD8}"/>
                </a:ext>
              </a:extLst>
            </p:cNvPr>
            <p:cNvSpPr/>
            <p:nvPr/>
          </p:nvSpPr>
          <p:spPr>
            <a:xfrm>
              <a:off x="5108662" y="436591"/>
              <a:ext cx="298829" cy="305699"/>
            </a:xfrm>
            <a:custGeom>
              <a:avLst/>
              <a:gdLst>
                <a:gd name="connsiteX0" fmla="*/ 43508 w 298829"/>
                <a:gd name="connsiteY0" fmla="*/ 0 h 305699"/>
                <a:gd name="connsiteX1" fmla="*/ 0 w 298829"/>
                <a:gd name="connsiteY1" fmla="*/ 0 h 305699"/>
                <a:gd name="connsiteX2" fmla="*/ 256466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6" y="305699"/>
                  </a:lnTo>
                  <a:lnTo>
                    <a:pt x="298829" y="305699"/>
                  </a:lnTo>
                  <a:close/>
                </a:path>
              </a:pathLst>
            </a:custGeom>
            <a:grpFill/>
            <a:ln w="11442" cap="flat">
              <a:noFill/>
              <a:prstDash val="solid"/>
              <a:miter/>
            </a:ln>
          </p:spPr>
          <p:txBody>
            <a:bodyPr rtlCol="0" anchor="ctr"/>
            <a:lstStyle/>
            <a:p>
              <a:endParaRPr lang="en-US"/>
            </a:p>
          </p:txBody>
        </p:sp>
        <p:sp>
          <p:nvSpPr>
            <p:cNvPr id="640" name="Freeform: Shape 639">
              <a:extLst>
                <a:ext uri="{FF2B5EF4-FFF2-40B4-BE49-F238E27FC236}">
                  <a16:creationId xmlns:a16="http://schemas.microsoft.com/office/drawing/2014/main" id="{24F79570-A881-45AA-A7B4-8547E1A2989F}"/>
                </a:ext>
              </a:extLst>
            </p:cNvPr>
            <p:cNvSpPr/>
            <p:nvPr/>
          </p:nvSpPr>
          <p:spPr>
            <a:xfrm>
              <a:off x="4887688"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sp>
          <p:nvSpPr>
            <p:cNvPr id="641" name="Freeform: Shape 640">
              <a:extLst>
                <a:ext uri="{FF2B5EF4-FFF2-40B4-BE49-F238E27FC236}">
                  <a16:creationId xmlns:a16="http://schemas.microsoft.com/office/drawing/2014/main" id="{6F14AB5A-EAB5-4938-9D01-2AB0F0365887}"/>
                </a:ext>
              </a:extLst>
            </p:cNvPr>
            <p:cNvSpPr/>
            <p:nvPr/>
          </p:nvSpPr>
          <p:spPr>
            <a:xfrm>
              <a:off x="4666715"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642" name="Freeform: Shape 641">
              <a:extLst>
                <a:ext uri="{FF2B5EF4-FFF2-40B4-BE49-F238E27FC236}">
                  <a16:creationId xmlns:a16="http://schemas.microsoft.com/office/drawing/2014/main" id="{A07938B2-04CF-4BD7-BEC5-C548F0A3B5DA}"/>
                </a:ext>
              </a:extLst>
            </p:cNvPr>
            <p:cNvSpPr/>
            <p:nvPr/>
          </p:nvSpPr>
          <p:spPr>
            <a:xfrm>
              <a:off x="4445742"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643" name="Freeform: Shape 642">
              <a:extLst>
                <a:ext uri="{FF2B5EF4-FFF2-40B4-BE49-F238E27FC236}">
                  <a16:creationId xmlns:a16="http://schemas.microsoft.com/office/drawing/2014/main" id="{773AC846-EB24-4262-9ABA-E916E77A0818}"/>
                </a:ext>
              </a:extLst>
            </p:cNvPr>
            <p:cNvSpPr/>
            <p:nvPr/>
          </p:nvSpPr>
          <p:spPr>
            <a:xfrm>
              <a:off x="4224768"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sp>
          <p:nvSpPr>
            <p:cNvPr id="644" name="Freeform: Shape 643">
              <a:extLst>
                <a:ext uri="{FF2B5EF4-FFF2-40B4-BE49-F238E27FC236}">
                  <a16:creationId xmlns:a16="http://schemas.microsoft.com/office/drawing/2014/main" id="{0B34AA68-22DD-4446-82C0-FFD75AB1FAE2}"/>
                </a:ext>
              </a:extLst>
            </p:cNvPr>
            <p:cNvSpPr/>
            <p:nvPr/>
          </p:nvSpPr>
          <p:spPr>
            <a:xfrm>
              <a:off x="4003795" y="436591"/>
              <a:ext cx="298829" cy="305699"/>
            </a:xfrm>
            <a:custGeom>
              <a:avLst/>
              <a:gdLst>
                <a:gd name="connsiteX0" fmla="*/ 42363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645" name="Freeform: Shape 644">
              <a:extLst>
                <a:ext uri="{FF2B5EF4-FFF2-40B4-BE49-F238E27FC236}">
                  <a16:creationId xmlns:a16="http://schemas.microsoft.com/office/drawing/2014/main" id="{E4CDFFDD-1E5A-45F3-B0CD-B33422B53B52}"/>
                </a:ext>
              </a:extLst>
            </p:cNvPr>
            <p:cNvSpPr/>
            <p:nvPr/>
          </p:nvSpPr>
          <p:spPr>
            <a:xfrm>
              <a:off x="3782821" y="436591"/>
              <a:ext cx="297684" cy="305699"/>
            </a:xfrm>
            <a:custGeom>
              <a:avLst/>
              <a:gdLst>
                <a:gd name="connsiteX0" fmla="*/ 42363 w 297684"/>
                <a:gd name="connsiteY0" fmla="*/ 0 h 305699"/>
                <a:gd name="connsiteX1" fmla="*/ 0 w 297684"/>
                <a:gd name="connsiteY1" fmla="*/ 0 h 305699"/>
                <a:gd name="connsiteX2" fmla="*/ 255322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2" y="305699"/>
                  </a:lnTo>
                  <a:lnTo>
                    <a:pt x="297684" y="305699"/>
                  </a:lnTo>
                  <a:close/>
                </a:path>
              </a:pathLst>
            </a:custGeom>
            <a:grpFill/>
            <a:ln w="11442" cap="flat">
              <a:noFill/>
              <a:prstDash val="solid"/>
              <a:miter/>
            </a:ln>
          </p:spPr>
          <p:txBody>
            <a:bodyPr rtlCol="0" anchor="ctr"/>
            <a:lstStyle/>
            <a:p>
              <a:endParaRPr lang="en-US"/>
            </a:p>
          </p:txBody>
        </p:sp>
        <p:sp>
          <p:nvSpPr>
            <p:cNvPr id="646" name="Freeform: Shape 645">
              <a:extLst>
                <a:ext uri="{FF2B5EF4-FFF2-40B4-BE49-F238E27FC236}">
                  <a16:creationId xmlns:a16="http://schemas.microsoft.com/office/drawing/2014/main" id="{C4ACF0E2-8CDC-4216-9B7D-7956FDC9575D}"/>
                </a:ext>
              </a:extLst>
            </p:cNvPr>
            <p:cNvSpPr/>
            <p:nvPr/>
          </p:nvSpPr>
          <p:spPr>
            <a:xfrm>
              <a:off x="3560703" y="436591"/>
              <a:ext cx="298829" cy="305699"/>
            </a:xfrm>
            <a:custGeom>
              <a:avLst/>
              <a:gdLst>
                <a:gd name="connsiteX0" fmla="*/ 43508 w 298829"/>
                <a:gd name="connsiteY0" fmla="*/ 0 h 305699"/>
                <a:gd name="connsiteX1" fmla="*/ 0 w 298829"/>
                <a:gd name="connsiteY1" fmla="*/ 0 h 305699"/>
                <a:gd name="connsiteX2" fmla="*/ 256466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6" y="305699"/>
                  </a:lnTo>
                  <a:lnTo>
                    <a:pt x="298829" y="305699"/>
                  </a:lnTo>
                  <a:close/>
                </a:path>
              </a:pathLst>
            </a:custGeom>
            <a:grpFill/>
            <a:ln w="11442" cap="flat">
              <a:noFill/>
              <a:prstDash val="solid"/>
              <a:miter/>
            </a:ln>
          </p:spPr>
          <p:txBody>
            <a:bodyPr rtlCol="0" anchor="ctr"/>
            <a:lstStyle/>
            <a:p>
              <a:endParaRPr lang="en-US"/>
            </a:p>
          </p:txBody>
        </p:sp>
        <p:sp>
          <p:nvSpPr>
            <p:cNvPr id="647" name="Freeform: Shape 646">
              <a:extLst>
                <a:ext uri="{FF2B5EF4-FFF2-40B4-BE49-F238E27FC236}">
                  <a16:creationId xmlns:a16="http://schemas.microsoft.com/office/drawing/2014/main" id="{00737819-EB6C-4948-B622-8ED22DEF45A8}"/>
                </a:ext>
              </a:extLst>
            </p:cNvPr>
            <p:cNvSpPr/>
            <p:nvPr/>
          </p:nvSpPr>
          <p:spPr>
            <a:xfrm>
              <a:off x="3339730" y="436591"/>
              <a:ext cx="298829" cy="305699"/>
            </a:xfrm>
            <a:custGeom>
              <a:avLst/>
              <a:gdLst>
                <a:gd name="connsiteX0" fmla="*/ 43508 w 298829"/>
                <a:gd name="connsiteY0" fmla="*/ 0 h 305699"/>
                <a:gd name="connsiteX1" fmla="*/ 0 w 298829"/>
                <a:gd name="connsiteY1" fmla="*/ 0 h 305699"/>
                <a:gd name="connsiteX2" fmla="*/ 256466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6" y="305699"/>
                  </a:lnTo>
                  <a:lnTo>
                    <a:pt x="298829" y="305699"/>
                  </a:lnTo>
                  <a:close/>
                </a:path>
              </a:pathLst>
            </a:custGeom>
            <a:grpFill/>
            <a:ln w="11442" cap="flat">
              <a:noFill/>
              <a:prstDash val="solid"/>
              <a:miter/>
            </a:ln>
          </p:spPr>
          <p:txBody>
            <a:bodyPr rtlCol="0" anchor="ctr"/>
            <a:lstStyle/>
            <a:p>
              <a:endParaRPr lang="en-US"/>
            </a:p>
          </p:txBody>
        </p:sp>
        <p:sp>
          <p:nvSpPr>
            <p:cNvPr id="648" name="Freeform: Shape 647">
              <a:extLst>
                <a:ext uri="{FF2B5EF4-FFF2-40B4-BE49-F238E27FC236}">
                  <a16:creationId xmlns:a16="http://schemas.microsoft.com/office/drawing/2014/main" id="{69434F2B-6610-4A59-9561-BEF0F7ABFBEB}"/>
                </a:ext>
              </a:extLst>
            </p:cNvPr>
            <p:cNvSpPr/>
            <p:nvPr/>
          </p:nvSpPr>
          <p:spPr>
            <a:xfrm>
              <a:off x="3118756"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sp>
          <p:nvSpPr>
            <p:cNvPr id="649" name="Freeform: Shape 648">
              <a:extLst>
                <a:ext uri="{FF2B5EF4-FFF2-40B4-BE49-F238E27FC236}">
                  <a16:creationId xmlns:a16="http://schemas.microsoft.com/office/drawing/2014/main" id="{AE9342A1-B75D-483C-B8EB-1BC2B733A092}"/>
                </a:ext>
              </a:extLst>
            </p:cNvPr>
            <p:cNvSpPr/>
            <p:nvPr/>
          </p:nvSpPr>
          <p:spPr>
            <a:xfrm>
              <a:off x="2897783"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650" name="Freeform: Shape 649">
              <a:extLst>
                <a:ext uri="{FF2B5EF4-FFF2-40B4-BE49-F238E27FC236}">
                  <a16:creationId xmlns:a16="http://schemas.microsoft.com/office/drawing/2014/main" id="{B988FF78-22E4-4CC5-BC82-8E27C66C7FD4}"/>
                </a:ext>
              </a:extLst>
            </p:cNvPr>
            <p:cNvSpPr/>
            <p:nvPr/>
          </p:nvSpPr>
          <p:spPr>
            <a:xfrm>
              <a:off x="2676810"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651" name="Freeform: Shape 650">
              <a:extLst>
                <a:ext uri="{FF2B5EF4-FFF2-40B4-BE49-F238E27FC236}">
                  <a16:creationId xmlns:a16="http://schemas.microsoft.com/office/drawing/2014/main" id="{1BF9F972-217E-49D9-9985-7F16C1A209D8}"/>
                </a:ext>
              </a:extLst>
            </p:cNvPr>
            <p:cNvSpPr/>
            <p:nvPr/>
          </p:nvSpPr>
          <p:spPr>
            <a:xfrm>
              <a:off x="2455836"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sp>
          <p:nvSpPr>
            <p:cNvPr id="652" name="Freeform: Shape 651">
              <a:extLst>
                <a:ext uri="{FF2B5EF4-FFF2-40B4-BE49-F238E27FC236}">
                  <a16:creationId xmlns:a16="http://schemas.microsoft.com/office/drawing/2014/main" id="{D5A71EE0-4F48-4E60-AD5D-5FDC24059674}"/>
                </a:ext>
              </a:extLst>
            </p:cNvPr>
            <p:cNvSpPr/>
            <p:nvPr/>
          </p:nvSpPr>
          <p:spPr>
            <a:xfrm>
              <a:off x="2234863" y="436591"/>
              <a:ext cx="298829" cy="305699"/>
            </a:xfrm>
            <a:custGeom>
              <a:avLst/>
              <a:gdLst>
                <a:gd name="connsiteX0" fmla="*/ 42363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653" name="Freeform: Shape 652">
              <a:extLst>
                <a:ext uri="{FF2B5EF4-FFF2-40B4-BE49-F238E27FC236}">
                  <a16:creationId xmlns:a16="http://schemas.microsoft.com/office/drawing/2014/main" id="{77F85654-36F0-454A-8DC2-335730471D60}"/>
                </a:ext>
              </a:extLst>
            </p:cNvPr>
            <p:cNvSpPr/>
            <p:nvPr/>
          </p:nvSpPr>
          <p:spPr>
            <a:xfrm>
              <a:off x="2013889" y="436591"/>
              <a:ext cx="297684" cy="305699"/>
            </a:xfrm>
            <a:custGeom>
              <a:avLst/>
              <a:gdLst>
                <a:gd name="connsiteX0" fmla="*/ 42363 w 297684"/>
                <a:gd name="connsiteY0" fmla="*/ 0 h 305699"/>
                <a:gd name="connsiteX1" fmla="*/ 0 w 297684"/>
                <a:gd name="connsiteY1" fmla="*/ 0 h 305699"/>
                <a:gd name="connsiteX2" fmla="*/ 255322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2" y="305699"/>
                  </a:lnTo>
                  <a:lnTo>
                    <a:pt x="297684" y="305699"/>
                  </a:lnTo>
                  <a:close/>
                </a:path>
              </a:pathLst>
            </a:custGeom>
            <a:grpFill/>
            <a:ln w="11442" cap="flat">
              <a:noFill/>
              <a:prstDash val="solid"/>
              <a:miter/>
            </a:ln>
          </p:spPr>
          <p:txBody>
            <a:bodyPr rtlCol="0" anchor="ctr"/>
            <a:lstStyle/>
            <a:p>
              <a:endParaRPr lang="en-US"/>
            </a:p>
          </p:txBody>
        </p:sp>
        <p:sp>
          <p:nvSpPr>
            <p:cNvPr id="654" name="Freeform: Shape 653">
              <a:extLst>
                <a:ext uri="{FF2B5EF4-FFF2-40B4-BE49-F238E27FC236}">
                  <a16:creationId xmlns:a16="http://schemas.microsoft.com/office/drawing/2014/main" id="{1A6E0C46-62FC-46D2-AB0D-15B6F9C1A42E}"/>
                </a:ext>
              </a:extLst>
            </p:cNvPr>
            <p:cNvSpPr/>
            <p:nvPr/>
          </p:nvSpPr>
          <p:spPr>
            <a:xfrm>
              <a:off x="1791771" y="436591"/>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29" y="305699"/>
                  </a:lnTo>
                  <a:close/>
                </a:path>
              </a:pathLst>
            </a:custGeom>
            <a:grpFill/>
            <a:ln w="11442" cap="flat">
              <a:noFill/>
              <a:prstDash val="solid"/>
              <a:miter/>
            </a:ln>
          </p:spPr>
          <p:txBody>
            <a:bodyPr rtlCol="0" anchor="ctr"/>
            <a:lstStyle/>
            <a:p>
              <a:endParaRPr lang="en-US"/>
            </a:p>
          </p:txBody>
        </p:sp>
        <p:sp>
          <p:nvSpPr>
            <p:cNvPr id="655" name="Freeform: Shape 654">
              <a:extLst>
                <a:ext uri="{FF2B5EF4-FFF2-40B4-BE49-F238E27FC236}">
                  <a16:creationId xmlns:a16="http://schemas.microsoft.com/office/drawing/2014/main" id="{2B428080-4201-4890-A028-E80EC5FD7B58}"/>
                </a:ext>
              </a:extLst>
            </p:cNvPr>
            <p:cNvSpPr/>
            <p:nvPr/>
          </p:nvSpPr>
          <p:spPr>
            <a:xfrm>
              <a:off x="1570798" y="436591"/>
              <a:ext cx="298829" cy="305699"/>
            </a:xfrm>
            <a:custGeom>
              <a:avLst/>
              <a:gdLst>
                <a:gd name="connsiteX0" fmla="*/ 43508 w 298829"/>
                <a:gd name="connsiteY0" fmla="*/ 0 h 305699"/>
                <a:gd name="connsiteX1" fmla="*/ 0 w 298829"/>
                <a:gd name="connsiteY1" fmla="*/ 0 h 305699"/>
                <a:gd name="connsiteX2" fmla="*/ 256466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6" y="305699"/>
                  </a:lnTo>
                  <a:lnTo>
                    <a:pt x="298829" y="305699"/>
                  </a:lnTo>
                  <a:close/>
                </a:path>
              </a:pathLst>
            </a:custGeom>
            <a:grpFill/>
            <a:ln w="11442" cap="flat">
              <a:noFill/>
              <a:prstDash val="solid"/>
              <a:miter/>
            </a:ln>
          </p:spPr>
          <p:txBody>
            <a:bodyPr rtlCol="0" anchor="ctr"/>
            <a:lstStyle/>
            <a:p>
              <a:endParaRPr lang="en-US"/>
            </a:p>
          </p:txBody>
        </p:sp>
        <p:sp>
          <p:nvSpPr>
            <p:cNvPr id="656" name="Freeform: Shape 655">
              <a:extLst>
                <a:ext uri="{FF2B5EF4-FFF2-40B4-BE49-F238E27FC236}">
                  <a16:creationId xmlns:a16="http://schemas.microsoft.com/office/drawing/2014/main" id="{60E84ECB-A0C4-44DB-9E02-F30C764AE90D}"/>
                </a:ext>
              </a:extLst>
            </p:cNvPr>
            <p:cNvSpPr/>
            <p:nvPr/>
          </p:nvSpPr>
          <p:spPr>
            <a:xfrm>
              <a:off x="1349824"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sp>
          <p:nvSpPr>
            <p:cNvPr id="657" name="Freeform: Shape 656">
              <a:extLst>
                <a:ext uri="{FF2B5EF4-FFF2-40B4-BE49-F238E27FC236}">
                  <a16:creationId xmlns:a16="http://schemas.microsoft.com/office/drawing/2014/main" id="{2395824C-5839-4AB7-A81C-9572CC6E09ED}"/>
                </a:ext>
              </a:extLst>
            </p:cNvPr>
            <p:cNvSpPr/>
            <p:nvPr/>
          </p:nvSpPr>
          <p:spPr>
            <a:xfrm>
              <a:off x="1128851"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sp>
          <p:nvSpPr>
            <p:cNvPr id="658" name="Freeform: Shape 657">
              <a:extLst>
                <a:ext uri="{FF2B5EF4-FFF2-40B4-BE49-F238E27FC236}">
                  <a16:creationId xmlns:a16="http://schemas.microsoft.com/office/drawing/2014/main" id="{D7EE2C33-BA60-4086-B893-BFF3A50139D1}"/>
                </a:ext>
              </a:extLst>
            </p:cNvPr>
            <p:cNvSpPr/>
            <p:nvPr/>
          </p:nvSpPr>
          <p:spPr>
            <a:xfrm>
              <a:off x="907877"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sp>
          <p:nvSpPr>
            <p:cNvPr id="659" name="Freeform: Shape 658">
              <a:extLst>
                <a:ext uri="{FF2B5EF4-FFF2-40B4-BE49-F238E27FC236}">
                  <a16:creationId xmlns:a16="http://schemas.microsoft.com/office/drawing/2014/main" id="{6D76EB7D-FB13-487A-AD7C-4D99886C14D8}"/>
                </a:ext>
              </a:extLst>
            </p:cNvPr>
            <p:cNvSpPr/>
            <p:nvPr/>
          </p:nvSpPr>
          <p:spPr>
            <a:xfrm>
              <a:off x="686904" y="436591"/>
              <a:ext cx="298829" cy="305699"/>
            </a:xfrm>
            <a:custGeom>
              <a:avLst/>
              <a:gdLst>
                <a:gd name="connsiteX0" fmla="*/ 42363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sp>
          <p:nvSpPr>
            <p:cNvPr id="660" name="Freeform: Shape 659">
              <a:extLst>
                <a:ext uri="{FF2B5EF4-FFF2-40B4-BE49-F238E27FC236}">
                  <a16:creationId xmlns:a16="http://schemas.microsoft.com/office/drawing/2014/main" id="{BE216033-170A-43AC-97EC-295E1E937D10}"/>
                </a:ext>
              </a:extLst>
            </p:cNvPr>
            <p:cNvSpPr/>
            <p:nvPr/>
          </p:nvSpPr>
          <p:spPr>
            <a:xfrm>
              <a:off x="465930" y="436591"/>
              <a:ext cx="297684" cy="305699"/>
            </a:xfrm>
            <a:custGeom>
              <a:avLst/>
              <a:gdLst>
                <a:gd name="connsiteX0" fmla="*/ 42363 w 297684"/>
                <a:gd name="connsiteY0" fmla="*/ 0 h 305699"/>
                <a:gd name="connsiteX1" fmla="*/ 0 w 297684"/>
                <a:gd name="connsiteY1" fmla="*/ 0 h 305699"/>
                <a:gd name="connsiteX2" fmla="*/ 255322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2" y="305699"/>
                  </a:lnTo>
                  <a:lnTo>
                    <a:pt x="297684" y="305699"/>
                  </a:lnTo>
                  <a:close/>
                </a:path>
              </a:pathLst>
            </a:custGeom>
            <a:grpFill/>
            <a:ln w="11442" cap="flat">
              <a:noFill/>
              <a:prstDash val="solid"/>
              <a:miter/>
            </a:ln>
          </p:spPr>
          <p:txBody>
            <a:bodyPr rtlCol="0" anchor="ctr"/>
            <a:lstStyle/>
            <a:p>
              <a:endParaRPr lang="en-US"/>
            </a:p>
          </p:txBody>
        </p:sp>
        <p:sp>
          <p:nvSpPr>
            <p:cNvPr id="661" name="Freeform: Shape 660">
              <a:extLst>
                <a:ext uri="{FF2B5EF4-FFF2-40B4-BE49-F238E27FC236}">
                  <a16:creationId xmlns:a16="http://schemas.microsoft.com/office/drawing/2014/main" id="{C75BB3C0-DC6D-4778-94F7-2CE31386026A}"/>
                </a:ext>
              </a:extLst>
            </p:cNvPr>
            <p:cNvSpPr/>
            <p:nvPr/>
          </p:nvSpPr>
          <p:spPr>
            <a:xfrm>
              <a:off x="244957" y="436591"/>
              <a:ext cx="297684" cy="305699"/>
            </a:xfrm>
            <a:custGeom>
              <a:avLst/>
              <a:gdLst>
                <a:gd name="connsiteX0" fmla="*/ 42363 w 297684"/>
                <a:gd name="connsiteY0" fmla="*/ 0 h 305699"/>
                <a:gd name="connsiteX1" fmla="*/ 0 w 297684"/>
                <a:gd name="connsiteY1" fmla="*/ 0 h 305699"/>
                <a:gd name="connsiteX2" fmla="*/ 255322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2" y="305699"/>
                  </a:lnTo>
                  <a:lnTo>
                    <a:pt x="297684" y="305699"/>
                  </a:lnTo>
                  <a:close/>
                </a:path>
              </a:pathLst>
            </a:custGeom>
            <a:grpFill/>
            <a:ln w="11442" cap="flat">
              <a:noFill/>
              <a:prstDash val="solid"/>
              <a:miter/>
            </a:ln>
          </p:spPr>
          <p:txBody>
            <a:bodyPr rtlCol="0" anchor="ctr"/>
            <a:lstStyle/>
            <a:p>
              <a:endParaRPr lang="en-US"/>
            </a:p>
          </p:txBody>
        </p:sp>
        <p:sp>
          <p:nvSpPr>
            <p:cNvPr id="662" name="Freeform: Shape 661">
              <a:extLst>
                <a:ext uri="{FF2B5EF4-FFF2-40B4-BE49-F238E27FC236}">
                  <a16:creationId xmlns:a16="http://schemas.microsoft.com/office/drawing/2014/main" id="{206A7BCC-0B87-49A9-ADC4-69DBE6423447}"/>
                </a:ext>
              </a:extLst>
            </p:cNvPr>
            <p:cNvSpPr/>
            <p:nvPr/>
          </p:nvSpPr>
          <p:spPr>
            <a:xfrm>
              <a:off x="22839" y="436591"/>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29" y="305699"/>
                  </a:lnTo>
                  <a:close/>
                </a:path>
              </a:pathLst>
            </a:custGeom>
            <a:grpFill/>
            <a:ln w="11442" cap="flat">
              <a:noFill/>
              <a:prstDash val="solid"/>
              <a:miter/>
            </a:ln>
          </p:spPr>
          <p:txBody>
            <a:bodyPr rtlCol="0" anchor="ctr"/>
            <a:lstStyle/>
            <a:p>
              <a:endParaRPr lang="en-US"/>
            </a:p>
          </p:txBody>
        </p:sp>
        <p:sp>
          <p:nvSpPr>
            <p:cNvPr id="663" name="Freeform: Shape 662">
              <a:extLst>
                <a:ext uri="{FF2B5EF4-FFF2-40B4-BE49-F238E27FC236}">
                  <a16:creationId xmlns:a16="http://schemas.microsoft.com/office/drawing/2014/main" id="{EB69F148-2B7B-43F2-9D16-FB70C5D038A5}"/>
                </a:ext>
              </a:extLst>
            </p:cNvPr>
            <p:cNvSpPr/>
            <p:nvPr/>
          </p:nvSpPr>
          <p:spPr>
            <a:xfrm>
              <a:off x="-198134"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sp>
          <p:nvSpPr>
            <p:cNvPr id="664" name="Freeform: Shape 663">
              <a:extLst>
                <a:ext uri="{FF2B5EF4-FFF2-40B4-BE49-F238E27FC236}">
                  <a16:creationId xmlns:a16="http://schemas.microsoft.com/office/drawing/2014/main" id="{6FAEDD41-55C5-43B4-81E4-69D28CB56FB8}"/>
                </a:ext>
              </a:extLst>
            </p:cNvPr>
            <p:cNvSpPr/>
            <p:nvPr/>
          </p:nvSpPr>
          <p:spPr>
            <a:xfrm>
              <a:off x="-419107"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sp>
          <p:nvSpPr>
            <p:cNvPr id="665" name="Freeform: Shape 664">
              <a:extLst>
                <a:ext uri="{FF2B5EF4-FFF2-40B4-BE49-F238E27FC236}">
                  <a16:creationId xmlns:a16="http://schemas.microsoft.com/office/drawing/2014/main" id="{47B3242B-08EA-4A75-9ED6-E34BC0AA3617}"/>
                </a:ext>
              </a:extLst>
            </p:cNvPr>
            <p:cNvSpPr/>
            <p:nvPr/>
          </p:nvSpPr>
          <p:spPr>
            <a:xfrm>
              <a:off x="-640081"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grpSp>
      <p:grpSp>
        <p:nvGrpSpPr>
          <p:cNvPr id="666" name="Graphic 59">
            <a:extLst>
              <a:ext uri="{FF2B5EF4-FFF2-40B4-BE49-F238E27FC236}">
                <a16:creationId xmlns:a16="http://schemas.microsoft.com/office/drawing/2014/main" id="{FDDA3CC2-0422-41B8-A108-AFC5CA1FC96C}"/>
              </a:ext>
            </a:extLst>
          </p:cNvPr>
          <p:cNvGrpSpPr/>
          <p:nvPr userDrawn="1"/>
        </p:nvGrpSpPr>
        <p:grpSpPr>
          <a:xfrm>
            <a:off x="-774187" y="4666230"/>
            <a:ext cx="14449142" cy="309134"/>
            <a:chOff x="-606547" y="0"/>
            <a:chExt cx="14449142" cy="309134"/>
          </a:xfrm>
          <a:solidFill>
            <a:srgbClr val="F2F2F2">
              <a:alpha val="5098"/>
            </a:srgbClr>
          </a:solidFill>
        </p:grpSpPr>
        <p:sp>
          <p:nvSpPr>
            <p:cNvPr id="667" name="Freeform: Shape 666">
              <a:extLst>
                <a:ext uri="{FF2B5EF4-FFF2-40B4-BE49-F238E27FC236}">
                  <a16:creationId xmlns:a16="http://schemas.microsoft.com/office/drawing/2014/main" id="{BC283EC3-BBEF-47AE-A3D5-D4B142CAD6E2}"/>
                </a:ext>
              </a:extLst>
            </p:cNvPr>
            <p:cNvSpPr/>
            <p:nvPr/>
          </p:nvSpPr>
          <p:spPr>
            <a:xfrm>
              <a:off x="13544910" y="0"/>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29" y="305699"/>
                  </a:lnTo>
                  <a:close/>
                </a:path>
              </a:pathLst>
            </a:custGeom>
            <a:grpFill/>
            <a:ln w="11442" cap="flat">
              <a:noFill/>
              <a:prstDash val="solid"/>
              <a:miter/>
            </a:ln>
          </p:spPr>
          <p:txBody>
            <a:bodyPr rtlCol="0" anchor="ctr"/>
            <a:lstStyle/>
            <a:p>
              <a:endParaRPr lang="en-US"/>
            </a:p>
          </p:txBody>
        </p:sp>
        <p:sp>
          <p:nvSpPr>
            <p:cNvPr id="668" name="Freeform: Shape 667">
              <a:extLst>
                <a:ext uri="{FF2B5EF4-FFF2-40B4-BE49-F238E27FC236}">
                  <a16:creationId xmlns:a16="http://schemas.microsoft.com/office/drawing/2014/main" id="{18494E00-B37E-460B-9381-E6E505D9703B}"/>
                </a:ext>
              </a:extLst>
            </p:cNvPr>
            <p:cNvSpPr/>
            <p:nvPr/>
          </p:nvSpPr>
          <p:spPr>
            <a:xfrm>
              <a:off x="13323936" y="0"/>
              <a:ext cx="298830" cy="305699"/>
            </a:xfrm>
            <a:custGeom>
              <a:avLst/>
              <a:gdLst>
                <a:gd name="connsiteX0" fmla="*/ 43508 w 298830"/>
                <a:gd name="connsiteY0" fmla="*/ 0 h 305699"/>
                <a:gd name="connsiteX1" fmla="*/ 0 w 298830"/>
                <a:gd name="connsiteY1" fmla="*/ 0 h 305699"/>
                <a:gd name="connsiteX2" fmla="*/ 255322 w 298830"/>
                <a:gd name="connsiteY2" fmla="*/ 305699 h 305699"/>
                <a:gd name="connsiteX3" fmla="*/ 298830 w 298830"/>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30" h="305699">
                  <a:moveTo>
                    <a:pt x="43508" y="0"/>
                  </a:moveTo>
                  <a:lnTo>
                    <a:pt x="0" y="0"/>
                  </a:lnTo>
                  <a:lnTo>
                    <a:pt x="255322" y="305699"/>
                  </a:lnTo>
                  <a:lnTo>
                    <a:pt x="298830" y="305699"/>
                  </a:lnTo>
                  <a:close/>
                </a:path>
              </a:pathLst>
            </a:custGeom>
            <a:grpFill/>
            <a:ln w="11442" cap="flat">
              <a:noFill/>
              <a:prstDash val="solid"/>
              <a:miter/>
            </a:ln>
          </p:spPr>
          <p:txBody>
            <a:bodyPr rtlCol="0" anchor="ctr"/>
            <a:lstStyle/>
            <a:p>
              <a:endParaRPr lang="en-US"/>
            </a:p>
          </p:txBody>
        </p:sp>
        <p:sp>
          <p:nvSpPr>
            <p:cNvPr id="669" name="Freeform: Shape 668">
              <a:extLst>
                <a:ext uri="{FF2B5EF4-FFF2-40B4-BE49-F238E27FC236}">
                  <a16:creationId xmlns:a16="http://schemas.microsoft.com/office/drawing/2014/main" id="{04507BF5-D67F-4622-ADC1-8863A8D5149A}"/>
                </a:ext>
              </a:extLst>
            </p:cNvPr>
            <p:cNvSpPr/>
            <p:nvPr/>
          </p:nvSpPr>
          <p:spPr>
            <a:xfrm>
              <a:off x="13102964" y="0"/>
              <a:ext cx="298829" cy="305699"/>
            </a:xfrm>
            <a:custGeom>
              <a:avLst/>
              <a:gdLst>
                <a:gd name="connsiteX0" fmla="*/ 43507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7"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670" name="Freeform: Shape 669">
              <a:extLst>
                <a:ext uri="{FF2B5EF4-FFF2-40B4-BE49-F238E27FC236}">
                  <a16:creationId xmlns:a16="http://schemas.microsoft.com/office/drawing/2014/main" id="{1D85D641-D187-433D-AAEF-59E8A3DA7949}"/>
                </a:ext>
              </a:extLst>
            </p:cNvPr>
            <p:cNvSpPr/>
            <p:nvPr/>
          </p:nvSpPr>
          <p:spPr>
            <a:xfrm>
              <a:off x="12881990" y="0"/>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sp>
          <p:nvSpPr>
            <p:cNvPr id="671" name="Freeform: Shape 670">
              <a:extLst>
                <a:ext uri="{FF2B5EF4-FFF2-40B4-BE49-F238E27FC236}">
                  <a16:creationId xmlns:a16="http://schemas.microsoft.com/office/drawing/2014/main" id="{F2B9704B-3437-4D34-9820-FE872A7DDDE6}"/>
                </a:ext>
              </a:extLst>
            </p:cNvPr>
            <p:cNvSpPr/>
            <p:nvPr/>
          </p:nvSpPr>
          <p:spPr>
            <a:xfrm>
              <a:off x="12661017" y="0"/>
              <a:ext cx="298829" cy="305699"/>
            </a:xfrm>
            <a:custGeom>
              <a:avLst/>
              <a:gdLst>
                <a:gd name="connsiteX0" fmla="*/ 43507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7"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672" name="Freeform: Shape 671">
              <a:extLst>
                <a:ext uri="{FF2B5EF4-FFF2-40B4-BE49-F238E27FC236}">
                  <a16:creationId xmlns:a16="http://schemas.microsoft.com/office/drawing/2014/main" id="{E6A35505-72D3-4708-8BAD-649C7131609F}"/>
                </a:ext>
              </a:extLst>
            </p:cNvPr>
            <p:cNvSpPr/>
            <p:nvPr/>
          </p:nvSpPr>
          <p:spPr>
            <a:xfrm>
              <a:off x="12440043" y="0"/>
              <a:ext cx="298829" cy="305699"/>
            </a:xfrm>
            <a:custGeom>
              <a:avLst/>
              <a:gdLst>
                <a:gd name="connsiteX0" fmla="*/ 42362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2"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sp>
          <p:nvSpPr>
            <p:cNvPr id="673" name="Freeform: Shape 672">
              <a:extLst>
                <a:ext uri="{FF2B5EF4-FFF2-40B4-BE49-F238E27FC236}">
                  <a16:creationId xmlns:a16="http://schemas.microsoft.com/office/drawing/2014/main" id="{37CA1DF6-D662-4512-8FA8-C5CB27E0DB1A}"/>
                </a:ext>
              </a:extLst>
            </p:cNvPr>
            <p:cNvSpPr/>
            <p:nvPr/>
          </p:nvSpPr>
          <p:spPr>
            <a:xfrm>
              <a:off x="12219069" y="0"/>
              <a:ext cx="297684" cy="305699"/>
            </a:xfrm>
            <a:custGeom>
              <a:avLst/>
              <a:gdLst>
                <a:gd name="connsiteX0" fmla="*/ 42364 w 297684"/>
                <a:gd name="connsiteY0" fmla="*/ 0 h 305699"/>
                <a:gd name="connsiteX1" fmla="*/ 0 w 297684"/>
                <a:gd name="connsiteY1" fmla="*/ 0 h 305699"/>
                <a:gd name="connsiteX2" fmla="*/ 255322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4" y="0"/>
                  </a:moveTo>
                  <a:lnTo>
                    <a:pt x="0" y="0"/>
                  </a:lnTo>
                  <a:lnTo>
                    <a:pt x="255322" y="305699"/>
                  </a:lnTo>
                  <a:lnTo>
                    <a:pt x="297684" y="305699"/>
                  </a:lnTo>
                  <a:close/>
                </a:path>
              </a:pathLst>
            </a:custGeom>
            <a:grpFill/>
            <a:ln w="11442" cap="flat">
              <a:noFill/>
              <a:prstDash val="solid"/>
              <a:miter/>
            </a:ln>
          </p:spPr>
          <p:txBody>
            <a:bodyPr rtlCol="0" anchor="ctr"/>
            <a:lstStyle/>
            <a:p>
              <a:endParaRPr lang="en-US"/>
            </a:p>
          </p:txBody>
        </p:sp>
        <p:sp>
          <p:nvSpPr>
            <p:cNvPr id="674" name="Freeform: Shape 673">
              <a:extLst>
                <a:ext uri="{FF2B5EF4-FFF2-40B4-BE49-F238E27FC236}">
                  <a16:creationId xmlns:a16="http://schemas.microsoft.com/office/drawing/2014/main" id="{DC664BAF-23BF-4EAA-928A-5CE1BCAE3531}"/>
                </a:ext>
              </a:extLst>
            </p:cNvPr>
            <p:cNvSpPr/>
            <p:nvPr/>
          </p:nvSpPr>
          <p:spPr>
            <a:xfrm>
              <a:off x="11996952" y="0"/>
              <a:ext cx="298829" cy="305699"/>
            </a:xfrm>
            <a:custGeom>
              <a:avLst/>
              <a:gdLst>
                <a:gd name="connsiteX0" fmla="*/ 43507 w 298829"/>
                <a:gd name="connsiteY0" fmla="*/ 0 h 305699"/>
                <a:gd name="connsiteX1" fmla="*/ 0 w 298829"/>
                <a:gd name="connsiteY1" fmla="*/ 0 h 305699"/>
                <a:gd name="connsiteX2" fmla="*/ 256465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7" y="0"/>
                  </a:moveTo>
                  <a:lnTo>
                    <a:pt x="0" y="0"/>
                  </a:lnTo>
                  <a:lnTo>
                    <a:pt x="256465" y="305699"/>
                  </a:lnTo>
                  <a:lnTo>
                    <a:pt x="298829" y="305699"/>
                  </a:lnTo>
                  <a:close/>
                </a:path>
              </a:pathLst>
            </a:custGeom>
            <a:grpFill/>
            <a:ln w="11442" cap="flat">
              <a:noFill/>
              <a:prstDash val="solid"/>
              <a:miter/>
            </a:ln>
          </p:spPr>
          <p:txBody>
            <a:bodyPr rtlCol="0" anchor="ctr"/>
            <a:lstStyle/>
            <a:p>
              <a:endParaRPr lang="en-US"/>
            </a:p>
          </p:txBody>
        </p:sp>
        <p:sp>
          <p:nvSpPr>
            <p:cNvPr id="675" name="Freeform: Shape 674">
              <a:extLst>
                <a:ext uri="{FF2B5EF4-FFF2-40B4-BE49-F238E27FC236}">
                  <a16:creationId xmlns:a16="http://schemas.microsoft.com/office/drawing/2014/main" id="{F53043D0-7A0E-4A25-B36D-FD3323554980}"/>
                </a:ext>
              </a:extLst>
            </p:cNvPr>
            <p:cNvSpPr/>
            <p:nvPr/>
          </p:nvSpPr>
          <p:spPr>
            <a:xfrm>
              <a:off x="11775978" y="0"/>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29" y="305699"/>
                  </a:lnTo>
                  <a:close/>
                </a:path>
              </a:pathLst>
            </a:custGeom>
            <a:grpFill/>
            <a:ln w="11442" cap="flat">
              <a:noFill/>
              <a:prstDash val="solid"/>
              <a:miter/>
            </a:ln>
          </p:spPr>
          <p:txBody>
            <a:bodyPr rtlCol="0" anchor="ctr"/>
            <a:lstStyle/>
            <a:p>
              <a:endParaRPr lang="en-US"/>
            </a:p>
          </p:txBody>
        </p:sp>
        <p:sp>
          <p:nvSpPr>
            <p:cNvPr id="676" name="Freeform: Shape 675">
              <a:extLst>
                <a:ext uri="{FF2B5EF4-FFF2-40B4-BE49-F238E27FC236}">
                  <a16:creationId xmlns:a16="http://schemas.microsoft.com/office/drawing/2014/main" id="{CC83852F-1AE3-4F35-9142-E405E5286E2B}"/>
                </a:ext>
              </a:extLst>
            </p:cNvPr>
            <p:cNvSpPr/>
            <p:nvPr/>
          </p:nvSpPr>
          <p:spPr>
            <a:xfrm>
              <a:off x="11555004" y="0"/>
              <a:ext cx="298830" cy="305699"/>
            </a:xfrm>
            <a:custGeom>
              <a:avLst/>
              <a:gdLst>
                <a:gd name="connsiteX0" fmla="*/ 43508 w 298830"/>
                <a:gd name="connsiteY0" fmla="*/ 0 h 305699"/>
                <a:gd name="connsiteX1" fmla="*/ 0 w 298830"/>
                <a:gd name="connsiteY1" fmla="*/ 0 h 305699"/>
                <a:gd name="connsiteX2" fmla="*/ 255322 w 298830"/>
                <a:gd name="connsiteY2" fmla="*/ 305699 h 305699"/>
                <a:gd name="connsiteX3" fmla="*/ 298830 w 298830"/>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30" h="305699">
                  <a:moveTo>
                    <a:pt x="43508" y="0"/>
                  </a:moveTo>
                  <a:lnTo>
                    <a:pt x="0" y="0"/>
                  </a:lnTo>
                  <a:lnTo>
                    <a:pt x="255322" y="305699"/>
                  </a:lnTo>
                  <a:lnTo>
                    <a:pt x="298830" y="305699"/>
                  </a:lnTo>
                  <a:close/>
                </a:path>
              </a:pathLst>
            </a:custGeom>
            <a:grpFill/>
            <a:ln w="11442" cap="flat">
              <a:noFill/>
              <a:prstDash val="solid"/>
              <a:miter/>
            </a:ln>
          </p:spPr>
          <p:txBody>
            <a:bodyPr rtlCol="0" anchor="ctr"/>
            <a:lstStyle/>
            <a:p>
              <a:endParaRPr lang="en-US"/>
            </a:p>
          </p:txBody>
        </p:sp>
        <p:sp>
          <p:nvSpPr>
            <p:cNvPr id="677" name="Freeform: Shape 676">
              <a:extLst>
                <a:ext uri="{FF2B5EF4-FFF2-40B4-BE49-F238E27FC236}">
                  <a16:creationId xmlns:a16="http://schemas.microsoft.com/office/drawing/2014/main" id="{0AF5385F-E7BC-4481-9C14-85E35012AE61}"/>
                </a:ext>
              </a:extLst>
            </p:cNvPr>
            <p:cNvSpPr/>
            <p:nvPr/>
          </p:nvSpPr>
          <p:spPr>
            <a:xfrm>
              <a:off x="11334031" y="0"/>
              <a:ext cx="298829" cy="305699"/>
            </a:xfrm>
            <a:custGeom>
              <a:avLst/>
              <a:gdLst>
                <a:gd name="connsiteX0" fmla="*/ 43507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7"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678" name="Freeform: Shape 677">
              <a:extLst>
                <a:ext uri="{FF2B5EF4-FFF2-40B4-BE49-F238E27FC236}">
                  <a16:creationId xmlns:a16="http://schemas.microsoft.com/office/drawing/2014/main" id="{8A4CAD42-6412-43CD-AE80-F25B2C07D40C}"/>
                </a:ext>
              </a:extLst>
            </p:cNvPr>
            <p:cNvSpPr/>
            <p:nvPr/>
          </p:nvSpPr>
          <p:spPr>
            <a:xfrm>
              <a:off x="11113057" y="0"/>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sp>
          <p:nvSpPr>
            <p:cNvPr id="679" name="Freeform: Shape 678">
              <a:extLst>
                <a:ext uri="{FF2B5EF4-FFF2-40B4-BE49-F238E27FC236}">
                  <a16:creationId xmlns:a16="http://schemas.microsoft.com/office/drawing/2014/main" id="{0A2943B8-BE20-479C-8A6B-187BA03E9FE8}"/>
                </a:ext>
              </a:extLst>
            </p:cNvPr>
            <p:cNvSpPr/>
            <p:nvPr/>
          </p:nvSpPr>
          <p:spPr>
            <a:xfrm>
              <a:off x="10892084" y="0"/>
              <a:ext cx="298829" cy="305699"/>
            </a:xfrm>
            <a:custGeom>
              <a:avLst/>
              <a:gdLst>
                <a:gd name="connsiteX0" fmla="*/ 42363 w 298829"/>
                <a:gd name="connsiteY0" fmla="*/ 0 h 305699"/>
                <a:gd name="connsiteX1" fmla="*/ 0 w 298829"/>
                <a:gd name="connsiteY1" fmla="*/ 0 h 305699"/>
                <a:gd name="connsiteX2" fmla="*/ 255321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1" y="305699"/>
                  </a:lnTo>
                  <a:lnTo>
                    <a:pt x="298830" y="305699"/>
                  </a:lnTo>
                  <a:close/>
                </a:path>
              </a:pathLst>
            </a:custGeom>
            <a:grpFill/>
            <a:ln w="11442" cap="flat">
              <a:noFill/>
              <a:prstDash val="solid"/>
              <a:miter/>
            </a:ln>
          </p:spPr>
          <p:txBody>
            <a:bodyPr rtlCol="0" anchor="ctr"/>
            <a:lstStyle/>
            <a:p>
              <a:endParaRPr lang="en-US"/>
            </a:p>
          </p:txBody>
        </p:sp>
        <p:sp>
          <p:nvSpPr>
            <p:cNvPr id="680" name="Freeform: Shape 679">
              <a:extLst>
                <a:ext uri="{FF2B5EF4-FFF2-40B4-BE49-F238E27FC236}">
                  <a16:creationId xmlns:a16="http://schemas.microsoft.com/office/drawing/2014/main" id="{CE95CB78-C186-44DA-B05B-C3364D9E51BC}"/>
                </a:ext>
              </a:extLst>
            </p:cNvPr>
            <p:cNvSpPr/>
            <p:nvPr/>
          </p:nvSpPr>
          <p:spPr>
            <a:xfrm>
              <a:off x="10671111" y="0"/>
              <a:ext cx="297684" cy="305699"/>
            </a:xfrm>
            <a:custGeom>
              <a:avLst/>
              <a:gdLst>
                <a:gd name="connsiteX0" fmla="*/ 42363 w 297684"/>
                <a:gd name="connsiteY0" fmla="*/ 0 h 305699"/>
                <a:gd name="connsiteX1" fmla="*/ 0 w 297684"/>
                <a:gd name="connsiteY1" fmla="*/ 0 h 305699"/>
                <a:gd name="connsiteX2" fmla="*/ 255321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1" y="305699"/>
                  </a:lnTo>
                  <a:lnTo>
                    <a:pt x="297684" y="305699"/>
                  </a:lnTo>
                  <a:close/>
                </a:path>
              </a:pathLst>
            </a:custGeom>
            <a:grpFill/>
            <a:ln w="11442" cap="flat">
              <a:noFill/>
              <a:prstDash val="solid"/>
              <a:miter/>
            </a:ln>
          </p:spPr>
          <p:txBody>
            <a:bodyPr rtlCol="0" anchor="ctr"/>
            <a:lstStyle/>
            <a:p>
              <a:endParaRPr lang="en-US"/>
            </a:p>
          </p:txBody>
        </p:sp>
        <p:sp>
          <p:nvSpPr>
            <p:cNvPr id="681" name="Freeform: Shape 680">
              <a:extLst>
                <a:ext uri="{FF2B5EF4-FFF2-40B4-BE49-F238E27FC236}">
                  <a16:creationId xmlns:a16="http://schemas.microsoft.com/office/drawing/2014/main" id="{BC096099-5FA5-47A8-AF09-FB63B297DEBE}"/>
                </a:ext>
              </a:extLst>
            </p:cNvPr>
            <p:cNvSpPr/>
            <p:nvPr/>
          </p:nvSpPr>
          <p:spPr>
            <a:xfrm>
              <a:off x="10450138" y="0"/>
              <a:ext cx="297684" cy="305699"/>
            </a:xfrm>
            <a:custGeom>
              <a:avLst/>
              <a:gdLst>
                <a:gd name="connsiteX0" fmla="*/ 42363 w 297684"/>
                <a:gd name="connsiteY0" fmla="*/ 0 h 305699"/>
                <a:gd name="connsiteX1" fmla="*/ 0 w 297684"/>
                <a:gd name="connsiteY1" fmla="*/ 0 h 305699"/>
                <a:gd name="connsiteX2" fmla="*/ 255321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1" y="305699"/>
                  </a:lnTo>
                  <a:lnTo>
                    <a:pt x="297684" y="305699"/>
                  </a:lnTo>
                  <a:close/>
                </a:path>
              </a:pathLst>
            </a:custGeom>
            <a:grpFill/>
            <a:ln w="11442" cap="flat">
              <a:noFill/>
              <a:prstDash val="solid"/>
              <a:miter/>
            </a:ln>
          </p:spPr>
          <p:txBody>
            <a:bodyPr rtlCol="0" anchor="ctr"/>
            <a:lstStyle/>
            <a:p>
              <a:endParaRPr lang="en-US"/>
            </a:p>
          </p:txBody>
        </p:sp>
        <p:sp>
          <p:nvSpPr>
            <p:cNvPr id="682" name="Freeform: Shape 681">
              <a:extLst>
                <a:ext uri="{FF2B5EF4-FFF2-40B4-BE49-F238E27FC236}">
                  <a16:creationId xmlns:a16="http://schemas.microsoft.com/office/drawing/2014/main" id="{68076136-BA5F-49D4-B9FE-26559C127313}"/>
                </a:ext>
              </a:extLst>
            </p:cNvPr>
            <p:cNvSpPr/>
            <p:nvPr/>
          </p:nvSpPr>
          <p:spPr>
            <a:xfrm>
              <a:off x="10228019" y="0"/>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30" y="305699"/>
                  </a:lnTo>
                  <a:close/>
                </a:path>
              </a:pathLst>
            </a:custGeom>
            <a:grpFill/>
            <a:ln w="11442" cap="flat">
              <a:noFill/>
              <a:prstDash val="solid"/>
              <a:miter/>
            </a:ln>
          </p:spPr>
          <p:txBody>
            <a:bodyPr rtlCol="0" anchor="ctr"/>
            <a:lstStyle/>
            <a:p>
              <a:endParaRPr lang="en-US"/>
            </a:p>
          </p:txBody>
        </p:sp>
        <p:sp>
          <p:nvSpPr>
            <p:cNvPr id="683" name="Freeform: Shape 682">
              <a:extLst>
                <a:ext uri="{FF2B5EF4-FFF2-40B4-BE49-F238E27FC236}">
                  <a16:creationId xmlns:a16="http://schemas.microsoft.com/office/drawing/2014/main" id="{5D60E80C-36C6-4250-BFE4-28F6C00AA4B9}"/>
                </a:ext>
              </a:extLst>
            </p:cNvPr>
            <p:cNvSpPr/>
            <p:nvPr/>
          </p:nvSpPr>
          <p:spPr>
            <a:xfrm>
              <a:off x="10007046" y="0"/>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684" name="Freeform: Shape 683">
              <a:extLst>
                <a:ext uri="{FF2B5EF4-FFF2-40B4-BE49-F238E27FC236}">
                  <a16:creationId xmlns:a16="http://schemas.microsoft.com/office/drawing/2014/main" id="{CBF106D6-CABE-4B4B-B0E4-73505C5252F7}"/>
                </a:ext>
              </a:extLst>
            </p:cNvPr>
            <p:cNvSpPr/>
            <p:nvPr/>
          </p:nvSpPr>
          <p:spPr>
            <a:xfrm>
              <a:off x="9786072" y="0"/>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685" name="Freeform: Shape 684">
              <a:extLst>
                <a:ext uri="{FF2B5EF4-FFF2-40B4-BE49-F238E27FC236}">
                  <a16:creationId xmlns:a16="http://schemas.microsoft.com/office/drawing/2014/main" id="{AC81E5FF-48BE-4EDC-94F2-86A93ECA6535}"/>
                </a:ext>
              </a:extLst>
            </p:cNvPr>
            <p:cNvSpPr/>
            <p:nvPr/>
          </p:nvSpPr>
          <p:spPr>
            <a:xfrm>
              <a:off x="9565099" y="0"/>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686" name="Freeform: Shape 685">
              <a:extLst>
                <a:ext uri="{FF2B5EF4-FFF2-40B4-BE49-F238E27FC236}">
                  <a16:creationId xmlns:a16="http://schemas.microsoft.com/office/drawing/2014/main" id="{DA9144BC-8041-41E3-AA42-6C9AD7969E54}"/>
                </a:ext>
              </a:extLst>
            </p:cNvPr>
            <p:cNvSpPr/>
            <p:nvPr/>
          </p:nvSpPr>
          <p:spPr>
            <a:xfrm>
              <a:off x="9344125" y="0"/>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30" y="305699"/>
                  </a:lnTo>
                  <a:close/>
                </a:path>
              </a:pathLst>
            </a:custGeom>
            <a:grpFill/>
            <a:ln w="11442" cap="flat">
              <a:noFill/>
              <a:prstDash val="solid"/>
              <a:miter/>
            </a:ln>
          </p:spPr>
          <p:txBody>
            <a:bodyPr rtlCol="0" anchor="ctr"/>
            <a:lstStyle/>
            <a:p>
              <a:endParaRPr lang="en-US"/>
            </a:p>
          </p:txBody>
        </p:sp>
        <p:sp>
          <p:nvSpPr>
            <p:cNvPr id="687" name="Freeform: Shape 686">
              <a:extLst>
                <a:ext uri="{FF2B5EF4-FFF2-40B4-BE49-F238E27FC236}">
                  <a16:creationId xmlns:a16="http://schemas.microsoft.com/office/drawing/2014/main" id="{DB61CFBD-523F-4F27-B46C-DE15F5172B3A}"/>
                </a:ext>
              </a:extLst>
            </p:cNvPr>
            <p:cNvSpPr/>
            <p:nvPr/>
          </p:nvSpPr>
          <p:spPr>
            <a:xfrm>
              <a:off x="9123152" y="0"/>
              <a:ext cx="298829" cy="305699"/>
            </a:xfrm>
            <a:custGeom>
              <a:avLst/>
              <a:gdLst>
                <a:gd name="connsiteX0" fmla="*/ 42363 w 298829"/>
                <a:gd name="connsiteY0" fmla="*/ 0 h 305699"/>
                <a:gd name="connsiteX1" fmla="*/ 0 w 298829"/>
                <a:gd name="connsiteY1" fmla="*/ 0 h 305699"/>
                <a:gd name="connsiteX2" fmla="*/ 255321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1" y="305699"/>
                  </a:lnTo>
                  <a:lnTo>
                    <a:pt x="298830" y="305699"/>
                  </a:lnTo>
                  <a:close/>
                </a:path>
              </a:pathLst>
            </a:custGeom>
            <a:grpFill/>
            <a:ln w="11442" cap="flat">
              <a:noFill/>
              <a:prstDash val="solid"/>
              <a:miter/>
            </a:ln>
          </p:spPr>
          <p:txBody>
            <a:bodyPr rtlCol="0" anchor="ctr"/>
            <a:lstStyle/>
            <a:p>
              <a:endParaRPr lang="en-US"/>
            </a:p>
          </p:txBody>
        </p:sp>
        <p:sp>
          <p:nvSpPr>
            <p:cNvPr id="688" name="Freeform: Shape 687">
              <a:extLst>
                <a:ext uri="{FF2B5EF4-FFF2-40B4-BE49-F238E27FC236}">
                  <a16:creationId xmlns:a16="http://schemas.microsoft.com/office/drawing/2014/main" id="{5A3FE2E0-CA67-4D36-8CB9-7B6555B8EAE1}"/>
                </a:ext>
              </a:extLst>
            </p:cNvPr>
            <p:cNvSpPr/>
            <p:nvPr/>
          </p:nvSpPr>
          <p:spPr>
            <a:xfrm>
              <a:off x="8902179" y="0"/>
              <a:ext cx="297684" cy="305699"/>
            </a:xfrm>
            <a:custGeom>
              <a:avLst/>
              <a:gdLst>
                <a:gd name="connsiteX0" fmla="*/ 42363 w 297684"/>
                <a:gd name="connsiteY0" fmla="*/ 0 h 305699"/>
                <a:gd name="connsiteX1" fmla="*/ 0 w 297684"/>
                <a:gd name="connsiteY1" fmla="*/ 0 h 305699"/>
                <a:gd name="connsiteX2" fmla="*/ 255321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1" y="305699"/>
                  </a:lnTo>
                  <a:lnTo>
                    <a:pt x="297684" y="305699"/>
                  </a:lnTo>
                  <a:close/>
                </a:path>
              </a:pathLst>
            </a:custGeom>
            <a:grpFill/>
            <a:ln w="11442" cap="flat">
              <a:noFill/>
              <a:prstDash val="solid"/>
              <a:miter/>
            </a:ln>
          </p:spPr>
          <p:txBody>
            <a:bodyPr rtlCol="0" anchor="ctr"/>
            <a:lstStyle/>
            <a:p>
              <a:endParaRPr lang="en-US"/>
            </a:p>
          </p:txBody>
        </p:sp>
        <p:sp>
          <p:nvSpPr>
            <p:cNvPr id="689" name="Freeform: Shape 688">
              <a:extLst>
                <a:ext uri="{FF2B5EF4-FFF2-40B4-BE49-F238E27FC236}">
                  <a16:creationId xmlns:a16="http://schemas.microsoft.com/office/drawing/2014/main" id="{44EDFF07-0AB9-4EF2-91CB-B0968C2A3CEB}"/>
                </a:ext>
              </a:extLst>
            </p:cNvPr>
            <p:cNvSpPr/>
            <p:nvPr/>
          </p:nvSpPr>
          <p:spPr>
            <a:xfrm>
              <a:off x="8680060" y="0"/>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30" y="305699"/>
                  </a:lnTo>
                  <a:close/>
                </a:path>
              </a:pathLst>
            </a:custGeom>
            <a:grpFill/>
            <a:ln w="11442" cap="flat">
              <a:noFill/>
              <a:prstDash val="solid"/>
              <a:miter/>
            </a:ln>
          </p:spPr>
          <p:txBody>
            <a:bodyPr rtlCol="0" anchor="ctr"/>
            <a:lstStyle/>
            <a:p>
              <a:endParaRPr lang="en-US"/>
            </a:p>
          </p:txBody>
        </p:sp>
        <p:sp>
          <p:nvSpPr>
            <p:cNvPr id="690" name="Freeform: Shape 689">
              <a:extLst>
                <a:ext uri="{FF2B5EF4-FFF2-40B4-BE49-F238E27FC236}">
                  <a16:creationId xmlns:a16="http://schemas.microsoft.com/office/drawing/2014/main" id="{5AEB799D-D508-4111-9AE4-5271D757D3D1}"/>
                </a:ext>
              </a:extLst>
            </p:cNvPr>
            <p:cNvSpPr/>
            <p:nvPr/>
          </p:nvSpPr>
          <p:spPr>
            <a:xfrm>
              <a:off x="8459087" y="0"/>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30" y="305699"/>
                  </a:lnTo>
                  <a:close/>
                </a:path>
              </a:pathLst>
            </a:custGeom>
            <a:grpFill/>
            <a:ln w="11442" cap="flat">
              <a:noFill/>
              <a:prstDash val="solid"/>
              <a:miter/>
            </a:ln>
          </p:spPr>
          <p:txBody>
            <a:bodyPr rtlCol="0" anchor="ctr"/>
            <a:lstStyle/>
            <a:p>
              <a:endParaRPr lang="en-US"/>
            </a:p>
          </p:txBody>
        </p:sp>
        <p:sp>
          <p:nvSpPr>
            <p:cNvPr id="691" name="Freeform: Shape 690">
              <a:extLst>
                <a:ext uri="{FF2B5EF4-FFF2-40B4-BE49-F238E27FC236}">
                  <a16:creationId xmlns:a16="http://schemas.microsoft.com/office/drawing/2014/main" id="{B2B2DB00-B860-496A-8DA8-D78DBFAF7EDC}"/>
                </a:ext>
              </a:extLst>
            </p:cNvPr>
            <p:cNvSpPr/>
            <p:nvPr/>
          </p:nvSpPr>
          <p:spPr>
            <a:xfrm>
              <a:off x="8238114" y="0"/>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692" name="Freeform: Shape 691">
              <a:extLst>
                <a:ext uri="{FF2B5EF4-FFF2-40B4-BE49-F238E27FC236}">
                  <a16:creationId xmlns:a16="http://schemas.microsoft.com/office/drawing/2014/main" id="{49D6E704-C0FD-4642-AA78-CCDFCC409E0F}"/>
                </a:ext>
              </a:extLst>
            </p:cNvPr>
            <p:cNvSpPr/>
            <p:nvPr/>
          </p:nvSpPr>
          <p:spPr>
            <a:xfrm>
              <a:off x="8017140" y="0"/>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693" name="Freeform: Shape 692">
              <a:extLst>
                <a:ext uri="{FF2B5EF4-FFF2-40B4-BE49-F238E27FC236}">
                  <a16:creationId xmlns:a16="http://schemas.microsoft.com/office/drawing/2014/main" id="{5812FEB4-0846-413D-8EB7-AD9D8EE78CCF}"/>
                </a:ext>
              </a:extLst>
            </p:cNvPr>
            <p:cNvSpPr/>
            <p:nvPr/>
          </p:nvSpPr>
          <p:spPr>
            <a:xfrm>
              <a:off x="7796167" y="0"/>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694" name="Freeform: Shape 693">
              <a:extLst>
                <a:ext uri="{FF2B5EF4-FFF2-40B4-BE49-F238E27FC236}">
                  <a16:creationId xmlns:a16="http://schemas.microsoft.com/office/drawing/2014/main" id="{8B8EECA5-B210-43B6-A20B-93074310D5CE}"/>
                </a:ext>
              </a:extLst>
            </p:cNvPr>
            <p:cNvSpPr/>
            <p:nvPr/>
          </p:nvSpPr>
          <p:spPr>
            <a:xfrm>
              <a:off x="7575193" y="0"/>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30" y="305699"/>
                  </a:lnTo>
                  <a:close/>
                </a:path>
              </a:pathLst>
            </a:custGeom>
            <a:grpFill/>
            <a:ln w="11442" cap="flat">
              <a:noFill/>
              <a:prstDash val="solid"/>
              <a:miter/>
            </a:ln>
          </p:spPr>
          <p:txBody>
            <a:bodyPr rtlCol="0" anchor="ctr"/>
            <a:lstStyle/>
            <a:p>
              <a:endParaRPr lang="en-US"/>
            </a:p>
          </p:txBody>
        </p:sp>
        <p:sp>
          <p:nvSpPr>
            <p:cNvPr id="695" name="Freeform: Shape 694">
              <a:extLst>
                <a:ext uri="{FF2B5EF4-FFF2-40B4-BE49-F238E27FC236}">
                  <a16:creationId xmlns:a16="http://schemas.microsoft.com/office/drawing/2014/main" id="{55EE3BC3-D8BD-4631-A1BF-11DD5A6B639D}"/>
                </a:ext>
              </a:extLst>
            </p:cNvPr>
            <p:cNvSpPr/>
            <p:nvPr/>
          </p:nvSpPr>
          <p:spPr>
            <a:xfrm>
              <a:off x="7354220" y="0"/>
              <a:ext cx="298829" cy="305699"/>
            </a:xfrm>
            <a:custGeom>
              <a:avLst/>
              <a:gdLst>
                <a:gd name="connsiteX0" fmla="*/ 42363 w 298829"/>
                <a:gd name="connsiteY0" fmla="*/ 0 h 305699"/>
                <a:gd name="connsiteX1" fmla="*/ 0 w 298829"/>
                <a:gd name="connsiteY1" fmla="*/ 0 h 305699"/>
                <a:gd name="connsiteX2" fmla="*/ 255321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1" y="305699"/>
                  </a:lnTo>
                  <a:lnTo>
                    <a:pt x="298830" y="305699"/>
                  </a:lnTo>
                  <a:close/>
                </a:path>
              </a:pathLst>
            </a:custGeom>
            <a:grpFill/>
            <a:ln w="11442" cap="flat">
              <a:noFill/>
              <a:prstDash val="solid"/>
              <a:miter/>
            </a:ln>
          </p:spPr>
          <p:txBody>
            <a:bodyPr rtlCol="0" anchor="ctr"/>
            <a:lstStyle/>
            <a:p>
              <a:endParaRPr lang="en-US"/>
            </a:p>
          </p:txBody>
        </p:sp>
        <p:sp>
          <p:nvSpPr>
            <p:cNvPr id="696" name="Freeform: Shape 695">
              <a:extLst>
                <a:ext uri="{FF2B5EF4-FFF2-40B4-BE49-F238E27FC236}">
                  <a16:creationId xmlns:a16="http://schemas.microsoft.com/office/drawing/2014/main" id="{7B119EC4-B991-43A9-B554-D8C823E4D6D3}"/>
                </a:ext>
              </a:extLst>
            </p:cNvPr>
            <p:cNvSpPr/>
            <p:nvPr/>
          </p:nvSpPr>
          <p:spPr>
            <a:xfrm>
              <a:off x="7133246" y="0"/>
              <a:ext cx="297684" cy="305699"/>
            </a:xfrm>
            <a:custGeom>
              <a:avLst/>
              <a:gdLst>
                <a:gd name="connsiteX0" fmla="*/ 42363 w 297684"/>
                <a:gd name="connsiteY0" fmla="*/ 0 h 305699"/>
                <a:gd name="connsiteX1" fmla="*/ 0 w 297684"/>
                <a:gd name="connsiteY1" fmla="*/ 0 h 305699"/>
                <a:gd name="connsiteX2" fmla="*/ 255321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1" y="305699"/>
                  </a:lnTo>
                  <a:lnTo>
                    <a:pt x="297684" y="305699"/>
                  </a:lnTo>
                  <a:close/>
                </a:path>
              </a:pathLst>
            </a:custGeom>
            <a:grpFill/>
            <a:ln w="11442" cap="flat">
              <a:noFill/>
              <a:prstDash val="solid"/>
              <a:miter/>
            </a:ln>
          </p:spPr>
          <p:txBody>
            <a:bodyPr rtlCol="0" anchor="ctr"/>
            <a:lstStyle/>
            <a:p>
              <a:endParaRPr lang="en-US"/>
            </a:p>
          </p:txBody>
        </p:sp>
        <p:sp>
          <p:nvSpPr>
            <p:cNvPr id="697" name="Freeform: Shape 696">
              <a:extLst>
                <a:ext uri="{FF2B5EF4-FFF2-40B4-BE49-F238E27FC236}">
                  <a16:creationId xmlns:a16="http://schemas.microsoft.com/office/drawing/2014/main" id="{81E3D44C-E312-46ED-82DE-5230E4C33C2A}"/>
                </a:ext>
              </a:extLst>
            </p:cNvPr>
            <p:cNvSpPr/>
            <p:nvPr/>
          </p:nvSpPr>
          <p:spPr>
            <a:xfrm>
              <a:off x="6911128" y="0"/>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30" y="305699"/>
                  </a:lnTo>
                  <a:close/>
                </a:path>
              </a:pathLst>
            </a:custGeom>
            <a:grpFill/>
            <a:ln w="11442" cap="flat">
              <a:noFill/>
              <a:prstDash val="solid"/>
              <a:miter/>
            </a:ln>
          </p:spPr>
          <p:txBody>
            <a:bodyPr rtlCol="0" anchor="ctr"/>
            <a:lstStyle/>
            <a:p>
              <a:endParaRPr lang="en-US"/>
            </a:p>
          </p:txBody>
        </p:sp>
        <p:sp>
          <p:nvSpPr>
            <p:cNvPr id="698" name="Freeform: Shape 697">
              <a:extLst>
                <a:ext uri="{FF2B5EF4-FFF2-40B4-BE49-F238E27FC236}">
                  <a16:creationId xmlns:a16="http://schemas.microsoft.com/office/drawing/2014/main" id="{293E4687-E14B-425F-ABA5-A74170B0909E}"/>
                </a:ext>
              </a:extLst>
            </p:cNvPr>
            <p:cNvSpPr/>
            <p:nvPr/>
          </p:nvSpPr>
          <p:spPr>
            <a:xfrm>
              <a:off x="6690155" y="0"/>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30" y="305699"/>
                  </a:lnTo>
                  <a:close/>
                </a:path>
              </a:pathLst>
            </a:custGeom>
            <a:grpFill/>
            <a:ln w="11442" cap="flat">
              <a:noFill/>
              <a:prstDash val="solid"/>
              <a:miter/>
            </a:ln>
          </p:spPr>
          <p:txBody>
            <a:bodyPr rtlCol="0" anchor="ctr"/>
            <a:lstStyle/>
            <a:p>
              <a:endParaRPr lang="en-US"/>
            </a:p>
          </p:txBody>
        </p:sp>
        <p:sp>
          <p:nvSpPr>
            <p:cNvPr id="699" name="Freeform: Shape 698">
              <a:extLst>
                <a:ext uri="{FF2B5EF4-FFF2-40B4-BE49-F238E27FC236}">
                  <a16:creationId xmlns:a16="http://schemas.microsoft.com/office/drawing/2014/main" id="{29FA17C2-8F7F-46B7-9900-398C26A27404}"/>
                </a:ext>
              </a:extLst>
            </p:cNvPr>
            <p:cNvSpPr/>
            <p:nvPr/>
          </p:nvSpPr>
          <p:spPr>
            <a:xfrm>
              <a:off x="6469181" y="0"/>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700" name="Freeform: Shape 699">
              <a:extLst>
                <a:ext uri="{FF2B5EF4-FFF2-40B4-BE49-F238E27FC236}">
                  <a16:creationId xmlns:a16="http://schemas.microsoft.com/office/drawing/2014/main" id="{29C6D8C0-F073-47AF-B777-91110070BA34}"/>
                </a:ext>
              </a:extLst>
            </p:cNvPr>
            <p:cNvSpPr/>
            <p:nvPr/>
          </p:nvSpPr>
          <p:spPr>
            <a:xfrm>
              <a:off x="6248208" y="0"/>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701" name="Freeform: Shape 700">
              <a:extLst>
                <a:ext uri="{FF2B5EF4-FFF2-40B4-BE49-F238E27FC236}">
                  <a16:creationId xmlns:a16="http://schemas.microsoft.com/office/drawing/2014/main" id="{3F79F250-E0CC-4798-8F12-8E9AE3405605}"/>
                </a:ext>
              </a:extLst>
            </p:cNvPr>
            <p:cNvSpPr/>
            <p:nvPr/>
          </p:nvSpPr>
          <p:spPr>
            <a:xfrm>
              <a:off x="6027235" y="0"/>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702" name="Freeform: Shape 701">
              <a:extLst>
                <a:ext uri="{FF2B5EF4-FFF2-40B4-BE49-F238E27FC236}">
                  <a16:creationId xmlns:a16="http://schemas.microsoft.com/office/drawing/2014/main" id="{98275D01-9F55-4AC5-8942-9C1DAB51B4F9}"/>
                </a:ext>
              </a:extLst>
            </p:cNvPr>
            <p:cNvSpPr/>
            <p:nvPr/>
          </p:nvSpPr>
          <p:spPr>
            <a:xfrm>
              <a:off x="5806261" y="0"/>
              <a:ext cx="298829" cy="305699"/>
            </a:xfrm>
            <a:custGeom>
              <a:avLst/>
              <a:gdLst>
                <a:gd name="connsiteX0" fmla="*/ 42363 w 298829"/>
                <a:gd name="connsiteY0" fmla="*/ 0 h 305699"/>
                <a:gd name="connsiteX1" fmla="*/ 0 w 298829"/>
                <a:gd name="connsiteY1" fmla="*/ 0 h 305699"/>
                <a:gd name="connsiteX2" fmla="*/ 255322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2" y="305699"/>
                  </a:lnTo>
                  <a:lnTo>
                    <a:pt x="298830" y="305699"/>
                  </a:lnTo>
                  <a:close/>
                </a:path>
              </a:pathLst>
            </a:custGeom>
            <a:grpFill/>
            <a:ln w="11442" cap="flat">
              <a:noFill/>
              <a:prstDash val="solid"/>
              <a:miter/>
            </a:ln>
          </p:spPr>
          <p:txBody>
            <a:bodyPr rtlCol="0" anchor="ctr"/>
            <a:lstStyle/>
            <a:p>
              <a:endParaRPr lang="en-US"/>
            </a:p>
          </p:txBody>
        </p:sp>
        <p:sp>
          <p:nvSpPr>
            <p:cNvPr id="703" name="Freeform: Shape 702">
              <a:extLst>
                <a:ext uri="{FF2B5EF4-FFF2-40B4-BE49-F238E27FC236}">
                  <a16:creationId xmlns:a16="http://schemas.microsoft.com/office/drawing/2014/main" id="{FA47FAA3-36F3-48DC-9BA0-1D850118402F}"/>
                </a:ext>
              </a:extLst>
            </p:cNvPr>
            <p:cNvSpPr/>
            <p:nvPr/>
          </p:nvSpPr>
          <p:spPr>
            <a:xfrm>
              <a:off x="5585288" y="0"/>
              <a:ext cx="297684" cy="305699"/>
            </a:xfrm>
            <a:custGeom>
              <a:avLst/>
              <a:gdLst>
                <a:gd name="connsiteX0" fmla="*/ 42363 w 297684"/>
                <a:gd name="connsiteY0" fmla="*/ 0 h 305699"/>
                <a:gd name="connsiteX1" fmla="*/ 0 w 297684"/>
                <a:gd name="connsiteY1" fmla="*/ 0 h 305699"/>
                <a:gd name="connsiteX2" fmla="*/ 255321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1" y="305699"/>
                  </a:lnTo>
                  <a:lnTo>
                    <a:pt x="297684" y="305699"/>
                  </a:lnTo>
                  <a:close/>
                </a:path>
              </a:pathLst>
            </a:custGeom>
            <a:grpFill/>
            <a:ln w="11442" cap="flat">
              <a:noFill/>
              <a:prstDash val="solid"/>
              <a:miter/>
            </a:ln>
          </p:spPr>
          <p:txBody>
            <a:bodyPr rtlCol="0" anchor="ctr"/>
            <a:lstStyle/>
            <a:p>
              <a:endParaRPr lang="en-US"/>
            </a:p>
          </p:txBody>
        </p:sp>
        <p:sp>
          <p:nvSpPr>
            <p:cNvPr id="704" name="Freeform: Shape 703">
              <a:extLst>
                <a:ext uri="{FF2B5EF4-FFF2-40B4-BE49-F238E27FC236}">
                  <a16:creationId xmlns:a16="http://schemas.microsoft.com/office/drawing/2014/main" id="{F13A118E-6566-451A-8C9C-F05985AA0FA8}"/>
                </a:ext>
              </a:extLst>
            </p:cNvPr>
            <p:cNvSpPr/>
            <p:nvPr/>
          </p:nvSpPr>
          <p:spPr>
            <a:xfrm>
              <a:off x="5364314" y="0"/>
              <a:ext cx="297684" cy="305699"/>
            </a:xfrm>
            <a:custGeom>
              <a:avLst/>
              <a:gdLst>
                <a:gd name="connsiteX0" fmla="*/ 42363 w 297684"/>
                <a:gd name="connsiteY0" fmla="*/ 0 h 305699"/>
                <a:gd name="connsiteX1" fmla="*/ 0 w 297684"/>
                <a:gd name="connsiteY1" fmla="*/ 0 h 305699"/>
                <a:gd name="connsiteX2" fmla="*/ 255321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1" y="305699"/>
                  </a:lnTo>
                  <a:lnTo>
                    <a:pt x="297684" y="305699"/>
                  </a:lnTo>
                  <a:close/>
                </a:path>
              </a:pathLst>
            </a:custGeom>
            <a:grpFill/>
            <a:ln w="11442" cap="flat">
              <a:noFill/>
              <a:prstDash val="solid"/>
              <a:miter/>
            </a:ln>
          </p:spPr>
          <p:txBody>
            <a:bodyPr rtlCol="0" anchor="ctr"/>
            <a:lstStyle/>
            <a:p>
              <a:endParaRPr lang="en-US"/>
            </a:p>
          </p:txBody>
        </p:sp>
        <p:sp>
          <p:nvSpPr>
            <p:cNvPr id="705" name="Freeform: Shape 704">
              <a:extLst>
                <a:ext uri="{FF2B5EF4-FFF2-40B4-BE49-F238E27FC236}">
                  <a16:creationId xmlns:a16="http://schemas.microsoft.com/office/drawing/2014/main" id="{80361C4A-8F30-4E6B-B037-A40DEC8B98F6}"/>
                </a:ext>
              </a:extLst>
            </p:cNvPr>
            <p:cNvSpPr/>
            <p:nvPr/>
          </p:nvSpPr>
          <p:spPr>
            <a:xfrm>
              <a:off x="5142196" y="0"/>
              <a:ext cx="298829" cy="305699"/>
            </a:xfrm>
            <a:custGeom>
              <a:avLst/>
              <a:gdLst>
                <a:gd name="connsiteX0" fmla="*/ 43508 w 298829"/>
                <a:gd name="connsiteY0" fmla="*/ 0 h 305699"/>
                <a:gd name="connsiteX1" fmla="*/ 0 w 298829"/>
                <a:gd name="connsiteY1" fmla="*/ 0 h 305699"/>
                <a:gd name="connsiteX2" fmla="*/ 256466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6" y="305699"/>
                  </a:lnTo>
                  <a:lnTo>
                    <a:pt x="298829" y="305699"/>
                  </a:lnTo>
                  <a:close/>
                </a:path>
              </a:pathLst>
            </a:custGeom>
            <a:grpFill/>
            <a:ln w="11442" cap="flat">
              <a:noFill/>
              <a:prstDash val="solid"/>
              <a:miter/>
            </a:ln>
          </p:spPr>
          <p:txBody>
            <a:bodyPr rtlCol="0" anchor="ctr"/>
            <a:lstStyle/>
            <a:p>
              <a:endParaRPr lang="en-US"/>
            </a:p>
          </p:txBody>
        </p:sp>
        <p:sp>
          <p:nvSpPr>
            <p:cNvPr id="706" name="Freeform: Shape 705">
              <a:extLst>
                <a:ext uri="{FF2B5EF4-FFF2-40B4-BE49-F238E27FC236}">
                  <a16:creationId xmlns:a16="http://schemas.microsoft.com/office/drawing/2014/main" id="{041426EF-8D10-41C5-8A6C-1E03E008F13D}"/>
                </a:ext>
              </a:extLst>
            </p:cNvPr>
            <p:cNvSpPr/>
            <p:nvPr/>
          </p:nvSpPr>
          <p:spPr>
            <a:xfrm>
              <a:off x="4921222" y="0"/>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sp>
          <p:nvSpPr>
            <p:cNvPr id="707" name="Freeform: Shape 706">
              <a:extLst>
                <a:ext uri="{FF2B5EF4-FFF2-40B4-BE49-F238E27FC236}">
                  <a16:creationId xmlns:a16="http://schemas.microsoft.com/office/drawing/2014/main" id="{1DD6E294-D6B1-4647-AC65-5F4FAD03E29F}"/>
                </a:ext>
              </a:extLst>
            </p:cNvPr>
            <p:cNvSpPr/>
            <p:nvPr/>
          </p:nvSpPr>
          <p:spPr>
            <a:xfrm>
              <a:off x="4700249" y="0"/>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708" name="Freeform: Shape 707">
              <a:extLst>
                <a:ext uri="{FF2B5EF4-FFF2-40B4-BE49-F238E27FC236}">
                  <a16:creationId xmlns:a16="http://schemas.microsoft.com/office/drawing/2014/main" id="{5CF6B3D5-BC6B-4CD8-AF27-A9DFB965F6B9}"/>
                </a:ext>
              </a:extLst>
            </p:cNvPr>
            <p:cNvSpPr/>
            <p:nvPr/>
          </p:nvSpPr>
          <p:spPr>
            <a:xfrm>
              <a:off x="4479276" y="0"/>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709" name="Freeform: Shape 708">
              <a:extLst>
                <a:ext uri="{FF2B5EF4-FFF2-40B4-BE49-F238E27FC236}">
                  <a16:creationId xmlns:a16="http://schemas.microsoft.com/office/drawing/2014/main" id="{C5FB9FD2-BB5B-4AFB-B5A6-A13D2B42D582}"/>
                </a:ext>
              </a:extLst>
            </p:cNvPr>
            <p:cNvSpPr/>
            <p:nvPr/>
          </p:nvSpPr>
          <p:spPr>
            <a:xfrm>
              <a:off x="4258302" y="0"/>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sp>
          <p:nvSpPr>
            <p:cNvPr id="710" name="Freeform: Shape 709">
              <a:extLst>
                <a:ext uri="{FF2B5EF4-FFF2-40B4-BE49-F238E27FC236}">
                  <a16:creationId xmlns:a16="http://schemas.microsoft.com/office/drawing/2014/main" id="{6520E879-1FDE-4657-9B1F-1B8F6F81867C}"/>
                </a:ext>
              </a:extLst>
            </p:cNvPr>
            <p:cNvSpPr/>
            <p:nvPr/>
          </p:nvSpPr>
          <p:spPr>
            <a:xfrm>
              <a:off x="4037329" y="0"/>
              <a:ext cx="298829" cy="305699"/>
            </a:xfrm>
            <a:custGeom>
              <a:avLst/>
              <a:gdLst>
                <a:gd name="connsiteX0" fmla="*/ 42363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711" name="Freeform: Shape 710">
              <a:extLst>
                <a:ext uri="{FF2B5EF4-FFF2-40B4-BE49-F238E27FC236}">
                  <a16:creationId xmlns:a16="http://schemas.microsoft.com/office/drawing/2014/main" id="{4DF51AC1-FCAA-4D30-9069-904C6A8F2A15}"/>
                </a:ext>
              </a:extLst>
            </p:cNvPr>
            <p:cNvSpPr/>
            <p:nvPr/>
          </p:nvSpPr>
          <p:spPr>
            <a:xfrm>
              <a:off x="3816355" y="0"/>
              <a:ext cx="297684" cy="305699"/>
            </a:xfrm>
            <a:custGeom>
              <a:avLst/>
              <a:gdLst>
                <a:gd name="connsiteX0" fmla="*/ 42363 w 297684"/>
                <a:gd name="connsiteY0" fmla="*/ 0 h 305699"/>
                <a:gd name="connsiteX1" fmla="*/ 0 w 297684"/>
                <a:gd name="connsiteY1" fmla="*/ 0 h 305699"/>
                <a:gd name="connsiteX2" fmla="*/ 255322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2" y="305699"/>
                  </a:lnTo>
                  <a:lnTo>
                    <a:pt x="297684" y="305699"/>
                  </a:lnTo>
                  <a:close/>
                </a:path>
              </a:pathLst>
            </a:custGeom>
            <a:grpFill/>
            <a:ln w="11442" cap="flat">
              <a:noFill/>
              <a:prstDash val="solid"/>
              <a:miter/>
            </a:ln>
          </p:spPr>
          <p:txBody>
            <a:bodyPr rtlCol="0" anchor="ctr"/>
            <a:lstStyle/>
            <a:p>
              <a:endParaRPr lang="en-US"/>
            </a:p>
          </p:txBody>
        </p:sp>
        <p:sp>
          <p:nvSpPr>
            <p:cNvPr id="712" name="Freeform: Shape 711">
              <a:extLst>
                <a:ext uri="{FF2B5EF4-FFF2-40B4-BE49-F238E27FC236}">
                  <a16:creationId xmlns:a16="http://schemas.microsoft.com/office/drawing/2014/main" id="{F3C04F02-D652-4F53-926B-DADC42E94B92}"/>
                </a:ext>
              </a:extLst>
            </p:cNvPr>
            <p:cNvSpPr/>
            <p:nvPr/>
          </p:nvSpPr>
          <p:spPr>
            <a:xfrm>
              <a:off x="3594237" y="0"/>
              <a:ext cx="298829" cy="305699"/>
            </a:xfrm>
            <a:custGeom>
              <a:avLst/>
              <a:gdLst>
                <a:gd name="connsiteX0" fmla="*/ 43508 w 298829"/>
                <a:gd name="connsiteY0" fmla="*/ 0 h 305699"/>
                <a:gd name="connsiteX1" fmla="*/ 0 w 298829"/>
                <a:gd name="connsiteY1" fmla="*/ 0 h 305699"/>
                <a:gd name="connsiteX2" fmla="*/ 256466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6" y="305699"/>
                  </a:lnTo>
                  <a:lnTo>
                    <a:pt x="298829" y="305699"/>
                  </a:lnTo>
                  <a:close/>
                </a:path>
              </a:pathLst>
            </a:custGeom>
            <a:grpFill/>
            <a:ln w="11442" cap="flat">
              <a:noFill/>
              <a:prstDash val="solid"/>
              <a:miter/>
            </a:ln>
          </p:spPr>
          <p:txBody>
            <a:bodyPr rtlCol="0" anchor="ctr"/>
            <a:lstStyle/>
            <a:p>
              <a:endParaRPr lang="en-US"/>
            </a:p>
          </p:txBody>
        </p:sp>
        <p:sp>
          <p:nvSpPr>
            <p:cNvPr id="713" name="Freeform: Shape 712">
              <a:extLst>
                <a:ext uri="{FF2B5EF4-FFF2-40B4-BE49-F238E27FC236}">
                  <a16:creationId xmlns:a16="http://schemas.microsoft.com/office/drawing/2014/main" id="{FB5D1904-30B6-410B-9D5D-1DC008FB5251}"/>
                </a:ext>
              </a:extLst>
            </p:cNvPr>
            <p:cNvSpPr/>
            <p:nvPr/>
          </p:nvSpPr>
          <p:spPr>
            <a:xfrm>
              <a:off x="3373264" y="0"/>
              <a:ext cx="298829" cy="305699"/>
            </a:xfrm>
            <a:custGeom>
              <a:avLst/>
              <a:gdLst>
                <a:gd name="connsiteX0" fmla="*/ 43508 w 298829"/>
                <a:gd name="connsiteY0" fmla="*/ 0 h 305699"/>
                <a:gd name="connsiteX1" fmla="*/ 0 w 298829"/>
                <a:gd name="connsiteY1" fmla="*/ 0 h 305699"/>
                <a:gd name="connsiteX2" fmla="*/ 256466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6" y="305699"/>
                  </a:lnTo>
                  <a:lnTo>
                    <a:pt x="298829" y="305699"/>
                  </a:lnTo>
                  <a:close/>
                </a:path>
              </a:pathLst>
            </a:custGeom>
            <a:grpFill/>
            <a:ln w="11442" cap="flat">
              <a:noFill/>
              <a:prstDash val="solid"/>
              <a:miter/>
            </a:ln>
          </p:spPr>
          <p:txBody>
            <a:bodyPr rtlCol="0" anchor="ctr"/>
            <a:lstStyle/>
            <a:p>
              <a:endParaRPr lang="en-US"/>
            </a:p>
          </p:txBody>
        </p:sp>
        <p:sp>
          <p:nvSpPr>
            <p:cNvPr id="714" name="Freeform: Shape 713">
              <a:extLst>
                <a:ext uri="{FF2B5EF4-FFF2-40B4-BE49-F238E27FC236}">
                  <a16:creationId xmlns:a16="http://schemas.microsoft.com/office/drawing/2014/main" id="{3E9E8AB7-40F1-46A6-8305-9FF9E9D0D9DB}"/>
                </a:ext>
              </a:extLst>
            </p:cNvPr>
            <p:cNvSpPr/>
            <p:nvPr/>
          </p:nvSpPr>
          <p:spPr>
            <a:xfrm>
              <a:off x="3152290" y="0"/>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sp>
          <p:nvSpPr>
            <p:cNvPr id="715" name="Freeform: Shape 714">
              <a:extLst>
                <a:ext uri="{FF2B5EF4-FFF2-40B4-BE49-F238E27FC236}">
                  <a16:creationId xmlns:a16="http://schemas.microsoft.com/office/drawing/2014/main" id="{59996AF6-0CEB-465C-B4DF-6602D5913688}"/>
                </a:ext>
              </a:extLst>
            </p:cNvPr>
            <p:cNvSpPr/>
            <p:nvPr/>
          </p:nvSpPr>
          <p:spPr>
            <a:xfrm>
              <a:off x="2931317" y="0"/>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716" name="Freeform: Shape 715">
              <a:extLst>
                <a:ext uri="{FF2B5EF4-FFF2-40B4-BE49-F238E27FC236}">
                  <a16:creationId xmlns:a16="http://schemas.microsoft.com/office/drawing/2014/main" id="{E54389BD-A1D4-4D01-9668-4427809EF69F}"/>
                </a:ext>
              </a:extLst>
            </p:cNvPr>
            <p:cNvSpPr/>
            <p:nvPr/>
          </p:nvSpPr>
          <p:spPr>
            <a:xfrm>
              <a:off x="2710344" y="0"/>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717" name="Freeform: Shape 716">
              <a:extLst>
                <a:ext uri="{FF2B5EF4-FFF2-40B4-BE49-F238E27FC236}">
                  <a16:creationId xmlns:a16="http://schemas.microsoft.com/office/drawing/2014/main" id="{F0918E9A-EC04-46AE-B016-F3684FD2290E}"/>
                </a:ext>
              </a:extLst>
            </p:cNvPr>
            <p:cNvSpPr/>
            <p:nvPr/>
          </p:nvSpPr>
          <p:spPr>
            <a:xfrm>
              <a:off x="2489370" y="0"/>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sp>
          <p:nvSpPr>
            <p:cNvPr id="718" name="Freeform: Shape 717">
              <a:extLst>
                <a:ext uri="{FF2B5EF4-FFF2-40B4-BE49-F238E27FC236}">
                  <a16:creationId xmlns:a16="http://schemas.microsoft.com/office/drawing/2014/main" id="{9A407F3E-4D84-4F40-A521-370EFD57F7BF}"/>
                </a:ext>
              </a:extLst>
            </p:cNvPr>
            <p:cNvSpPr/>
            <p:nvPr/>
          </p:nvSpPr>
          <p:spPr>
            <a:xfrm>
              <a:off x="2268397" y="0"/>
              <a:ext cx="298829" cy="305699"/>
            </a:xfrm>
            <a:custGeom>
              <a:avLst/>
              <a:gdLst>
                <a:gd name="connsiteX0" fmla="*/ 42363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719" name="Freeform: Shape 718">
              <a:extLst>
                <a:ext uri="{FF2B5EF4-FFF2-40B4-BE49-F238E27FC236}">
                  <a16:creationId xmlns:a16="http://schemas.microsoft.com/office/drawing/2014/main" id="{5CDD36F6-BFEA-449C-B29E-3BE07B617EDF}"/>
                </a:ext>
              </a:extLst>
            </p:cNvPr>
            <p:cNvSpPr/>
            <p:nvPr/>
          </p:nvSpPr>
          <p:spPr>
            <a:xfrm>
              <a:off x="2047423" y="0"/>
              <a:ext cx="297684" cy="305699"/>
            </a:xfrm>
            <a:custGeom>
              <a:avLst/>
              <a:gdLst>
                <a:gd name="connsiteX0" fmla="*/ 42363 w 297684"/>
                <a:gd name="connsiteY0" fmla="*/ 0 h 305699"/>
                <a:gd name="connsiteX1" fmla="*/ 0 w 297684"/>
                <a:gd name="connsiteY1" fmla="*/ 0 h 305699"/>
                <a:gd name="connsiteX2" fmla="*/ 255322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2" y="305699"/>
                  </a:lnTo>
                  <a:lnTo>
                    <a:pt x="297684" y="305699"/>
                  </a:lnTo>
                  <a:close/>
                </a:path>
              </a:pathLst>
            </a:custGeom>
            <a:grpFill/>
            <a:ln w="11442" cap="flat">
              <a:noFill/>
              <a:prstDash val="solid"/>
              <a:miter/>
            </a:ln>
          </p:spPr>
          <p:txBody>
            <a:bodyPr rtlCol="0" anchor="ctr"/>
            <a:lstStyle/>
            <a:p>
              <a:endParaRPr lang="en-US"/>
            </a:p>
          </p:txBody>
        </p:sp>
        <p:sp>
          <p:nvSpPr>
            <p:cNvPr id="720" name="Freeform: Shape 719">
              <a:extLst>
                <a:ext uri="{FF2B5EF4-FFF2-40B4-BE49-F238E27FC236}">
                  <a16:creationId xmlns:a16="http://schemas.microsoft.com/office/drawing/2014/main" id="{51FF07BF-2250-419D-9F80-3D057A8E6A4A}"/>
                </a:ext>
              </a:extLst>
            </p:cNvPr>
            <p:cNvSpPr/>
            <p:nvPr/>
          </p:nvSpPr>
          <p:spPr>
            <a:xfrm>
              <a:off x="1825305" y="0"/>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29" y="305699"/>
                  </a:lnTo>
                  <a:close/>
                </a:path>
              </a:pathLst>
            </a:custGeom>
            <a:grpFill/>
            <a:ln w="11442" cap="flat">
              <a:noFill/>
              <a:prstDash val="solid"/>
              <a:miter/>
            </a:ln>
          </p:spPr>
          <p:txBody>
            <a:bodyPr rtlCol="0" anchor="ctr"/>
            <a:lstStyle/>
            <a:p>
              <a:endParaRPr lang="en-US"/>
            </a:p>
          </p:txBody>
        </p:sp>
        <p:sp>
          <p:nvSpPr>
            <p:cNvPr id="721" name="Freeform: Shape 720">
              <a:extLst>
                <a:ext uri="{FF2B5EF4-FFF2-40B4-BE49-F238E27FC236}">
                  <a16:creationId xmlns:a16="http://schemas.microsoft.com/office/drawing/2014/main" id="{E8C3808B-401A-4F5D-A7AC-BD6D078B0121}"/>
                </a:ext>
              </a:extLst>
            </p:cNvPr>
            <p:cNvSpPr/>
            <p:nvPr/>
          </p:nvSpPr>
          <p:spPr>
            <a:xfrm>
              <a:off x="1604332" y="0"/>
              <a:ext cx="298829" cy="305699"/>
            </a:xfrm>
            <a:custGeom>
              <a:avLst/>
              <a:gdLst>
                <a:gd name="connsiteX0" fmla="*/ 43508 w 298829"/>
                <a:gd name="connsiteY0" fmla="*/ 0 h 305699"/>
                <a:gd name="connsiteX1" fmla="*/ 0 w 298829"/>
                <a:gd name="connsiteY1" fmla="*/ 0 h 305699"/>
                <a:gd name="connsiteX2" fmla="*/ 256466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6" y="305699"/>
                  </a:lnTo>
                  <a:lnTo>
                    <a:pt x="298829" y="305699"/>
                  </a:lnTo>
                  <a:close/>
                </a:path>
              </a:pathLst>
            </a:custGeom>
            <a:grpFill/>
            <a:ln w="11442" cap="flat">
              <a:noFill/>
              <a:prstDash val="solid"/>
              <a:miter/>
            </a:ln>
          </p:spPr>
          <p:txBody>
            <a:bodyPr rtlCol="0" anchor="ctr"/>
            <a:lstStyle/>
            <a:p>
              <a:endParaRPr lang="en-US"/>
            </a:p>
          </p:txBody>
        </p:sp>
        <p:sp>
          <p:nvSpPr>
            <p:cNvPr id="722" name="Freeform: Shape 721">
              <a:extLst>
                <a:ext uri="{FF2B5EF4-FFF2-40B4-BE49-F238E27FC236}">
                  <a16:creationId xmlns:a16="http://schemas.microsoft.com/office/drawing/2014/main" id="{C9E3AB76-8AAB-4E5D-8C6A-C71679A1047F}"/>
                </a:ext>
              </a:extLst>
            </p:cNvPr>
            <p:cNvSpPr/>
            <p:nvPr/>
          </p:nvSpPr>
          <p:spPr>
            <a:xfrm>
              <a:off x="1383358" y="0"/>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sp>
          <p:nvSpPr>
            <p:cNvPr id="723" name="Freeform: Shape 722">
              <a:extLst>
                <a:ext uri="{FF2B5EF4-FFF2-40B4-BE49-F238E27FC236}">
                  <a16:creationId xmlns:a16="http://schemas.microsoft.com/office/drawing/2014/main" id="{2137CD19-D298-4DEE-8E7E-647CDFC5C899}"/>
                </a:ext>
              </a:extLst>
            </p:cNvPr>
            <p:cNvSpPr/>
            <p:nvPr/>
          </p:nvSpPr>
          <p:spPr>
            <a:xfrm>
              <a:off x="1162385" y="0"/>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sp>
          <p:nvSpPr>
            <p:cNvPr id="724" name="Freeform: Shape 723">
              <a:extLst>
                <a:ext uri="{FF2B5EF4-FFF2-40B4-BE49-F238E27FC236}">
                  <a16:creationId xmlns:a16="http://schemas.microsoft.com/office/drawing/2014/main" id="{C30DB922-FED6-48F2-BF5F-11668F2041A4}"/>
                </a:ext>
              </a:extLst>
            </p:cNvPr>
            <p:cNvSpPr/>
            <p:nvPr/>
          </p:nvSpPr>
          <p:spPr>
            <a:xfrm>
              <a:off x="941411" y="0"/>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sp>
          <p:nvSpPr>
            <p:cNvPr id="725" name="Freeform: Shape 724">
              <a:extLst>
                <a:ext uri="{FF2B5EF4-FFF2-40B4-BE49-F238E27FC236}">
                  <a16:creationId xmlns:a16="http://schemas.microsoft.com/office/drawing/2014/main" id="{CDC3B38D-7FB2-465E-A9BC-A8487D43B515}"/>
                </a:ext>
              </a:extLst>
            </p:cNvPr>
            <p:cNvSpPr/>
            <p:nvPr/>
          </p:nvSpPr>
          <p:spPr>
            <a:xfrm>
              <a:off x="720438" y="0"/>
              <a:ext cx="298829" cy="305699"/>
            </a:xfrm>
            <a:custGeom>
              <a:avLst/>
              <a:gdLst>
                <a:gd name="connsiteX0" fmla="*/ 42363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sp>
          <p:nvSpPr>
            <p:cNvPr id="726" name="Freeform: Shape 725">
              <a:extLst>
                <a:ext uri="{FF2B5EF4-FFF2-40B4-BE49-F238E27FC236}">
                  <a16:creationId xmlns:a16="http://schemas.microsoft.com/office/drawing/2014/main" id="{C7ABB94A-7743-47B7-A2C0-98D7BDA64984}"/>
                </a:ext>
              </a:extLst>
            </p:cNvPr>
            <p:cNvSpPr/>
            <p:nvPr/>
          </p:nvSpPr>
          <p:spPr>
            <a:xfrm>
              <a:off x="499464" y="0"/>
              <a:ext cx="297684" cy="305699"/>
            </a:xfrm>
            <a:custGeom>
              <a:avLst/>
              <a:gdLst>
                <a:gd name="connsiteX0" fmla="*/ 42363 w 297684"/>
                <a:gd name="connsiteY0" fmla="*/ 0 h 305699"/>
                <a:gd name="connsiteX1" fmla="*/ 0 w 297684"/>
                <a:gd name="connsiteY1" fmla="*/ 0 h 305699"/>
                <a:gd name="connsiteX2" fmla="*/ 255322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2" y="305699"/>
                  </a:lnTo>
                  <a:lnTo>
                    <a:pt x="297684" y="305699"/>
                  </a:lnTo>
                  <a:close/>
                </a:path>
              </a:pathLst>
            </a:custGeom>
            <a:grpFill/>
            <a:ln w="11442" cap="flat">
              <a:noFill/>
              <a:prstDash val="solid"/>
              <a:miter/>
            </a:ln>
          </p:spPr>
          <p:txBody>
            <a:bodyPr rtlCol="0" anchor="ctr"/>
            <a:lstStyle/>
            <a:p>
              <a:endParaRPr lang="en-US"/>
            </a:p>
          </p:txBody>
        </p:sp>
        <p:sp>
          <p:nvSpPr>
            <p:cNvPr id="727" name="Freeform: Shape 726">
              <a:extLst>
                <a:ext uri="{FF2B5EF4-FFF2-40B4-BE49-F238E27FC236}">
                  <a16:creationId xmlns:a16="http://schemas.microsoft.com/office/drawing/2014/main" id="{121DD84E-D13E-4B92-BDB0-E9593500B67F}"/>
                </a:ext>
              </a:extLst>
            </p:cNvPr>
            <p:cNvSpPr/>
            <p:nvPr/>
          </p:nvSpPr>
          <p:spPr>
            <a:xfrm>
              <a:off x="278491" y="0"/>
              <a:ext cx="297684" cy="305699"/>
            </a:xfrm>
            <a:custGeom>
              <a:avLst/>
              <a:gdLst>
                <a:gd name="connsiteX0" fmla="*/ 42363 w 297684"/>
                <a:gd name="connsiteY0" fmla="*/ 0 h 305699"/>
                <a:gd name="connsiteX1" fmla="*/ 0 w 297684"/>
                <a:gd name="connsiteY1" fmla="*/ 0 h 305699"/>
                <a:gd name="connsiteX2" fmla="*/ 255322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2" y="305699"/>
                  </a:lnTo>
                  <a:lnTo>
                    <a:pt x="297684" y="305699"/>
                  </a:lnTo>
                  <a:close/>
                </a:path>
              </a:pathLst>
            </a:custGeom>
            <a:grpFill/>
            <a:ln w="11442" cap="flat">
              <a:noFill/>
              <a:prstDash val="solid"/>
              <a:miter/>
            </a:ln>
          </p:spPr>
          <p:txBody>
            <a:bodyPr rtlCol="0" anchor="ctr"/>
            <a:lstStyle/>
            <a:p>
              <a:endParaRPr lang="en-US"/>
            </a:p>
          </p:txBody>
        </p:sp>
        <p:sp>
          <p:nvSpPr>
            <p:cNvPr id="728" name="Freeform: Shape 727">
              <a:extLst>
                <a:ext uri="{FF2B5EF4-FFF2-40B4-BE49-F238E27FC236}">
                  <a16:creationId xmlns:a16="http://schemas.microsoft.com/office/drawing/2014/main" id="{01649670-0406-4CD1-8A48-C5B932B3EB9A}"/>
                </a:ext>
              </a:extLst>
            </p:cNvPr>
            <p:cNvSpPr/>
            <p:nvPr/>
          </p:nvSpPr>
          <p:spPr>
            <a:xfrm>
              <a:off x="56373" y="0"/>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29" y="305699"/>
                  </a:lnTo>
                  <a:close/>
                </a:path>
              </a:pathLst>
            </a:custGeom>
            <a:grpFill/>
            <a:ln w="11442" cap="flat">
              <a:noFill/>
              <a:prstDash val="solid"/>
              <a:miter/>
            </a:ln>
          </p:spPr>
          <p:txBody>
            <a:bodyPr rtlCol="0" anchor="ctr"/>
            <a:lstStyle/>
            <a:p>
              <a:endParaRPr lang="en-US"/>
            </a:p>
          </p:txBody>
        </p:sp>
        <p:sp>
          <p:nvSpPr>
            <p:cNvPr id="729" name="Freeform: Shape 728">
              <a:extLst>
                <a:ext uri="{FF2B5EF4-FFF2-40B4-BE49-F238E27FC236}">
                  <a16:creationId xmlns:a16="http://schemas.microsoft.com/office/drawing/2014/main" id="{E1B12703-1C1B-46C6-9FF5-F4EC32A27FDF}"/>
                </a:ext>
              </a:extLst>
            </p:cNvPr>
            <p:cNvSpPr/>
            <p:nvPr/>
          </p:nvSpPr>
          <p:spPr>
            <a:xfrm>
              <a:off x="-164600" y="0"/>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sp>
          <p:nvSpPr>
            <p:cNvPr id="730" name="Freeform: Shape 729">
              <a:extLst>
                <a:ext uri="{FF2B5EF4-FFF2-40B4-BE49-F238E27FC236}">
                  <a16:creationId xmlns:a16="http://schemas.microsoft.com/office/drawing/2014/main" id="{14C45B19-0E84-49C8-99F1-D9D0582D6373}"/>
                </a:ext>
              </a:extLst>
            </p:cNvPr>
            <p:cNvSpPr/>
            <p:nvPr/>
          </p:nvSpPr>
          <p:spPr>
            <a:xfrm>
              <a:off x="-385573" y="0"/>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sp>
          <p:nvSpPr>
            <p:cNvPr id="731" name="Freeform: Shape 730">
              <a:extLst>
                <a:ext uri="{FF2B5EF4-FFF2-40B4-BE49-F238E27FC236}">
                  <a16:creationId xmlns:a16="http://schemas.microsoft.com/office/drawing/2014/main" id="{9A3C7B3D-6797-4186-B8B7-77D05AECE91A}"/>
                </a:ext>
              </a:extLst>
            </p:cNvPr>
            <p:cNvSpPr/>
            <p:nvPr/>
          </p:nvSpPr>
          <p:spPr>
            <a:xfrm>
              <a:off x="-606547" y="0"/>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grpSp>
      <p:grpSp>
        <p:nvGrpSpPr>
          <p:cNvPr id="732" name="Graphic 60">
            <a:extLst>
              <a:ext uri="{FF2B5EF4-FFF2-40B4-BE49-F238E27FC236}">
                <a16:creationId xmlns:a16="http://schemas.microsoft.com/office/drawing/2014/main" id="{4A23B7F6-9709-4600-B000-2B60F92DB41A}"/>
              </a:ext>
            </a:extLst>
          </p:cNvPr>
          <p:cNvGrpSpPr/>
          <p:nvPr userDrawn="1"/>
        </p:nvGrpSpPr>
        <p:grpSpPr>
          <a:xfrm>
            <a:off x="-807721" y="5125233"/>
            <a:ext cx="14449142" cy="309134"/>
            <a:chOff x="-640081" y="436591"/>
            <a:chExt cx="14449142" cy="309134"/>
          </a:xfrm>
          <a:solidFill>
            <a:srgbClr val="F2F2F2">
              <a:alpha val="5098"/>
            </a:srgbClr>
          </a:solidFill>
        </p:grpSpPr>
        <p:sp>
          <p:nvSpPr>
            <p:cNvPr id="733" name="Freeform: Shape 732">
              <a:extLst>
                <a:ext uri="{FF2B5EF4-FFF2-40B4-BE49-F238E27FC236}">
                  <a16:creationId xmlns:a16="http://schemas.microsoft.com/office/drawing/2014/main" id="{84D65404-82A4-42ED-AE9A-D634F75F5613}"/>
                </a:ext>
              </a:extLst>
            </p:cNvPr>
            <p:cNvSpPr/>
            <p:nvPr/>
          </p:nvSpPr>
          <p:spPr>
            <a:xfrm>
              <a:off x="13511376" y="436591"/>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29" y="305699"/>
                  </a:lnTo>
                  <a:close/>
                </a:path>
              </a:pathLst>
            </a:custGeom>
            <a:grpFill/>
            <a:ln w="11442" cap="flat">
              <a:noFill/>
              <a:prstDash val="solid"/>
              <a:miter/>
            </a:ln>
          </p:spPr>
          <p:txBody>
            <a:bodyPr rtlCol="0" anchor="ctr"/>
            <a:lstStyle/>
            <a:p>
              <a:endParaRPr lang="en-US"/>
            </a:p>
          </p:txBody>
        </p:sp>
        <p:sp>
          <p:nvSpPr>
            <p:cNvPr id="734" name="Freeform: Shape 733">
              <a:extLst>
                <a:ext uri="{FF2B5EF4-FFF2-40B4-BE49-F238E27FC236}">
                  <a16:creationId xmlns:a16="http://schemas.microsoft.com/office/drawing/2014/main" id="{E39DB71E-AA2D-4689-B74B-ABDD73E354B4}"/>
                </a:ext>
              </a:extLst>
            </p:cNvPr>
            <p:cNvSpPr/>
            <p:nvPr/>
          </p:nvSpPr>
          <p:spPr>
            <a:xfrm>
              <a:off x="13290402" y="436591"/>
              <a:ext cx="298830" cy="305699"/>
            </a:xfrm>
            <a:custGeom>
              <a:avLst/>
              <a:gdLst>
                <a:gd name="connsiteX0" fmla="*/ 43508 w 298830"/>
                <a:gd name="connsiteY0" fmla="*/ 0 h 305699"/>
                <a:gd name="connsiteX1" fmla="*/ 0 w 298830"/>
                <a:gd name="connsiteY1" fmla="*/ 0 h 305699"/>
                <a:gd name="connsiteX2" fmla="*/ 255322 w 298830"/>
                <a:gd name="connsiteY2" fmla="*/ 305699 h 305699"/>
                <a:gd name="connsiteX3" fmla="*/ 298830 w 298830"/>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30" h="305699">
                  <a:moveTo>
                    <a:pt x="43508" y="0"/>
                  </a:moveTo>
                  <a:lnTo>
                    <a:pt x="0" y="0"/>
                  </a:lnTo>
                  <a:lnTo>
                    <a:pt x="255322" y="305699"/>
                  </a:lnTo>
                  <a:lnTo>
                    <a:pt x="298830" y="305699"/>
                  </a:lnTo>
                  <a:close/>
                </a:path>
              </a:pathLst>
            </a:custGeom>
            <a:grpFill/>
            <a:ln w="11442" cap="flat">
              <a:noFill/>
              <a:prstDash val="solid"/>
              <a:miter/>
            </a:ln>
          </p:spPr>
          <p:txBody>
            <a:bodyPr rtlCol="0" anchor="ctr"/>
            <a:lstStyle/>
            <a:p>
              <a:endParaRPr lang="en-US"/>
            </a:p>
          </p:txBody>
        </p:sp>
        <p:sp>
          <p:nvSpPr>
            <p:cNvPr id="735" name="Freeform: Shape 734">
              <a:extLst>
                <a:ext uri="{FF2B5EF4-FFF2-40B4-BE49-F238E27FC236}">
                  <a16:creationId xmlns:a16="http://schemas.microsoft.com/office/drawing/2014/main" id="{AB29AD60-03C8-454E-960B-3003ED5F3EA6}"/>
                </a:ext>
              </a:extLst>
            </p:cNvPr>
            <p:cNvSpPr/>
            <p:nvPr/>
          </p:nvSpPr>
          <p:spPr>
            <a:xfrm>
              <a:off x="13069430" y="436591"/>
              <a:ext cx="298829" cy="305699"/>
            </a:xfrm>
            <a:custGeom>
              <a:avLst/>
              <a:gdLst>
                <a:gd name="connsiteX0" fmla="*/ 43507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7"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736" name="Freeform: Shape 735">
              <a:extLst>
                <a:ext uri="{FF2B5EF4-FFF2-40B4-BE49-F238E27FC236}">
                  <a16:creationId xmlns:a16="http://schemas.microsoft.com/office/drawing/2014/main" id="{37B73122-C10E-44AC-A1D9-A7CED1B5A28A}"/>
                </a:ext>
              </a:extLst>
            </p:cNvPr>
            <p:cNvSpPr/>
            <p:nvPr/>
          </p:nvSpPr>
          <p:spPr>
            <a:xfrm>
              <a:off x="12848456"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sp>
          <p:nvSpPr>
            <p:cNvPr id="737" name="Freeform: Shape 736">
              <a:extLst>
                <a:ext uri="{FF2B5EF4-FFF2-40B4-BE49-F238E27FC236}">
                  <a16:creationId xmlns:a16="http://schemas.microsoft.com/office/drawing/2014/main" id="{36EC22BF-BD8F-4648-8DE5-196863A5A247}"/>
                </a:ext>
              </a:extLst>
            </p:cNvPr>
            <p:cNvSpPr/>
            <p:nvPr/>
          </p:nvSpPr>
          <p:spPr>
            <a:xfrm>
              <a:off x="12627483" y="436591"/>
              <a:ext cx="298829" cy="305699"/>
            </a:xfrm>
            <a:custGeom>
              <a:avLst/>
              <a:gdLst>
                <a:gd name="connsiteX0" fmla="*/ 43507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7"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738" name="Freeform: Shape 737">
              <a:extLst>
                <a:ext uri="{FF2B5EF4-FFF2-40B4-BE49-F238E27FC236}">
                  <a16:creationId xmlns:a16="http://schemas.microsoft.com/office/drawing/2014/main" id="{ADE9A96C-E5EE-47AE-8F37-8EA0A1789E54}"/>
                </a:ext>
              </a:extLst>
            </p:cNvPr>
            <p:cNvSpPr/>
            <p:nvPr/>
          </p:nvSpPr>
          <p:spPr>
            <a:xfrm>
              <a:off x="12406509" y="436591"/>
              <a:ext cx="298829" cy="305699"/>
            </a:xfrm>
            <a:custGeom>
              <a:avLst/>
              <a:gdLst>
                <a:gd name="connsiteX0" fmla="*/ 42362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2"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sp>
          <p:nvSpPr>
            <p:cNvPr id="739" name="Freeform: Shape 738">
              <a:extLst>
                <a:ext uri="{FF2B5EF4-FFF2-40B4-BE49-F238E27FC236}">
                  <a16:creationId xmlns:a16="http://schemas.microsoft.com/office/drawing/2014/main" id="{E83E553C-A785-43F7-BF0B-C7B37B721090}"/>
                </a:ext>
              </a:extLst>
            </p:cNvPr>
            <p:cNvSpPr/>
            <p:nvPr/>
          </p:nvSpPr>
          <p:spPr>
            <a:xfrm>
              <a:off x="12185535" y="436591"/>
              <a:ext cx="297684" cy="305699"/>
            </a:xfrm>
            <a:custGeom>
              <a:avLst/>
              <a:gdLst>
                <a:gd name="connsiteX0" fmla="*/ 42364 w 297684"/>
                <a:gd name="connsiteY0" fmla="*/ 0 h 305699"/>
                <a:gd name="connsiteX1" fmla="*/ 0 w 297684"/>
                <a:gd name="connsiteY1" fmla="*/ 0 h 305699"/>
                <a:gd name="connsiteX2" fmla="*/ 255322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4" y="0"/>
                  </a:moveTo>
                  <a:lnTo>
                    <a:pt x="0" y="0"/>
                  </a:lnTo>
                  <a:lnTo>
                    <a:pt x="255322" y="305699"/>
                  </a:lnTo>
                  <a:lnTo>
                    <a:pt x="297684" y="305699"/>
                  </a:lnTo>
                  <a:close/>
                </a:path>
              </a:pathLst>
            </a:custGeom>
            <a:grpFill/>
            <a:ln w="11442" cap="flat">
              <a:noFill/>
              <a:prstDash val="solid"/>
              <a:miter/>
            </a:ln>
          </p:spPr>
          <p:txBody>
            <a:bodyPr rtlCol="0" anchor="ctr"/>
            <a:lstStyle/>
            <a:p>
              <a:endParaRPr lang="en-US"/>
            </a:p>
          </p:txBody>
        </p:sp>
        <p:sp>
          <p:nvSpPr>
            <p:cNvPr id="740" name="Freeform: Shape 739">
              <a:extLst>
                <a:ext uri="{FF2B5EF4-FFF2-40B4-BE49-F238E27FC236}">
                  <a16:creationId xmlns:a16="http://schemas.microsoft.com/office/drawing/2014/main" id="{13ACD89C-AEAB-4442-9E46-76961459800B}"/>
                </a:ext>
              </a:extLst>
            </p:cNvPr>
            <p:cNvSpPr/>
            <p:nvPr/>
          </p:nvSpPr>
          <p:spPr>
            <a:xfrm>
              <a:off x="11963418" y="436591"/>
              <a:ext cx="298829" cy="305699"/>
            </a:xfrm>
            <a:custGeom>
              <a:avLst/>
              <a:gdLst>
                <a:gd name="connsiteX0" fmla="*/ 43507 w 298829"/>
                <a:gd name="connsiteY0" fmla="*/ 0 h 305699"/>
                <a:gd name="connsiteX1" fmla="*/ 0 w 298829"/>
                <a:gd name="connsiteY1" fmla="*/ 0 h 305699"/>
                <a:gd name="connsiteX2" fmla="*/ 256465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7" y="0"/>
                  </a:moveTo>
                  <a:lnTo>
                    <a:pt x="0" y="0"/>
                  </a:lnTo>
                  <a:lnTo>
                    <a:pt x="256465" y="305699"/>
                  </a:lnTo>
                  <a:lnTo>
                    <a:pt x="298829" y="305699"/>
                  </a:lnTo>
                  <a:close/>
                </a:path>
              </a:pathLst>
            </a:custGeom>
            <a:grpFill/>
            <a:ln w="11442" cap="flat">
              <a:noFill/>
              <a:prstDash val="solid"/>
              <a:miter/>
            </a:ln>
          </p:spPr>
          <p:txBody>
            <a:bodyPr rtlCol="0" anchor="ctr"/>
            <a:lstStyle/>
            <a:p>
              <a:endParaRPr lang="en-US"/>
            </a:p>
          </p:txBody>
        </p:sp>
        <p:sp>
          <p:nvSpPr>
            <p:cNvPr id="741" name="Freeform: Shape 740">
              <a:extLst>
                <a:ext uri="{FF2B5EF4-FFF2-40B4-BE49-F238E27FC236}">
                  <a16:creationId xmlns:a16="http://schemas.microsoft.com/office/drawing/2014/main" id="{FDDDB09B-D0CD-4361-8D8F-D218BE6F0B6A}"/>
                </a:ext>
              </a:extLst>
            </p:cNvPr>
            <p:cNvSpPr/>
            <p:nvPr/>
          </p:nvSpPr>
          <p:spPr>
            <a:xfrm>
              <a:off x="11742444" y="436591"/>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29" y="305699"/>
                  </a:lnTo>
                  <a:close/>
                </a:path>
              </a:pathLst>
            </a:custGeom>
            <a:grpFill/>
            <a:ln w="11442" cap="flat">
              <a:noFill/>
              <a:prstDash val="solid"/>
              <a:miter/>
            </a:ln>
          </p:spPr>
          <p:txBody>
            <a:bodyPr rtlCol="0" anchor="ctr"/>
            <a:lstStyle/>
            <a:p>
              <a:endParaRPr lang="en-US"/>
            </a:p>
          </p:txBody>
        </p:sp>
        <p:sp>
          <p:nvSpPr>
            <p:cNvPr id="742" name="Freeform: Shape 741">
              <a:extLst>
                <a:ext uri="{FF2B5EF4-FFF2-40B4-BE49-F238E27FC236}">
                  <a16:creationId xmlns:a16="http://schemas.microsoft.com/office/drawing/2014/main" id="{51C4532A-5918-4BD2-B860-F72B0E5B857F}"/>
                </a:ext>
              </a:extLst>
            </p:cNvPr>
            <p:cNvSpPr/>
            <p:nvPr/>
          </p:nvSpPr>
          <p:spPr>
            <a:xfrm>
              <a:off x="11521470" y="436591"/>
              <a:ext cx="298830" cy="305699"/>
            </a:xfrm>
            <a:custGeom>
              <a:avLst/>
              <a:gdLst>
                <a:gd name="connsiteX0" fmla="*/ 43508 w 298830"/>
                <a:gd name="connsiteY0" fmla="*/ 0 h 305699"/>
                <a:gd name="connsiteX1" fmla="*/ 0 w 298830"/>
                <a:gd name="connsiteY1" fmla="*/ 0 h 305699"/>
                <a:gd name="connsiteX2" fmla="*/ 255322 w 298830"/>
                <a:gd name="connsiteY2" fmla="*/ 305699 h 305699"/>
                <a:gd name="connsiteX3" fmla="*/ 298830 w 298830"/>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30" h="305699">
                  <a:moveTo>
                    <a:pt x="43508" y="0"/>
                  </a:moveTo>
                  <a:lnTo>
                    <a:pt x="0" y="0"/>
                  </a:lnTo>
                  <a:lnTo>
                    <a:pt x="255322" y="305699"/>
                  </a:lnTo>
                  <a:lnTo>
                    <a:pt x="298830" y="305699"/>
                  </a:lnTo>
                  <a:close/>
                </a:path>
              </a:pathLst>
            </a:custGeom>
            <a:grpFill/>
            <a:ln w="11442" cap="flat">
              <a:noFill/>
              <a:prstDash val="solid"/>
              <a:miter/>
            </a:ln>
          </p:spPr>
          <p:txBody>
            <a:bodyPr rtlCol="0" anchor="ctr"/>
            <a:lstStyle/>
            <a:p>
              <a:endParaRPr lang="en-US"/>
            </a:p>
          </p:txBody>
        </p:sp>
        <p:sp>
          <p:nvSpPr>
            <p:cNvPr id="743" name="Freeform: Shape 742">
              <a:extLst>
                <a:ext uri="{FF2B5EF4-FFF2-40B4-BE49-F238E27FC236}">
                  <a16:creationId xmlns:a16="http://schemas.microsoft.com/office/drawing/2014/main" id="{707D0985-C63B-4B16-9949-F91C2ACBC492}"/>
                </a:ext>
              </a:extLst>
            </p:cNvPr>
            <p:cNvSpPr/>
            <p:nvPr/>
          </p:nvSpPr>
          <p:spPr>
            <a:xfrm>
              <a:off x="11300497" y="436591"/>
              <a:ext cx="298829" cy="305699"/>
            </a:xfrm>
            <a:custGeom>
              <a:avLst/>
              <a:gdLst>
                <a:gd name="connsiteX0" fmla="*/ 43507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7"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744" name="Freeform: Shape 743">
              <a:extLst>
                <a:ext uri="{FF2B5EF4-FFF2-40B4-BE49-F238E27FC236}">
                  <a16:creationId xmlns:a16="http://schemas.microsoft.com/office/drawing/2014/main" id="{3B48A438-ACDE-46F7-B237-F99AF6F9E937}"/>
                </a:ext>
              </a:extLst>
            </p:cNvPr>
            <p:cNvSpPr/>
            <p:nvPr/>
          </p:nvSpPr>
          <p:spPr>
            <a:xfrm>
              <a:off x="11079523"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sp>
          <p:nvSpPr>
            <p:cNvPr id="745" name="Freeform: Shape 744">
              <a:extLst>
                <a:ext uri="{FF2B5EF4-FFF2-40B4-BE49-F238E27FC236}">
                  <a16:creationId xmlns:a16="http://schemas.microsoft.com/office/drawing/2014/main" id="{8FCB032A-265C-45AB-97D0-72FE999D089D}"/>
                </a:ext>
              </a:extLst>
            </p:cNvPr>
            <p:cNvSpPr/>
            <p:nvPr/>
          </p:nvSpPr>
          <p:spPr>
            <a:xfrm>
              <a:off x="10858550" y="436591"/>
              <a:ext cx="298829" cy="305699"/>
            </a:xfrm>
            <a:custGeom>
              <a:avLst/>
              <a:gdLst>
                <a:gd name="connsiteX0" fmla="*/ 42363 w 298829"/>
                <a:gd name="connsiteY0" fmla="*/ 0 h 305699"/>
                <a:gd name="connsiteX1" fmla="*/ 0 w 298829"/>
                <a:gd name="connsiteY1" fmla="*/ 0 h 305699"/>
                <a:gd name="connsiteX2" fmla="*/ 255321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1" y="305699"/>
                  </a:lnTo>
                  <a:lnTo>
                    <a:pt x="298830" y="305699"/>
                  </a:lnTo>
                  <a:close/>
                </a:path>
              </a:pathLst>
            </a:custGeom>
            <a:grpFill/>
            <a:ln w="11442" cap="flat">
              <a:noFill/>
              <a:prstDash val="solid"/>
              <a:miter/>
            </a:ln>
          </p:spPr>
          <p:txBody>
            <a:bodyPr rtlCol="0" anchor="ctr"/>
            <a:lstStyle/>
            <a:p>
              <a:endParaRPr lang="en-US"/>
            </a:p>
          </p:txBody>
        </p:sp>
        <p:sp>
          <p:nvSpPr>
            <p:cNvPr id="746" name="Freeform: Shape 745">
              <a:extLst>
                <a:ext uri="{FF2B5EF4-FFF2-40B4-BE49-F238E27FC236}">
                  <a16:creationId xmlns:a16="http://schemas.microsoft.com/office/drawing/2014/main" id="{B2A89F58-00D0-4982-9544-347FDE99714E}"/>
                </a:ext>
              </a:extLst>
            </p:cNvPr>
            <p:cNvSpPr/>
            <p:nvPr/>
          </p:nvSpPr>
          <p:spPr>
            <a:xfrm>
              <a:off x="10637577" y="436591"/>
              <a:ext cx="297684" cy="305699"/>
            </a:xfrm>
            <a:custGeom>
              <a:avLst/>
              <a:gdLst>
                <a:gd name="connsiteX0" fmla="*/ 42363 w 297684"/>
                <a:gd name="connsiteY0" fmla="*/ 0 h 305699"/>
                <a:gd name="connsiteX1" fmla="*/ 0 w 297684"/>
                <a:gd name="connsiteY1" fmla="*/ 0 h 305699"/>
                <a:gd name="connsiteX2" fmla="*/ 255321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1" y="305699"/>
                  </a:lnTo>
                  <a:lnTo>
                    <a:pt x="297684" y="305699"/>
                  </a:lnTo>
                  <a:close/>
                </a:path>
              </a:pathLst>
            </a:custGeom>
            <a:grpFill/>
            <a:ln w="11442" cap="flat">
              <a:noFill/>
              <a:prstDash val="solid"/>
              <a:miter/>
            </a:ln>
          </p:spPr>
          <p:txBody>
            <a:bodyPr rtlCol="0" anchor="ctr"/>
            <a:lstStyle/>
            <a:p>
              <a:endParaRPr lang="en-US"/>
            </a:p>
          </p:txBody>
        </p:sp>
        <p:sp>
          <p:nvSpPr>
            <p:cNvPr id="747" name="Freeform: Shape 746">
              <a:extLst>
                <a:ext uri="{FF2B5EF4-FFF2-40B4-BE49-F238E27FC236}">
                  <a16:creationId xmlns:a16="http://schemas.microsoft.com/office/drawing/2014/main" id="{8A4D8CB5-4CCF-4C38-8B2B-09920EDD7233}"/>
                </a:ext>
              </a:extLst>
            </p:cNvPr>
            <p:cNvSpPr/>
            <p:nvPr/>
          </p:nvSpPr>
          <p:spPr>
            <a:xfrm>
              <a:off x="10416604" y="436591"/>
              <a:ext cx="297684" cy="305699"/>
            </a:xfrm>
            <a:custGeom>
              <a:avLst/>
              <a:gdLst>
                <a:gd name="connsiteX0" fmla="*/ 42363 w 297684"/>
                <a:gd name="connsiteY0" fmla="*/ 0 h 305699"/>
                <a:gd name="connsiteX1" fmla="*/ 0 w 297684"/>
                <a:gd name="connsiteY1" fmla="*/ 0 h 305699"/>
                <a:gd name="connsiteX2" fmla="*/ 255321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1" y="305699"/>
                  </a:lnTo>
                  <a:lnTo>
                    <a:pt x="297684" y="305699"/>
                  </a:lnTo>
                  <a:close/>
                </a:path>
              </a:pathLst>
            </a:custGeom>
            <a:grpFill/>
            <a:ln w="11442" cap="flat">
              <a:noFill/>
              <a:prstDash val="solid"/>
              <a:miter/>
            </a:ln>
          </p:spPr>
          <p:txBody>
            <a:bodyPr rtlCol="0" anchor="ctr"/>
            <a:lstStyle/>
            <a:p>
              <a:endParaRPr lang="en-US"/>
            </a:p>
          </p:txBody>
        </p:sp>
        <p:sp>
          <p:nvSpPr>
            <p:cNvPr id="748" name="Freeform: Shape 747">
              <a:extLst>
                <a:ext uri="{FF2B5EF4-FFF2-40B4-BE49-F238E27FC236}">
                  <a16:creationId xmlns:a16="http://schemas.microsoft.com/office/drawing/2014/main" id="{1EA43D25-8A7B-4877-A7A9-22BB0DAA4371}"/>
                </a:ext>
              </a:extLst>
            </p:cNvPr>
            <p:cNvSpPr/>
            <p:nvPr/>
          </p:nvSpPr>
          <p:spPr>
            <a:xfrm>
              <a:off x="10194485" y="436591"/>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30" y="305699"/>
                  </a:lnTo>
                  <a:close/>
                </a:path>
              </a:pathLst>
            </a:custGeom>
            <a:grpFill/>
            <a:ln w="11442" cap="flat">
              <a:noFill/>
              <a:prstDash val="solid"/>
              <a:miter/>
            </a:ln>
          </p:spPr>
          <p:txBody>
            <a:bodyPr rtlCol="0" anchor="ctr"/>
            <a:lstStyle/>
            <a:p>
              <a:endParaRPr lang="en-US"/>
            </a:p>
          </p:txBody>
        </p:sp>
        <p:sp>
          <p:nvSpPr>
            <p:cNvPr id="749" name="Freeform: Shape 748">
              <a:extLst>
                <a:ext uri="{FF2B5EF4-FFF2-40B4-BE49-F238E27FC236}">
                  <a16:creationId xmlns:a16="http://schemas.microsoft.com/office/drawing/2014/main" id="{A1F1EA19-C557-4248-B66C-883F70668379}"/>
                </a:ext>
              </a:extLst>
            </p:cNvPr>
            <p:cNvSpPr/>
            <p:nvPr/>
          </p:nvSpPr>
          <p:spPr>
            <a:xfrm>
              <a:off x="9973512"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750" name="Freeform: Shape 749">
              <a:extLst>
                <a:ext uri="{FF2B5EF4-FFF2-40B4-BE49-F238E27FC236}">
                  <a16:creationId xmlns:a16="http://schemas.microsoft.com/office/drawing/2014/main" id="{A4D4E221-1E8F-4B0C-9410-D88C46B2BAC3}"/>
                </a:ext>
              </a:extLst>
            </p:cNvPr>
            <p:cNvSpPr/>
            <p:nvPr/>
          </p:nvSpPr>
          <p:spPr>
            <a:xfrm>
              <a:off x="9752538"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751" name="Freeform: Shape 750">
              <a:extLst>
                <a:ext uri="{FF2B5EF4-FFF2-40B4-BE49-F238E27FC236}">
                  <a16:creationId xmlns:a16="http://schemas.microsoft.com/office/drawing/2014/main" id="{CFE546BA-8C4B-4956-BF3A-174425A58EEE}"/>
                </a:ext>
              </a:extLst>
            </p:cNvPr>
            <p:cNvSpPr/>
            <p:nvPr/>
          </p:nvSpPr>
          <p:spPr>
            <a:xfrm>
              <a:off x="9531565"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752" name="Freeform: Shape 751">
              <a:extLst>
                <a:ext uri="{FF2B5EF4-FFF2-40B4-BE49-F238E27FC236}">
                  <a16:creationId xmlns:a16="http://schemas.microsoft.com/office/drawing/2014/main" id="{D98DE41D-F3A9-4529-A6F2-9A799EA6806D}"/>
                </a:ext>
              </a:extLst>
            </p:cNvPr>
            <p:cNvSpPr/>
            <p:nvPr/>
          </p:nvSpPr>
          <p:spPr>
            <a:xfrm>
              <a:off x="9310591"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30" y="305699"/>
                  </a:lnTo>
                  <a:close/>
                </a:path>
              </a:pathLst>
            </a:custGeom>
            <a:grpFill/>
            <a:ln w="11442" cap="flat">
              <a:noFill/>
              <a:prstDash val="solid"/>
              <a:miter/>
            </a:ln>
          </p:spPr>
          <p:txBody>
            <a:bodyPr rtlCol="0" anchor="ctr"/>
            <a:lstStyle/>
            <a:p>
              <a:endParaRPr lang="en-US"/>
            </a:p>
          </p:txBody>
        </p:sp>
        <p:sp>
          <p:nvSpPr>
            <p:cNvPr id="753" name="Freeform: Shape 752">
              <a:extLst>
                <a:ext uri="{FF2B5EF4-FFF2-40B4-BE49-F238E27FC236}">
                  <a16:creationId xmlns:a16="http://schemas.microsoft.com/office/drawing/2014/main" id="{26E7A7A6-8960-4544-A9DE-3277D24B144B}"/>
                </a:ext>
              </a:extLst>
            </p:cNvPr>
            <p:cNvSpPr/>
            <p:nvPr/>
          </p:nvSpPr>
          <p:spPr>
            <a:xfrm>
              <a:off x="9089618" y="436591"/>
              <a:ext cx="298829" cy="305699"/>
            </a:xfrm>
            <a:custGeom>
              <a:avLst/>
              <a:gdLst>
                <a:gd name="connsiteX0" fmla="*/ 42363 w 298829"/>
                <a:gd name="connsiteY0" fmla="*/ 0 h 305699"/>
                <a:gd name="connsiteX1" fmla="*/ 0 w 298829"/>
                <a:gd name="connsiteY1" fmla="*/ 0 h 305699"/>
                <a:gd name="connsiteX2" fmla="*/ 255321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1" y="305699"/>
                  </a:lnTo>
                  <a:lnTo>
                    <a:pt x="298830" y="305699"/>
                  </a:lnTo>
                  <a:close/>
                </a:path>
              </a:pathLst>
            </a:custGeom>
            <a:grpFill/>
            <a:ln w="11442" cap="flat">
              <a:noFill/>
              <a:prstDash val="solid"/>
              <a:miter/>
            </a:ln>
          </p:spPr>
          <p:txBody>
            <a:bodyPr rtlCol="0" anchor="ctr"/>
            <a:lstStyle/>
            <a:p>
              <a:endParaRPr lang="en-US"/>
            </a:p>
          </p:txBody>
        </p:sp>
        <p:sp>
          <p:nvSpPr>
            <p:cNvPr id="754" name="Freeform: Shape 753">
              <a:extLst>
                <a:ext uri="{FF2B5EF4-FFF2-40B4-BE49-F238E27FC236}">
                  <a16:creationId xmlns:a16="http://schemas.microsoft.com/office/drawing/2014/main" id="{F12522F3-B103-4978-9A0F-50E9E574D456}"/>
                </a:ext>
              </a:extLst>
            </p:cNvPr>
            <p:cNvSpPr/>
            <p:nvPr/>
          </p:nvSpPr>
          <p:spPr>
            <a:xfrm>
              <a:off x="8868645" y="436591"/>
              <a:ext cx="297684" cy="305699"/>
            </a:xfrm>
            <a:custGeom>
              <a:avLst/>
              <a:gdLst>
                <a:gd name="connsiteX0" fmla="*/ 42363 w 297684"/>
                <a:gd name="connsiteY0" fmla="*/ 0 h 305699"/>
                <a:gd name="connsiteX1" fmla="*/ 0 w 297684"/>
                <a:gd name="connsiteY1" fmla="*/ 0 h 305699"/>
                <a:gd name="connsiteX2" fmla="*/ 255321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1" y="305699"/>
                  </a:lnTo>
                  <a:lnTo>
                    <a:pt x="297684" y="305699"/>
                  </a:lnTo>
                  <a:close/>
                </a:path>
              </a:pathLst>
            </a:custGeom>
            <a:grpFill/>
            <a:ln w="11442" cap="flat">
              <a:noFill/>
              <a:prstDash val="solid"/>
              <a:miter/>
            </a:ln>
          </p:spPr>
          <p:txBody>
            <a:bodyPr rtlCol="0" anchor="ctr"/>
            <a:lstStyle/>
            <a:p>
              <a:endParaRPr lang="en-US"/>
            </a:p>
          </p:txBody>
        </p:sp>
        <p:sp>
          <p:nvSpPr>
            <p:cNvPr id="755" name="Freeform: Shape 754">
              <a:extLst>
                <a:ext uri="{FF2B5EF4-FFF2-40B4-BE49-F238E27FC236}">
                  <a16:creationId xmlns:a16="http://schemas.microsoft.com/office/drawing/2014/main" id="{3E6B44C1-DA1F-4DBF-97C3-DD51CC338B0D}"/>
                </a:ext>
              </a:extLst>
            </p:cNvPr>
            <p:cNvSpPr/>
            <p:nvPr/>
          </p:nvSpPr>
          <p:spPr>
            <a:xfrm>
              <a:off x="8646526" y="436591"/>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30" y="305699"/>
                  </a:lnTo>
                  <a:close/>
                </a:path>
              </a:pathLst>
            </a:custGeom>
            <a:grpFill/>
            <a:ln w="11442" cap="flat">
              <a:noFill/>
              <a:prstDash val="solid"/>
              <a:miter/>
            </a:ln>
          </p:spPr>
          <p:txBody>
            <a:bodyPr rtlCol="0" anchor="ctr"/>
            <a:lstStyle/>
            <a:p>
              <a:endParaRPr lang="en-US"/>
            </a:p>
          </p:txBody>
        </p:sp>
        <p:sp>
          <p:nvSpPr>
            <p:cNvPr id="756" name="Freeform: Shape 755">
              <a:extLst>
                <a:ext uri="{FF2B5EF4-FFF2-40B4-BE49-F238E27FC236}">
                  <a16:creationId xmlns:a16="http://schemas.microsoft.com/office/drawing/2014/main" id="{A0BE4964-BB10-4157-9B1D-A4B841CE552B}"/>
                </a:ext>
              </a:extLst>
            </p:cNvPr>
            <p:cNvSpPr/>
            <p:nvPr/>
          </p:nvSpPr>
          <p:spPr>
            <a:xfrm>
              <a:off x="8425553" y="436591"/>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30" y="305699"/>
                  </a:lnTo>
                  <a:close/>
                </a:path>
              </a:pathLst>
            </a:custGeom>
            <a:grpFill/>
            <a:ln w="11442" cap="flat">
              <a:noFill/>
              <a:prstDash val="solid"/>
              <a:miter/>
            </a:ln>
          </p:spPr>
          <p:txBody>
            <a:bodyPr rtlCol="0" anchor="ctr"/>
            <a:lstStyle/>
            <a:p>
              <a:endParaRPr lang="en-US"/>
            </a:p>
          </p:txBody>
        </p:sp>
        <p:sp>
          <p:nvSpPr>
            <p:cNvPr id="757" name="Freeform: Shape 756">
              <a:extLst>
                <a:ext uri="{FF2B5EF4-FFF2-40B4-BE49-F238E27FC236}">
                  <a16:creationId xmlns:a16="http://schemas.microsoft.com/office/drawing/2014/main" id="{40703B19-B995-42FB-BD91-EBF67B7036EA}"/>
                </a:ext>
              </a:extLst>
            </p:cNvPr>
            <p:cNvSpPr/>
            <p:nvPr/>
          </p:nvSpPr>
          <p:spPr>
            <a:xfrm>
              <a:off x="8204580"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758" name="Freeform: Shape 757">
              <a:extLst>
                <a:ext uri="{FF2B5EF4-FFF2-40B4-BE49-F238E27FC236}">
                  <a16:creationId xmlns:a16="http://schemas.microsoft.com/office/drawing/2014/main" id="{F04118AE-2BDD-4C6C-8213-322804F56EB1}"/>
                </a:ext>
              </a:extLst>
            </p:cNvPr>
            <p:cNvSpPr/>
            <p:nvPr/>
          </p:nvSpPr>
          <p:spPr>
            <a:xfrm>
              <a:off x="7983606"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759" name="Freeform: Shape 758">
              <a:extLst>
                <a:ext uri="{FF2B5EF4-FFF2-40B4-BE49-F238E27FC236}">
                  <a16:creationId xmlns:a16="http://schemas.microsoft.com/office/drawing/2014/main" id="{470C7A37-5060-4651-94D5-F825CA28DD04}"/>
                </a:ext>
              </a:extLst>
            </p:cNvPr>
            <p:cNvSpPr/>
            <p:nvPr/>
          </p:nvSpPr>
          <p:spPr>
            <a:xfrm>
              <a:off x="7762633"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760" name="Freeform: Shape 759">
              <a:extLst>
                <a:ext uri="{FF2B5EF4-FFF2-40B4-BE49-F238E27FC236}">
                  <a16:creationId xmlns:a16="http://schemas.microsoft.com/office/drawing/2014/main" id="{3FC94767-E680-4F45-8F4C-60F23EF0D929}"/>
                </a:ext>
              </a:extLst>
            </p:cNvPr>
            <p:cNvSpPr/>
            <p:nvPr/>
          </p:nvSpPr>
          <p:spPr>
            <a:xfrm>
              <a:off x="7541659"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30" y="305699"/>
                  </a:lnTo>
                  <a:close/>
                </a:path>
              </a:pathLst>
            </a:custGeom>
            <a:grpFill/>
            <a:ln w="11442" cap="flat">
              <a:noFill/>
              <a:prstDash val="solid"/>
              <a:miter/>
            </a:ln>
          </p:spPr>
          <p:txBody>
            <a:bodyPr rtlCol="0" anchor="ctr"/>
            <a:lstStyle/>
            <a:p>
              <a:endParaRPr lang="en-US"/>
            </a:p>
          </p:txBody>
        </p:sp>
        <p:sp>
          <p:nvSpPr>
            <p:cNvPr id="761" name="Freeform: Shape 760">
              <a:extLst>
                <a:ext uri="{FF2B5EF4-FFF2-40B4-BE49-F238E27FC236}">
                  <a16:creationId xmlns:a16="http://schemas.microsoft.com/office/drawing/2014/main" id="{B2704EB9-9FA0-4FC9-B918-5B298DFC7E9F}"/>
                </a:ext>
              </a:extLst>
            </p:cNvPr>
            <p:cNvSpPr/>
            <p:nvPr/>
          </p:nvSpPr>
          <p:spPr>
            <a:xfrm>
              <a:off x="7320686" y="436591"/>
              <a:ext cx="298829" cy="305699"/>
            </a:xfrm>
            <a:custGeom>
              <a:avLst/>
              <a:gdLst>
                <a:gd name="connsiteX0" fmla="*/ 42363 w 298829"/>
                <a:gd name="connsiteY0" fmla="*/ 0 h 305699"/>
                <a:gd name="connsiteX1" fmla="*/ 0 w 298829"/>
                <a:gd name="connsiteY1" fmla="*/ 0 h 305699"/>
                <a:gd name="connsiteX2" fmla="*/ 255321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1" y="305699"/>
                  </a:lnTo>
                  <a:lnTo>
                    <a:pt x="298830" y="305699"/>
                  </a:lnTo>
                  <a:close/>
                </a:path>
              </a:pathLst>
            </a:custGeom>
            <a:grpFill/>
            <a:ln w="11442" cap="flat">
              <a:noFill/>
              <a:prstDash val="solid"/>
              <a:miter/>
            </a:ln>
          </p:spPr>
          <p:txBody>
            <a:bodyPr rtlCol="0" anchor="ctr"/>
            <a:lstStyle/>
            <a:p>
              <a:endParaRPr lang="en-US"/>
            </a:p>
          </p:txBody>
        </p:sp>
        <p:sp>
          <p:nvSpPr>
            <p:cNvPr id="762" name="Freeform: Shape 761">
              <a:extLst>
                <a:ext uri="{FF2B5EF4-FFF2-40B4-BE49-F238E27FC236}">
                  <a16:creationId xmlns:a16="http://schemas.microsoft.com/office/drawing/2014/main" id="{55BCEFD3-CA65-4BDA-BF47-193B41DDC441}"/>
                </a:ext>
              </a:extLst>
            </p:cNvPr>
            <p:cNvSpPr/>
            <p:nvPr/>
          </p:nvSpPr>
          <p:spPr>
            <a:xfrm>
              <a:off x="7099712" y="436591"/>
              <a:ext cx="297684" cy="305699"/>
            </a:xfrm>
            <a:custGeom>
              <a:avLst/>
              <a:gdLst>
                <a:gd name="connsiteX0" fmla="*/ 42363 w 297684"/>
                <a:gd name="connsiteY0" fmla="*/ 0 h 305699"/>
                <a:gd name="connsiteX1" fmla="*/ 0 w 297684"/>
                <a:gd name="connsiteY1" fmla="*/ 0 h 305699"/>
                <a:gd name="connsiteX2" fmla="*/ 255321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1" y="305699"/>
                  </a:lnTo>
                  <a:lnTo>
                    <a:pt x="297684" y="305699"/>
                  </a:lnTo>
                  <a:close/>
                </a:path>
              </a:pathLst>
            </a:custGeom>
            <a:grpFill/>
            <a:ln w="11442" cap="flat">
              <a:noFill/>
              <a:prstDash val="solid"/>
              <a:miter/>
            </a:ln>
          </p:spPr>
          <p:txBody>
            <a:bodyPr rtlCol="0" anchor="ctr"/>
            <a:lstStyle/>
            <a:p>
              <a:endParaRPr lang="en-US"/>
            </a:p>
          </p:txBody>
        </p:sp>
        <p:sp>
          <p:nvSpPr>
            <p:cNvPr id="763" name="Freeform: Shape 762">
              <a:extLst>
                <a:ext uri="{FF2B5EF4-FFF2-40B4-BE49-F238E27FC236}">
                  <a16:creationId xmlns:a16="http://schemas.microsoft.com/office/drawing/2014/main" id="{658DE398-D0BE-46E4-B89A-07513F0BA335}"/>
                </a:ext>
              </a:extLst>
            </p:cNvPr>
            <p:cNvSpPr/>
            <p:nvPr/>
          </p:nvSpPr>
          <p:spPr>
            <a:xfrm>
              <a:off x="6877594" y="436591"/>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30" y="305699"/>
                  </a:lnTo>
                  <a:close/>
                </a:path>
              </a:pathLst>
            </a:custGeom>
            <a:grpFill/>
            <a:ln w="11442" cap="flat">
              <a:noFill/>
              <a:prstDash val="solid"/>
              <a:miter/>
            </a:ln>
          </p:spPr>
          <p:txBody>
            <a:bodyPr rtlCol="0" anchor="ctr"/>
            <a:lstStyle/>
            <a:p>
              <a:endParaRPr lang="en-US"/>
            </a:p>
          </p:txBody>
        </p:sp>
        <p:sp>
          <p:nvSpPr>
            <p:cNvPr id="764" name="Freeform: Shape 763">
              <a:extLst>
                <a:ext uri="{FF2B5EF4-FFF2-40B4-BE49-F238E27FC236}">
                  <a16:creationId xmlns:a16="http://schemas.microsoft.com/office/drawing/2014/main" id="{033231E3-F345-46C0-9D35-16864440031D}"/>
                </a:ext>
              </a:extLst>
            </p:cNvPr>
            <p:cNvSpPr/>
            <p:nvPr/>
          </p:nvSpPr>
          <p:spPr>
            <a:xfrm>
              <a:off x="6656621" y="436591"/>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30" y="305699"/>
                  </a:lnTo>
                  <a:close/>
                </a:path>
              </a:pathLst>
            </a:custGeom>
            <a:grpFill/>
            <a:ln w="11442" cap="flat">
              <a:noFill/>
              <a:prstDash val="solid"/>
              <a:miter/>
            </a:ln>
          </p:spPr>
          <p:txBody>
            <a:bodyPr rtlCol="0" anchor="ctr"/>
            <a:lstStyle/>
            <a:p>
              <a:endParaRPr lang="en-US"/>
            </a:p>
          </p:txBody>
        </p:sp>
        <p:sp>
          <p:nvSpPr>
            <p:cNvPr id="765" name="Freeform: Shape 764">
              <a:extLst>
                <a:ext uri="{FF2B5EF4-FFF2-40B4-BE49-F238E27FC236}">
                  <a16:creationId xmlns:a16="http://schemas.microsoft.com/office/drawing/2014/main" id="{D2408D2F-3CB5-45A1-B583-D6594F8E2A21}"/>
                </a:ext>
              </a:extLst>
            </p:cNvPr>
            <p:cNvSpPr/>
            <p:nvPr/>
          </p:nvSpPr>
          <p:spPr>
            <a:xfrm>
              <a:off x="6435647"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766" name="Freeform: Shape 765">
              <a:extLst>
                <a:ext uri="{FF2B5EF4-FFF2-40B4-BE49-F238E27FC236}">
                  <a16:creationId xmlns:a16="http://schemas.microsoft.com/office/drawing/2014/main" id="{BD7364A2-C9EF-4067-A274-4B7C090B5FAB}"/>
                </a:ext>
              </a:extLst>
            </p:cNvPr>
            <p:cNvSpPr/>
            <p:nvPr/>
          </p:nvSpPr>
          <p:spPr>
            <a:xfrm>
              <a:off x="6214674"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767" name="Freeform: Shape 766">
              <a:extLst>
                <a:ext uri="{FF2B5EF4-FFF2-40B4-BE49-F238E27FC236}">
                  <a16:creationId xmlns:a16="http://schemas.microsoft.com/office/drawing/2014/main" id="{220F0C0A-4FFF-4DA8-BABD-CAE20BD16899}"/>
                </a:ext>
              </a:extLst>
            </p:cNvPr>
            <p:cNvSpPr/>
            <p:nvPr/>
          </p:nvSpPr>
          <p:spPr>
            <a:xfrm>
              <a:off x="5993701"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768" name="Freeform: Shape 767">
              <a:extLst>
                <a:ext uri="{FF2B5EF4-FFF2-40B4-BE49-F238E27FC236}">
                  <a16:creationId xmlns:a16="http://schemas.microsoft.com/office/drawing/2014/main" id="{33DAA3F1-56A4-4A24-BE44-BB0B51687D88}"/>
                </a:ext>
              </a:extLst>
            </p:cNvPr>
            <p:cNvSpPr/>
            <p:nvPr/>
          </p:nvSpPr>
          <p:spPr>
            <a:xfrm>
              <a:off x="5772727" y="436591"/>
              <a:ext cx="298829" cy="305699"/>
            </a:xfrm>
            <a:custGeom>
              <a:avLst/>
              <a:gdLst>
                <a:gd name="connsiteX0" fmla="*/ 42363 w 298829"/>
                <a:gd name="connsiteY0" fmla="*/ 0 h 305699"/>
                <a:gd name="connsiteX1" fmla="*/ 0 w 298829"/>
                <a:gd name="connsiteY1" fmla="*/ 0 h 305699"/>
                <a:gd name="connsiteX2" fmla="*/ 255322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2" y="305699"/>
                  </a:lnTo>
                  <a:lnTo>
                    <a:pt x="298830" y="305699"/>
                  </a:lnTo>
                  <a:close/>
                </a:path>
              </a:pathLst>
            </a:custGeom>
            <a:grpFill/>
            <a:ln w="11442" cap="flat">
              <a:noFill/>
              <a:prstDash val="solid"/>
              <a:miter/>
            </a:ln>
          </p:spPr>
          <p:txBody>
            <a:bodyPr rtlCol="0" anchor="ctr"/>
            <a:lstStyle/>
            <a:p>
              <a:endParaRPr lang="en-US"/>
            </a:p>
          </p:txBody>
        </p:sp>
        <p:sp>
          <p:nvSpPr>
            <p:cNvPr id="769" name="Freeform: Shape 768">
              <a:extLst>
                <a:ext uri="{FF2B5EF4-FFF2-40B4-BE49-F238E27FC236}">
                  <a16:creationId xmlns:a16="http://schemas.microsoft.com/office/drawing/2014/main" id="{14B9D54D-39A4-4565-B592-B9143F441CBC}"/>
                </a:ext>
              </a:extLst>
            </p:cNvPr>
            <p:cNvSpPr/>
            <p:nvPr/>
          </p:nvSpPr>
          <p:spPr>
            <a:xfrm>
              <a:off x="5551754" y="436591"/>
              <a:ext cx="297684" cy="305699"/>
            </a:xfrm>
            <a:custGeom>
              <a:avLst/>
              <a:gdLst>
                <a:gd name="connsiteX0" fmla="*/ 42363 w 297684"/>
                <a:gd name="connsiteY0" fmla="*/ 0 h 305699"/>
                <a:gd name="connsiteX1" fmla="*/ 0 w 297684"/>
                <a:gd name="connsiteY1" fmla="*/ 0 h 305699"/>
                <a:gd name="connsiteX2" fmla="*/ 255321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1" y="305699"/>
                  </a:lnTo>
                  <a:lnTo>
                    <a:pt x="297684" y="305699"/>
                  </a:lnTo>
                  <a:close/>
                </a:path>
              </a:pathLst>
            </a:custGeom>
            <a:grpFill/>
            <a:ln w="11442" cap="flat">
              <a:noFill/>
              <a:prstDash val="solid"/>
              <a:miter/>
            </a:ln>
          </p:spPr>
          <p:txBody>
            <a:bodyPr rtlCol="0" anchor="ctr"/>
            <a:lstStyle/>
            <a:p>
              <a:endParaRPr lang="en-US"/>
            </a:p>
          </p:txBody>
        </p:sp>
        <p:sp>
          <p:nvSpPr>
            <p:cNvPr id="770" name="Freeform: Shape 769">
              <a:extLst>
                <a:ext uri="{FF2B5EF4-FFF2-40B4-BE49-F238E27FC236}">
                  <a16:creationId xmlns:a16="http://schemas.microsoft.com/office/drawing/2014/main" id="{231B898E-C817-421E-868D-ED87BCD6C4DC}"/>
                </a:ext>
              </a:extLst>
            </p:cNvPr>
            <p:cNvSpPr/>
            <p:nvPr/>
          </p:nvSpPr>
          <p:spPr>
            <a:xfrm>
              <a:off x="5330780" y="436591"/>
              <a:ext cx="297684" cy="305699"/>
            </a:xfrm>
            <a:custGeom>
              <a:avLst/>
              <a:gdLst>
                <a:gd name="connsiteX0" fmla="*/ 42363 w 297684"/>
                <a:gd name="connsiteY0" fmla="*/ 0 h 305699"/>
                <a:gd name="connsiteX1" fmla="*/ 0 w 297684"/>
                <a:gd name="connsiteY1" fmla="*/ 0 h 305699"/>
                <a:gd name="connsiteX2" fmla="*/ 255321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1" y="305699"/>
                  </a:lnTo>
                  <a:lnTo>
                    <a:pt x="297684" y="305699"/>
                  </a:lnTo>
                  <a:close/>
                </a:path>
              </a:pathLst>
            </a:custGeom>
            <a:grpFill/>
            <a:ln w="11442" cap="flat">
              <a:noFill/>
              <a:prstDash val="solid"/>
              <a:miter/>
            </a:ln>
          </p:spPr>
          <p:txBody>
            <a:bodyPr rtlCol="0" anchor="ctr"/>
            <a:lstStyle/>
            <a:p>
              <a:endParaRPr lang="en-US"/>
            </a:p>
          </p:txBody>
        </p:sp>
        <p:sp>
          <p:nvSpPr>
            <p:cNvPr id="771" name="Freeform: Shape 770">
              <a:extLst>
                <a:ext uri="{FF2B5EF4-FFF2-40B4-BE49-F238E27FC236}">
                  <a16:creationId xmlns:a16="http://schemas.microsoft.com/office/drawing/2014/main" id="{938278A9-0AD2-4624-9469-844986798733}"/>
                </a:ext>
              </a:extLst>
            </p:cNvPr>
            <p:cNvSpPr/>
            <p:nvPr/>
          </p:nvSpPr>
          <p:spPr>
            <a:xfrm>
              <a:off x="5108662" y="436591"/>
              <a:ext cx="298829" cy="305699"/>
            </a:xfrm>
            <a:custGeom>
              <a:avLst/>
              <a:gdLst>
                <a:gd name="connsiteX0" fmla="*/ 43508 w 298829"/>
                <a:gd name="connsiteY0" fmla="*/ 0 h 305699"/>
                <a:gd name="connsiteX1" fmla="*/ 0 w 298829"/>
                <a:gd name="connsiteY1" fmla="*/ 0 h 305699"/>
                <a:gd name="connsiteX2" fmla="*/ 256466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6" y="305699"/>
                  </a:lnTo>
                  <a:lnTo>
                    <a:pt x="298829" y="305699"/>
                  </a:lnTo>
                  <a:close/>
                </a:path>
              </a:pathLst>
            </a:custGeom>
            <a:grpFill/>
            <a:ln w="11442" cap="flat">
              <a:noFill/>
              <a:prstDash val="solid"/>
              <a:miter/>
            </a:ln>
          </p:spPr>
          <p:txBody>
            <a:bodyPr rtlCol="0" anchor="ctr"/>
            <a:lstStyle/>
            <a:p>
              <a:endParaRPr lang="en-US"/>
            </a:p>
          </p:txBody>
        </p:sp>
        <p:sp>
          <p:nvSpPr>
            <p:cNvPr id="772" name="Freeform: Shape 771">
              <a:extLst>
                <a:ext uri="{FF2B5EF4-FFF2-40B4-BE49-F238E27FC236}">
                  <a16:creationId xmlns:a16="http://schemas.microsoft.com/office/drawing/2014/main" id="{805FB5B4-9520-4C0F-917B-B973353CDCAC}"/>
                </a:ext>
              </a:extLst>
            </p:cNvPr>
            <p:cNvSpPr/>
            <p:nvPr/>
          </p:nvSpPr>
          <p:spPr>
            <a:xfrm>
              <a:off x="4887688"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sp>
          <p:nvSpPr>
            <p:cNvPr id="773" name="Freeform: Shape 772">
              <a:extLst>
                <a:ext uri="{FF2B5EF4-FFF2-40B4-BE49-F238E27FC236}">
                  <a16:creationId xmlns:a16="http://schemas.microsoft.com/office/drawing/2014/main" id="{A0C5082D-E6CD-43EF-B5C1-9245EEF2534E}"/>
                </a:ext>
              </a:extLst>
            </p:cNvPr>
            <p:cNvSpPr/>
            <p:nvPr/>
          </p:nvSpPr>
          <p:spPr>
            <a:xfrm>
              <a:off x="4666715"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774" name="Freeform: Shape 773">
              <a:extLst>
                <a:ext uri="{FF2B5EF4-FFF2-40B4-BE49-F238E27FC236}">
                  <a16:creationId xmlns:a16="http://schemas.microsoft.com/office/drawing/2014/main" id="{EA1FA090-F2F5-448A-AF4A-6292B6C4D9E4}"/>
                </a:ext>
              </a:extLst>
            </p:cNvPr>
            <p:cNvSpPr/>
            <p:nvPr/>
          </p:nvSpPr>
          <p:spPr>
            <a:xfrm>
              <a:off x="4445742"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775" name="Freeform: Shape 774">
              <a:extLst>
                <a:ext uri="{FF2B5EF4-FFF2-40B4-BE49-F238E27FC236}">
                  <a16:creationId xmlns:a16="http://schemas.microsoft.com/office/drawing/2014/main" id="{6638F1B6-350F-4E69-8710-287505953EF9}"/>
                </a:ext>
              </a:extLst>
            </p:cNvPr>
            <p:cNvSpPr/>
            <p:nvPr/>
          </p:nvSpPr>
          <p:spPr>
            <a:xfrm>
              <a:off x="4224768"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sp>
          <p:nvSpPr>
            <p:cNvPr id="776" name="Freeform: Shape 775">
              <a:extLst>
                <a:ext uri="{FF2B5EF4-FFF2-40B4-BE49-F238E27FC236}">
                  <a16:creationId xmlns:a16="http://schemas.microsoft.com/office/drawing/2014/main" id="{0C19FDB2-8945-4FAB-9609-115D48B6469D}"/>
                </a:ext>
              </a:extLst>
            </p:cNvPr>
            <p:cNvSpPr/>
            <p:nvPr/>
          </p:nvSpPr>
          <p:spPr>
            <a:xfrm>
              <a:off x="4003795" y="436591"/>
              <a:ext cx="298829" cy="305699"/>
            </a:xfrm>
            <a:custGeom>
              <a:avLst/>
              <a:gdLst>
                <a:gd name="connsiteX0" fmla="*/ 42363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777" name="Freeform: Shape 776">
              <a:extLst>
                <a:ext uri="{FF2B5EF4-FFF2-40B4-BE49-F238E27FC236}">
                  <a16:creationId xmlns:a16="http://schemas.microsoft.com/office/drawing/2014/main" id="{8435659E-788B-475A-B893-955000D089C0}"/>
                </a:ext>
              </a:extLst>
            </p:cNvPr>
            <p:cNvSpPr/>
            <p:nvPr/>
          </p:nvSpPr>
          <p:spPr>
            <a:xfrm>
              <a:off x="3782821" y="436591"/>
              <a:ext cx="297684" cy="305699"/>
            </a:xfrm>
            <a:custGeom>
              <a:avLst/>
              <a:gdLst>
                <a:gd name="connsiteX0" fmla="*/ 42363 w 297684"/>
                <a:gd name="connsiteY0" fmla="*/ 0 h 305699"/>
                <a:gd name="connsiteX1" fmla="*/ 0 w 297684"/>
                <a:gd name="connsiteY1" fmla="*/ 0 h 305699"/>
                <a:gd name="connsiteX2" fmla="*/ 255322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2" y="305699"/>
                  </a:lnTo>
                  <a:lnTo>
                    <a:pt x="297684" y="305699"/>
                  </a:lnTo>
                  <a:close/>
                </a:path>
              </a:pathLst>
            </a:custGeom>
            <a:grpFill/>
            <a:ln w="11442" cap="flat">
              <a:noFill/>
              <a:prstDash val="solid"/>
              <a:miter/>
            </a:ln>
          </p:spPr>
          <p:txBody>
            <a:bodyPr rtlCol="0" anchor="ctr"/>
            <a:lstStyle/>
            <a:p>
              <a:endParaRPr lang="en-US"/>
            </a:p>
          </p:txBody>
        </p:sp>
        <p:sp>
          <p:nvSpPr>
            <p:cNvPr id="778" name="Freeform: Shape 777">
              <a:extLst>
                <a:ext uri="{FF2B5EF4-FFF2-40B4-BE49-F238E27FC236}">
                  <a16:creationId xmlns:a16="http://schemas.microsoft.com/office/drawing/2014/main" id="{A523B843-2877-4498-A5BA-EC6888680B66}"/>
                </a:ext>
              </a:extLst>
            </p:cNvPr>
            <p:cNvSpPr/>
            <p:nvPr/>
          </p:nvSpPr>
          <p:spPr>
            <a:xfrm>
              <a:off x="3560703" y="436591"/>
              <a:ext cx="298829" cy="305699"/>
            </a:xfrm>
            <a:custGeom>
              <a:avLst/>
              <a:gdLst>
                <a:gd name="connsiteX0" fmla="*/ 43508 w 298829"/>
                <a:gd name="connsiteY0" fmla="*/ 0 h 305699"/>
                <a:gd name="connsiteX1" fmla="*/ 0 w 298829"/>
                <a:gd name="connsiteY1" fmla="*/ 0 h 305699"/>
                <a:gd name="connsiteX2" fmla="*/ 256466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6" y="305699"/>
                  </a:lnTo>
                  <a:lnTo>
                    <a:pt x="298829" y="305699"/>
                  </a:lnTo>
                  <a:close/>
                </a:path>
              </a:pathLst>
            </a:custGeom>
            <a:grpFill/>
            <a:ln w="11442" cap="flat">
              <a:noFill/>
              <a:prstDash val="solid"/>
              <a:miter/>
            </a:ln>
          </p:spPr>
          <p:txBody>
            <a:bodyPr rtlCol="0" anchor="ctr"/>
            <a:lstStyle/>
            <a:p>
              <a:endParaRPr lang="en-US"/>
            </a:p>
          </p:txBody>
        </p:sp>
        <p:sp>
          <p:nvSpPr>
            <p:cNvPr id="779" name="Freeform: Shape 778">
              <a:extLst>
                <a:ext uri="{FF2B5EF4-FFF2-40B4-BE49-F238E27FC236}">
                  <a16:creationId xmlns:a16="http://schemas.microsoft.com/office/drawing/2014/main" id="{C815F9EC-F56E-489C-9FC8-409BDEB0169C}"/>
                </a:ext>
              </a:extLst>
            </p:cNvPr>
            <p:cNvSpPr/>
            <p:nvPr/>
          </p:nvSpPr>
          <p:spPr>
            <a:xfrm>
              <a:off x="3339730" y="436591"/>
              <a:ext cx="298829" cy="305699"/>
            </a:xfrm>
            <a:custGeom>
              <a:avLst/>
              <a:gdLst>
                <a:gd name="connsiteX0" fmla="*/ 43508 w 298829"/>
                <a:gd name="connsiteY0" fmla="*/ 0 h 305699"/>
                <a:gd name="connsiteX1" fmla="*/ 0 w 298829"/>
                <a:gd name="connsiteY1" fmla="*/ 0 h 305699"/>
                <a:gd name="connsiteX2" fmla="*/ 256466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6" y="305699"/>
                  </a:lnTo>
                  <a:lnTo>
                    <a:pt x="298829" y="305699"/>
                  </a:lnTo>
                  <a:close/>
                </a:path>
              </a:pathLst>
            </a:custGeom>
            <a:grpFill/>
            <a:ln w="11442" cap="flat">
              <a:noFill/>
              <a:prstDash val="solid"/>
              <a:miter/>
            </a:ln>
          </p:spPr>
          <p:txBody>
            <a:bodyPr rtlCol="0" anchor="ctr"/>
            <a:lstStyle/>
            <a:p>
              <a:endParaRPr lang="en-US"/>
            </a:p>
          </p:txBody>
        </p:sp>
        <p:sp>
          <p:nvSpPr>
            <p:cNvPr id="780" name="Freeform: Shape 779">
              <a:extLst>
                <a:ext uri="{FF2B5EF4-FFF2-40B4-BE49-F238E27FC236}">
                  <a16:creationId xmlns:a16="http://schemas.microsoft.com/office/drawing/2014/main" id="{6A4A1F4E-CA49-42D0-AE66-6E08AC303F41}"/>
                </a:ext>
              </a:extLst>
            </p:cNvPr>
            <p:cNvSpPr/>
            <p:nvPr/>
          </p:nvSpPr>
          <p:spPr>
            <a:xfrm>
              <a:off x="3118756"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sp>
          <p:nvSpPr>
            <p:cNvPr id="781" name="Freeform: Shape 780">
              <a:extLst>
                <a:ext uri="{FF2B5EF4-FFF2-40B4-BE49-F238E27FC236}">
                  <a16:creationId xmlns:a16="http://schemas.microsoft.com/office/drawing/2014/main" id="{F208E166-3AE7-42E8-94DA-3E4E5EBDC3CD}"/>
                </a:ext>
              </a:extLst>
            </p:cNvPr>
            <p:cNvSpPr/>
            <p:nvPr/>
          </p:nvSpPr>
          <p:spPr>
            <a:xfrm>
              <a:off x="2897783"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dirty="0"/>
            </a:p>
          </p:txBody>
        </p:sp>
        <p:sp>
          <p:nvSpPr>
            <p:cNvPr id="782" name="Freeform: Shape 781">
              <a:extLst>
                <a:ext uri="{FF2B5EF4-FFF2-40B4-BE49-F238E27FC236}">
                  <a16:creationId xmlns:a16="http://schemas.microsoft.com/office/drawing/2014/main" id="{92E61C26-A7F9-4516-99BF-59A729D8E5ED}"/>
                </a:ext>
              </a:extLst>
            </p:cNvPr>
            <p:cNvSpPr/>
            <p:nvPr/>
          </p:nvSpPr>
          <p:spPr>
            <a:xfrm>
              <a:off x="2676810"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783" name="Freeform: Shape 782">
              <a:extLst>
                <a:ext uri="{FF2B5EF4-FFF2-40B4-BE49-F238E27FC236}">
                  <a16:creationId xmlns:a16="http://schemas.microsoft.com/office/drawing/2014/main" id="{603FFCE5-ADAD-4AEC-A577-31C8A1F5072D}"/>
                </a:ext>
              </a:extLst>
            </p:cNvPr>
            <p:cNvSpPr/>
            <p:nvPr/>
          </p:nvSpPr>
          <p:spPr>
            <a:xfrm>
              <a:off x="2455836"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sp>
          <p:nvSpPr>
            <p:cNvPr id="784" name="Freeform: Shape 783">
              <a:extLst>
                <a:ext uri="{FF2B5EF4-FFF2-40B4-BE49-F238E27FC236}">
                  <a16:creationId xmlns:a16="http://schemas.microsoft.com/office/drawing/2014/main" id="{6A244FB4-8561-48B1-9C36-2764012F600F}"/>
                </a:ext>
              </a:extLst>
            </p:cNvPr>
            <p:cNvSpPr/>
            <p:nvPr/>
          </p:nvSpPr>
          <p:spPr>
            <a:xfrm>
              <a:off x="2234863" y="436591"/>
              <a:ext cx="298829" cy="305699"/>
            </a:xfrm>
            <a:custGeom>
              <a:avLst/>
              <a:gdLst>
                <a:gd name="connsiteX0" fmla="*/ 42363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785" name="Freeform: Shape 784">
              <a:extLst>
                <a:ext uri="{FF2B5EF4-FFF2-40B4-BE49-F238E27FC236}">
                  <a16:creationId xmlns:a16="http://schemas.microsoft.com/office/drawing/2014/main" id="{37499977-72C5-4171-99C6-749C265F16CF}"/>
                </a:ext>
              </a:extLst>
            </p:cNvPr>
            <p:cNvSpPr/>
            <p:nvPr/>
          </p:nvSpPr>
          <p:spPr>
            <a:xfrm>
              <a:off x="2013889" y="436591"/>
              <a:ext cx="297684" cy="305699"/>
            </a:xfrm>
            <a:custGeom>
              <a:avLst/>
              <a:gdLst>
                <a:gd name="connsiteX0" fmla="*/ 42363 w 297684"/>
                <a:gd name="connsiteY0" fmla="*/ 0 h 305699"/>
                <a:gd name="connsiteX1" fmla="*/ 0 w 297684"/>
                <a:gd name="connsiteY1" fmla="*/ 0 h 305699"/>
                <a:gd name="connsiteX2" fmla="*/ 255322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2" y="305699"/>
                  </a:lnTo>
                  <a:lnTo>
                    <a:pt x="297684" y="305699"/>
                  </a:lnTo>
                  <a:close/>
                </a:path>
              </a:pathLst>
            </a:custGeom>
            <a:grpFill/>
            <a:ln w="11442" cap="flat">
              <a:noFill/>
              <a:prstDash val="solid"/>
              <a:miter/>
            </a:ln>
          </p:spPr>
          <p:txBody>
            <a:bodyPr rtlCol="0" anchor="ctr"/>
            <a:lstStyle/>
            <a:p>
              <a:endParaRPr lang="en-US"/>
            </a:p>
          </p:txBody>
        </p:sp>
        <p:sp>
          <p:nvSpPr>
            <p:cNvPr id="786" name="Freeform: Shape 785">
              <a:extLst>
                <a:ext uri="{FF2B5EF4-FFF2-40B4-BE49-F238E27FC236}">
                  <a16:creationId xmlns:a16="http://schemas.microsoft.com/office/drawing/2014/main" id="{AEC5EE88-B576-45A5-97BD-9678EA1B92AD}"/>
                </a:ext>
              </a:extLst>
            </p:cNvPr>
            <p:cNvSpPr/>
            <p:nvPr/>
          </p:nvSpPr>
          <p:spPr>
            <a:xfrm>
              <a:off x="1791771" y="436591"/>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29" y="305699"/>
                  </a:lnTo>
                  <a:close/>
                </a:path>
              </a:pathLst>
            </a:custGeom>
            <a:grpFill/>
            <a:ln w="11442" cap="flat">
              <a:noFill/>
              <a:prstDash val="solid"/>
              <a:miter/>
            </a:ln>
          </p:spPr>
          <p:txBody>
            <a:bodyPr rtlCol="0" anchor="ctr"/>
            <a:lstStyle/>
            <a:p>
              <a:endParaRPr lang="en-US"/>
            </a:p>
          </p:txBody>
        </p:sp>
        <p:sp>
          <p:nvSpPr>
            <p:cNvPr id="787" name="Freeform: Shape 786">
              <a:extLst>
                <a:ext uri="{FF2B5EF4-FFF2-40B4-BE49-F238E27FC236}">
                  <a16:creationId xmlns:a16="http://schemas.microsoft.com/office/drawing/2014/main" id="{2AFE9DC2-208E-4531-AB89-DFFF283CCC5D}"/>
                </a:ext>
              </a:extLst>
            </p:cNvPr>
            <p:cNvSpPr/>
            <p:nvPr/>
          </p:nvSpPr>
          <p:spPr>
            <a:xfrm>
              <a:off x="1570798" y="436591"/>
              <a:ext cx="298829" cy="305699"/>
            </a:xfrm>
            <a:custGeom>
              <a:avLst/>
              <a:gdLst>
                <a:gd name="connsiteX0" fmla="*/ 43508 w 298829"/>
                <a:gd name="connsiteY0" fmla="*/ 0 h 305699"/>
                <a:gd name="connsiteX1" fmla="*/ 0 w 298829"/>
                <a:gd name="connsiteY1" fmla="*/ 0 h 305699"/>
                <a:gd name="connsiteX2" fmla="*/ 256466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6" y="305699"/>
                  </a:lnTo>
                  <a:lnTo>
                    <a:pt x="298829" y="305699"/>
                  </a:lnTo>
                  <a:close/>
                </a:path>
              </a:pathLst>
            </a:custGeom>
            <a:grpFill/>
            <a:ln w="11442" cap="flat">
              <a:noFill/>
              <a:prstDash val="solid"/>
              <a:miter/>
            </a:ln>
          </p:spPr>
          <p:txBody>
            <a:bodyPr rtlCol="0" anchor="ctr"/>
            <a:lstStyle/>
            <a:p>
              <a:endParaRPr lang="en-US"/>
            </a:p>
          </p:txBody>
        </p:sp>
        <p:sp>
          <p:nvSpPr>
            <p:cNvPr id="788" name="Freeform: Shape 787">
              <a:extLst>
                <a:ext uri="{FF2B5EF4-FFF2-40B4-BE49-F238E27FC236}">
                  <a16:creationId xmlns:a16="http://schemas.microsoft.com/office/drawing/2014/main" id="{068D80F0-0935-4263-9714-E3258B7F5A0F}"/>
                </a:ext>
              </a:extLst>
            </p:cNvPr>
            <p:cNvSpPr/>
            <p:nvPr/>
          </p:nvSpPr>
          <p:spPr>
            <a:xfrm>
              <a:off x="1349824"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sp>
          <p:nvSpPr>
            <p:cNvPr id="789" name="Freeform: Shape 788">
              <a:extLst>
                <a:ext uri="{FF2B5EF4-FFF2-40B4-BE49-F238E27FC236}">
                  <a16:creationId xmlns:a16="http://schemas.microsoft.com/office/drawing/2014/main" id="{389DE73E-9DDC-442C-8504-3EEAE2E9A5AD}"/>
                </a:ext>
              </a:extLst>
            </p:cNvPr>
            <p:cNvSpPr/>
            <p:nvPr/>
          </p:nvSpPr>
          <p:spPr>
            <a:xfrm>
              <a:off x="1128851"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sp>
          <p:nvSpPr>
            <p:cNvPr id="790" name="Freeform: Shape 789">
              <a:extLst>
                <a:ext uri="{FF2B5EF4-FFF2-40B4-BE49-F238E27FC236}">
                  <a16:creationId xmlns:a16="http://schemas.microsoft.com/office/drawing/2014/main" id="{44F7C8EA-3C8E-496D-A57B-824357F8C9FF}"/>
                </a:ext>
              </a:extLst>
            </p:cNvPr>
            <p:cNvSpPr/>
            <p:nvPr/>
          </p:nvSpPr>
          <p:spPr>
            <a:xfrm>
              <a:off x="907877"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sp>
          <p:nvSpPr>
            <p:cNvPr id="791" name="Freeform: Shape 790">
              <a:extLst>
                <a:ext uri="{FF2B5EF4-FFF2-40B4-BE49-F238E27FC236}">
                  <a16:creationId xmlns:a16="http://schemas.microsoft.com/office/drawing/2014/main" id="{38BDBD8E-E431-4408-952F-474AB94ACC57}"/>
                </a:ext>
              </a:extLst>
            </p:cNvPr>
            <p:cNvSpPr/>
            <p:nvPr/>
          </p:nvSpPr>
          <p:spPr>
            <a:xfrm>
              <a:off x="686904" y="436591"/>
              <a:ext cx="298829" cy="305699"/>
            </a:xfrm>
            <a:custGeom>
              <a:avLst/>
              <a:gdLst>
                <a:gd name="connsiteX0" fmla="*/ 42363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sp>
          <p:nvSpPr>
            <p:cNvPr id="792" name="Freeform: Shape 791">
              <a:extLst>
                <a:ext uri="{FF2B5EF4-FFF2-40B4-BE49-F238E27FC236}">
                  <a16:creationId xmlns:a16="http://schemas.microsoft.com/office/drawing/2014/main" id="{D4051B04-45E2-443E-886F-55214140B47B}"/>
                </a:ext>
              </a:extLst>
            </p:cNvPr>
            <p:cNvSpPr/>
            <p:nvPr/>
          </p:nvSpPr>
          <p:spPr>
            <a:xfrm>
              <a:off x="465930" y="436591"/>
              <a:ext cx="297684" cy="305699"/>
            </a:xfrm>
            <a:custGeom>
              <a:avLst/>
              <a:gdLst>
                <a:gd name="connsiteX0" fmla="*/ 42363 w 297684"/>
                <a:gd name="connsiteY0" fmla="*/ 0 h 305699"/>
                <a:gd name="connsiteX1" fmla="*/ 0 w 297684"/>
                <a:gd name="connsiteY1" fmla="*/ 0 h 305699"/>
                <a:gd name="connsiteX2" fmla="*/ 255322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2" y="305699"/>
                  </a:lnTo>
                  <a:lnTo>
                    <a:pt x="297684" y="305699"/>
                  </a:lnTo>
                  <a:close/>
                </a:path>
              </a:pathLst>
            </a:custGeom>
            <a:grpFill/>
            <a:ln w="11442" cap="flat">
              <a:noFill/>
              <a:prstDash val="solid"/>
              <a:miter/>
            </a:ln>
          </p:spPr>
          <p:txBody>
            <a:bodyPr rtlCol="0" anchor="ctr"/>
            <a:lstStyle/>
            <a:p>
              <a:endParaRPr lang="en-US"/>
            </a:p>
          </p:txBody>
        </p:sp>
        <p:sp>
          <p:nvSpPr>
            <p:cNvPr id="793" name="Freeform: Shape 792">
              <a:extLst>
                <a:ext uri="{FF2B5EF4-FFF2-40B4-BE49-F238E27FC236}">
                  <a16:creationId xmlns:a16="http://schemas.microsoft.com/office/drawing/2014/main" id="{3DD377B9-0846-4414-BADC-164C786736B6}"/>
                </a:ext>
              </a:extLst>
            </p:cNvPr>
            <p:cNvSpPr/>
            <p:nvPr/>
          </p:nvSpPr>
          <p:spPr>
            <a:xfrm>
              <a:off x="244957" y="436591"/>
              <a:ext cx="297684" cy="305699"/>
            </a:xfrm>
            <a:custGeom>
              <a:avLst/>
              <a:gdLst>
                <a:gd name="connsiteX0" fmla="*/ 42363 w 297684"/>
                <a:gd name="connsiteY0" fmla="*/ 0 h 305699"/>
                <a:gd name="connsiteX1" fmla="*/ 0 w 297684"/>
                <a:gd name="connsiteY1" fmla="*/ 0 h 305699"/>
                <a:gd name="connsiteX2" fmla="*/ 255322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2" y="305699"/>
                  </a:lnTo>
                  <a:lnTo>
                    <a:pt x="297684" y="305699"/>
                  </a:lnTo>
                  <a:close/>
                </a:path>
              </a:pathLst>
            </a:custGeom>
            <a:grpFill/>
            <a:ln w="11442" cap="flat">
              <a:noFill/>
              <a:prstDash val="solid"/>
              <a:miter/>
            </a:ln>
          </p:spPr>
          <p:txBody>
            <a:bodyPr rtlCol="0" anchor="ctr"/>
            <a:lstStyle/>
            <a:p>
              <a:endParaRPr lang="en-US"/>
            </a:p>
          </p:txBody>
        </p:sp>
        <p:sp>
          <p:nvSpPr>
            <p:cNvPr id="794" name="Freeform: Shape 793">
              <a:extLst>
                <a:ext uri="{FF2B5EF4-FFF2-40B4-BE49-F238E27FC236}">
                  <a16:creationId xmlns:a16="http://schemas.microsoft.com/office/drawing/2014/main" id="{185EA1C8-DDF7-490C-81AC-1AAD46FA8A2B}"/>
                </a:ext>
              </a:extLst>
            </p:cNvPr>
            <p:cNvSpPr/>
            <p:nvPr/>
          </p:nvSpPr>
          <p:spPr>
            <a:xfrm>
              <a:off x="22839" y="436591"/>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29" y="305699"/>
                  </a:lnTo>
                  <a:close/>
                </a:path>
              </a:pathLst>
            </a:custGeom>
            <a:grpFill/>
            <a:ln w="11442" cap="flat">
              <a:noFill/>
              <a:prstDash val="solid"/>
              <a:miter/>
            </a:ln>
          </p:spPr>
          <p:txBody>
            <a:bodyPr rtlCol="0" anchor="ctr"/>
            <a:lstStyle/>
            <a:p>
              <a:endParaRPr lang="en-US"/>
            </a:p>
          </p:txBody>
        </p:sp>
        <p:sp>
          <p:nvSpPr>
            <p:cNvPr id="795" name="Freeform: Shape 794">
              <a:extLst>
                <a:ext uri="{FF2B5EF4-FFF2-40B4-BE49-F238E27FC236}">
                  <a16:creationId xmlns:a16="http://schemas.microsoft.com/office/drawing/2014/main" id="{72F41D78-300D-48B7-80BC-C850B2F9988B}"/>
                </a:ext>
              </a:extLst>
            </p:cNvPr>
            <p:cNvSpPr/>
            <p:nvPr/>
          </p:nvSpPr>
          <p:spPr>
            <a:xfrm>
              <a:off x="-198134"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sp>
          <p:nvSpPr>
            <p:cNvPr id="796" name="Freeform: Shape 795">
              <a:extLst>
                <a:ext uri="{FF2B5EF4-FFF2-40B4-BE49-F238E27FC236}">
                  <a16:creationId xmlns:a16="http://schemas.microsoft.com/office/drawing/2014/main" id="{AF9452A4-8D18-4459-A952-FDFDBE38F66F}"/>
                </a:ext>
              </a:extLst>
            </p:cNvPr>
            <p:cNvSpPr/>
            <p:nvPr/>
          </p:nvSpPr>
          <p:spPr>
            <a:xfrm>
              <a:off x="-419107"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sp>
          <p:nvSpPr>
            <p:cNvPr id="797" name="Freeform: Shape 796">
              <a:extLst>
                <a:ext uri="{FF2B5EF4-FFF2-40B4-BE49-F238E27FC236}">
                  <a16:creationId xmlns:a16="http://schemas.microsoft.com/office/drawing/2014/main" id="{EBADC90D-0EDF-4C2B-966A-0A2F0E3A516D}"/>
                </a:ext>
              </a:extLst>
            </p:cNvPr>
            <p:cNvSpPr/>
            <p:nvPr/>
          </p:nvSpPr>
          <p:spPr>
            <a:xfrm>
              <a:off x="-640081"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grpSp>
      <p:grpSp>
        <p:nvGrpSpPr>
          <p:cNvPr id="798" name="Graphic 60">
            <a:extLst>
              <a:ext uri="{FF2B5EF4-FFF2-40B4-BE49-F238E27FC236}">
                <a16:creationId xmlns:a16="http://schemas.microsoft.com/office/drawing/2014/main" id="{AF377911-716E-4758-ACAA-5B732E8008F7}"/>
              </a:ext>
            </a:extLst>
          </p:cNvPr>
          <p:cNvGrpSpPr/>
          <p:nvPr userDrawn="1"/>
        </p:nvGrpSpPr>
        <p:grpSpPr>
          <a:xfrm>
            <a:off x="-807721" y="5584236"/>
            <a:ext cx="14449142" cy="309134"/>
            <a:chOff x="-640081" y="436591"/>
            <a:chExt cx="14449142" cy="309134"/>
          </a:xfrm>
          <a:solidFill>
            <a:srgbClr val="F2F2F2">
              <a:alpha val="5098"/>
            </a:srgbClr>
          </a:solidFill>
        </p:grpSpPr>
        <p:sp>
          <p:nvSpPr>
            <p:cNvPr id="799" name="Freeform: Shape 798">
              <a:extLst>
                <a:ext uri="{FF2B5EF4-FFF2-40B4-BE49-F238E27FC236}">
                  <a16:creationId xmlns:a16="http://schemas.microsoft.com/office/drawing/2014/main" id="{C092DB37-6428-4928-B385-1A9B99A9C036}"/>
                </a:ext>
              </a:extLst>
            </p:cNvPr>
            <p:cNvSpPr/>
            <p:nvPr/>
          </p:nvSpPr>
          <p:spPr>
            <a:xfrm>
              <a:off x="13511376" y="436591"/>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29" y="305699"/>
                  </a:lnTo>
                  <a:close/>
                </a:path>
              </a:pathLst>
            </a:custGeom>
            <a:grpFill/>
            <a:ln w="11442" cap="flat">
              <a:noFill/>
              <a:prstDash val="solid"/>
              <a:miter/>
            </a:ln>
          </p:spPr>
          <p:txBody>
            <a:bodyPr rtlCol="0" anchor="ctr"/>
            <a:lstStyle/>
            <a:p>
              <a:endParaRPr lang="en-US"/>
            </a:p>
          </p:txBody>
        </p:sp>
        <p:sp>
          <p:nvSpPr>
            <p:cNvPr id="800" name="Freeform: Shape 799">
              <a:extLst>
                <a:ext uri="{FF2B5EF4-FFF2-40B4-BE49-F238E27FC236}">
                  <a16:creationId xmlns:a16="http://schemas.microsoft.com/office/drawing/2014/main" id="{B8246995-9D2B-46E7-962E-1D011550D8D4}"/>
                </a:ext>
              </a:extLst>
            </p:cNvPr>
            <p:cNvSpPr/>
            <p:nvPr/>
          </p:nvSpPr>
          <p:spPr>
            <a:xfrm>
              <a:off x="13290402" y="436591"/>
              <a:ext cx="298830" cy="305699"/>
            </a:xfrm>
            <a:custGeom>
              <a:avLst/>
              <a:gdLst>
                <a:gd name="connsiteX0" fmla="*/ 43508 w 298830"/>
                <a:gd name="connsiteY0" fmla="*/ 0 h 305699"/>
                <a:gd name="connsiteX1" fmla="*/ 0 w 298830"/>
                <a:gd name="connsiteY1" fmla="*/ 0 h 305699"/>
                <a:gd name="connsiteX2" fmla="*/ 255322 w 298830"/>
                <a:gd name="connsiteY2" fmla="*/ 305699 h 305699"/>
                <a:gd name="connsiteX3" fmla="*/ 298830 w 298830"/>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30" h="305699">
                  <a:moveTo>
                    <a:pt x="43508" y="0"/>
                  </a:moveTo>
                  <a:lnTo>
                    <a:pt x="0" y="0"/>
                  </a:lnTo>
                  <a:lnTo>
                    <a:pt x="255322" y="305699"/>
                  </a:lnTo>
                  <a:lnTo>
                    <a:pt x="298830" y="305699"/>
                  </a:lnTo>
                  <a:close/>
                </a:path>
              </a:pathLst>
            </a:custGeom>
            <a:grpFill/>
            <a:ln w="11442" cap="flat">
              <a:noFill/>
              <a:prstDash val="solid"/>
              <a:miter/>
            </a:ln>
          </p:spPr>
          <p:txBody>
            <a:bodyPr rtlCol="0" anchor="ctr"/>
            <a:lstStyle/>
            <a:p>
              <a:endParaRPr lang="en-US"/>
            </a:p>
          </p:txBody>
        </p:sp>
        <p:sp>
          <p:nvSpPr>
            <p:cNvPr id="801" name="Freeform: Shape 800">
              <a:extLst>
                <a:ext uri="{FF2B5EF4-FFF2-40B4-BE49-F238E27FC236}">
                  <a16:creationId xmlns:a16="http://schemas.microsoft.com/office/drawing/2014/main" id="{92B5192E-23E1-4941-8C73-D7E4FC326442}"/>
                </a:ext>
              </a:extLst>
            </p:cNvPr>
            <p:cNvSpPr/>
            <p:nvPr/>
          </p:nvSpPr>
          <p:spPr>
            <a:xfrm>
              <a:off x="13069430" y="436591"/>
              <a:ext cx="298829" cy="305699"/>
            </a:xfrm>
            <a:custGeom>
              <a:avLst/>
              <a:gdLst>
                <a:gd name="connsiteX0" fmla="*/ 43507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7"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802" name="Freeform: Shape 801">
              <a:extLst>
                <a:ext uri="{FF2B5EF4-FFF2-40B4-BE49-F238E27FC236}">
                  <a16:creationId xmlns:a16="http://schemas.microsoft.com/office/drawing/2014/main" id="{F7760CA8-C4D9-41FC-A14D-7D4A2BAFDF80}"/>
                </a:ext>
              </a:extLst>
            </p:cNvPr>
            <p:cNvSpPr/>
            <p:nvPr/>
          </p:nvSpPr>
          <p:spPr>
            <a:xfrm>
              <a:off x="12848456"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sp>
          <p:nvSpPr>
            <p:cNvPr id="803" name="Freeform: Shape 802">
              <a:extLst>
                <a:ext uri="{FF2B5EF4-FFF2-40B4-BE49-F238E27FC236}">
                  <a16:creationId xmlns:a16="http://schemas.microsoft.com/office/drawing/2014/main" id="{BED64AA9-C24D-48A1-81B6-71AB184BC04F}"/>
                </a:ext>
              </a:extLst>
            </p:cNvPr>
            <p:cNvSpPr/>
            <p:nvPr/>
          </p:nvSpPr>
          <p:spPr>
            <a:xfrm>
              <a:off x="12627483" y="436591"/>
              <a:ext cx="298829" cy="305699"/>
            </a:xfrm>
            <a:custGeom>
              <a:avLst/>
              <a:gdLst>
                <a:gd name="connsiteX0" fmla="*/ 43507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7"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804" name="Freeform: Shape 803">
              <a:extLst>
                <a:ext uri="{FF2B5EF4-FFF2-40B4-BE49-F238E27FC236}">
                  <a16:creationId xmlns:a16="http://schemas.microsoft.com/office/drawing/2014/main" id="{73C744FD-FAC6-4021-9EF0-0EAA1E53F846}"/>
                </a:ext>
              </a:extLst>
            </p:cNvPr>
            <p:cNvSpPr/>
            <p:nvPr/>
          </p:nvSpPr>
          <p:spPr>
            <a:xfrm>
              <a:off x="12406509" y="436591"/>
              <a:ext cx="298829" cy="305699"/>
            </a:xfrm>
            <a:custGeom>
              <a:avLst/>
              <a:gdLst>
                <a:gd name="connsiteX0" fmla="*/ 42362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2"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sp>
          <p:nvSpPr>
            <p:cNvPr id="805" name="Freeform: Shape 804">
              <a:extLst>
                <a:ext uri="{FF2B5EF4-FFF2-40B4-BE49-F238E27FC236}">
                  <a16:creationId xmlns:a16="http://schemas.microsoft.com/office/drawing/2014/main" id="{F9655425-11F4-46A7-B7AE-C7BC5CB12DF6}"/>
                </a:ext>
              </a:extLst>
            </p:cNvPr>
            <p:cNvSpPr/>
            <p:nvPr/>
          </p:nvSpPr>
          <p:spPr>
            <a:xfrm>
              <a:off x="12185535" y="436591"/>
              <a:ext cx="297684" cy="305699"/>
            </a:xfrm>
            <a:custGeom>
              <a:avLst/>
              <a:gdLst>
                <a:gd name="connsiteX0" fmla="*/ 42364 w 297684"/>
                <a:gd name="connsiteY0" fmla="*/ 0 h 305699"/>
                <a:gd name="connsiteX1" fmla="*/ 0 w 297684"/>
                <a:gd name="connsiteY1" fmla="*/ 0 h 305699"/>
                <a:gd name="connsiteX2" fmla="*/ 255322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4" y="0"/>
                  </a:moveTo>
                  <a:lnTo>
                    <a:pt x="0" y="0"/>
                  </a:lnTo>
                  <a:lnTo>
                    <a:pt x="255322" y="305699"/>
                  </a:lnTo>
                  <a:lnTo>
                    <a:pt x="297684" y="305699"/>
                  </a:lnTo>
                  <a:close/>
                </a:path>
              </a:pathLst>
            </a:custGeom>
            <a:grpFill/>
            <a:ln w="11442" cap="flat">
              <a:noFill/>
              <a:prstDash val="solid"/>
              <a:miter/>
            </a:ln>
          </p:spPr>
          <p:txBody>
            <a:bodyPr rtlCol="0" anchor="ctr"/>
            <a:lstStyle/>
            <a:p>
              <a:endParaRPr lang="en-US"/>
            </a:p>
          </p:txBody>
        </p:sp>
        <p:sp>
          <p:nvSpPr>
            <p:cNvPr id="806" name="Freeform: Shape 805">
              <a:extLst>
                <a:ext uri="{FF2B5EF4-FFF2-40B4-BE49-F238E27FC236}">
                  <a16:creationId xmlns:a16="http://schemas.microsoft.com/office/drawing/2014/main" id="{AB036C06-1A7B-4CA2-8ACE-191FE14FC0A6}"/>
                </a:ext>
              </a:extLst>
            </p:cNvPr>
            <p:cNvSpPr/>
            <p:nvPr/>
          </p:nvSpPr>
          <p:spPr>
            <a:xfrm>
              <a:off x="11963418" y="436591"/>
              <a:ext cx="298829" cy="305699"/>
            </a:xfrm>
            <a:custGeom>
              <a:avLst/>
              <a:gdLst>
                <a:gd name="connsiteX0" fmla="*/ 43507 w 298829"/>
                <a:gd name="connsiteY0" fmla="*/ 0 h 305699"/>
                <a:gd name="connsiteX1" fmla="*/ 0 w 298829"/>
                <a:gd name="connsiteY1" fmla="*/ 0 h 305699"/>
                <a:gd name="connsiteX2" fmla="*/ 256465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7" y="0"/>
                  </a:moveTo>
                  <a:lnTo>
                    <a:pt x="0" y="0"/>
                  </a:lnTo>
                  <a:lnTo>
                    <a:pt x="256465" y="305699"/>
                  </a:lnTo>
                  <a:lnTo>
                    <a:pt x="298829" y="305699"/>
                  </a:lnTo>
                  <a:close/>
                </a:path>
              </a:pathLst>
            </a:custGeom>
            <a:grpFill/>
            <a:ln w="11442" cap="flat">
              <a:noFill/>
              <a:prstDash val="solid"/>
              <a:miter/>
            </a:ln>
          </p:spPr>
          <p:txBody>
            <a:bodyPr rtlCol="0" anchor="ctr"/>
            <a:lstStyle/>
            <a:p>
              <a:endParaRPr lang="en-US"/>
            </a:p>
          </p:txBody>
        </p:sp>
        <p:sp>
          <p:nvSpPr>
            <p:cNvPr id="807" name="Freeform: Shape 806">
              <a:extLst>
                <a:ext uri="{FF2B5EF4-FFF2-40B4-BE49-F238E27FC236}">
                  <a16:creationId xmlns:a16="http://schemas.microsoft.com/office/drawing/2014/main" id="{C9D145A5-38F9-478A-A6D6-2C8BE9DCC684}"/>
                </a:ext>
              </a:extLst>
            </p:cNvPr>
            <p:cNvSpPr/>
            <p:nvPr/>
          </p:nvSpPr>
          <p:spPr>
            <a:xfrm>
              <a:off x="11742444" y="436591"/>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29" y="305699"/>
                  </a:lnTo>
                  <a:close/>
                </a:path>
              </a:pathLst>
            </a:custGeom>
            <a:grpFill/>
            <a:ln w="11442" cap="flat">
              <a:noFill/>
              <a:prstDash val="solid"/>
              <a:miter/>
            </a:ln>
          </p:spPr>
          <p:txBody>
            <a:bodyPr rtlCol="0" anchor="ctr"/>
            <a:lstStyle/>
            <a:p>
              <a:endParaRPr lang="en-US"/>
            </a:p>
          </p:txBody>
        </p:sp>
        <p:sp>
          <p:nvSpPr>
            <p:cNvPr id="808" name="Freeform: Shape 807">
              <a:extLst>
                <a:ext uri="{FF2B5EF4-FFF2-40B4-BE49-F238E27FC236}">
                  <a16:creationId xmlns:a16="http://schemas.microsoft.com/office/drawing/2014/main" id="{5D67C90B-8889-4F84-B04C-539275397723}"/>
                </a:ext>
              </a:extLst>
            </p:cNvPr>
            <p:cNvSpPr/>
            <p:nvPr/>
          </p:nvSpPr>
          <p:spPr>
            <a:xfrm>
              <a:off x="11521470" y="436591"/>
              <a:ext cx="298830" cy="305699"/>
            </a:xfrm>
            <a:custGeom>
              <a:avLst/>
              <a:gdLst>
                <a:gd name="connsiteX0" fmla="*/ 43508 w 298830"/>
                <a:gd name="connsiteY0" fmla="*/ 0 h 305699"/>
                <a:gd name="connsiteX1" fmla="*/ 0 w 298830"/>
                <a:gd name="connsiteY1" fmla="*/ 0 h 305699"/>
                <a:gd name="connsiteX2" fmla="*/ 255322 w 298830"/>
                <a:gd name="connsiteY2" fmla="*/ 305699 h 305699"/>
                <a:gd name="connsiteX3" fmla="*/ 298830 w 298830"/>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30" h="305699">
                  <a:moveTo>
                    <a:pt x="43508" y="0"/>
                  </a:moveTo>
                  <a:lnTo>
                    <a:pt x="0" y="0"/>
                  </a:lnTo>
                  <a:lnTo>
                    <a:pt x="255322" y="305699"/>
                  </a:lnTo>
                  <a:lnTo>
                    <a:pt x="298830" y="305699"/>
                  </a:lnTo>
                  <a:close/>
                </a:path>
              </a:pathLst>
            </a:custGeom>
            <a:grpFill/>
            <a:ln w="11442" cap="flat">
              <a:noFill/>
              <a:prstDash val="solid"/>
              <a:miter/>
            </a:ln>
          </p:spPr>
          <p:txBody>
            <a:bodyPr rtlCol="0" anchor="ctr"/>
            <a:lstStyle/>
            <a:p>
              <a:endParaRPr lang="en-US"/>
            </a:p>
          </p:txBody>
        </p:sp>
        <p:sp>
          <p:nvSpPr>
            <p:cNvPr id="809" name="Freeform: Shape 808">
              <a:extLst>
                <a:ext uri="{FF2B5EF4-FFF2-40B4-BE49-F238E27FC236}">
                  <a16:creationId xmlns:a16="http://schemas.microsoft.com/office/drawing/2014/main" id="{E96CAA95-93FC-4CB5-A42A-F96F1D8966E1}"/>
                </a:ext>
              </a:extLst>
            </p:cNvPr>
            <p:cNvSpPr/>
            <p:nvPr/>
          </p:nvSpPr>
          <p:spPr>
            <a:xfrm>
              <a:off x="11300497" y="436591"/>
              <a:ext cx="298829" cy="305699"/>
            </a:xfrm>
            <a:custGeom>
              <a:avLst/>
              <a:gdLst>
                <a:gd name="connsiteX0" fmla="*/ 43507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7"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810" name="Freeform: Shape 809">
              <a:extLst>
                <a:ext uri="{FF2B5EF4-FFF2-40B4-BE49-F238E27FC236}">
                  <a16:creationId xmlns:a16="http://schemas.microsoft.com/office/drawing/2014/main" id="{6A5ABAEF-0BEA-4E68-A4DE-80CAC5AFAC6F}"/>
                </a:ext>
              </a:extLst>
            </p:cNvPr>
            <p:cNvSpPr/>
            <p:nvPr/>
          </p:nvSpPr>
          <p:spPr>
            <a:xfrm>
              <a:off x="11079523"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sp>
          <p:nvSpPr>
            <p:cNvPr id="811" name="Freeform: Shape 810">
              <a:extLst>
                <a:ext uri="{FF2B5EF4-FFF2-40B4-BE49-F238E27FC236}">
                  <a16:creationId xmlns:a16="http://schemas.microsoft.com/office/drawing/2014/main" id="{23D884B6-A3AA-462D-849C-31026FE0349B}"/>
                </a:ext>
              </a:extLst>
            </p:cNvPr>
            <p:cNvSpPr/>
            <p:nvPr/>
          </p:nvSpPr>
          <p:spPr>
            <a:xfrm>
              <a:off x="10858550" y="436591"/>
              <a:ext cx="298829" cy="305699"/>
            </a:xfrm>
            <a:custGeom>
              <a:avLst/>
              <a:gdLst>
                <a:gd name="connsiteX0" fmla="*/ 42363 w 298829"/>
                <a:gd name="connsiteY0" fmla="*/ 0 h 305699"/>
                <a:gd name="connsiteX1" fmla="*/ 0 w 298829"/>
                <a:gd name="connsiteY1" fmla="*/ 0 h 305699"/>
                <a:gd name="connsiteX2" fmla="*/ 255321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1" y="305699"/>
                  </a:lnTo>
                  <a:lnTo>
                    <a:pt x="298830" y="305699"/>
                  </a:lnTo>
                  <a:close/>
                </a:path>
              </a:pathLst>
            </a:custGeom>
            <a:grpFill/>
            <a:ln w="11442" cap="flat">
              <a:noFill/>
              <a:prstDash val="solid"/>
              <a:miter/>
            </a:ln>
          </p:spPr>
          <p:txBody>
            <a:bodyPr rtlCol="0" anchor="ctr"/>
            <a:lstStyle/>
            <a:p>
              <a:endParaRPr lang="en-US"/>
            </a:p>
          </p:txBody>
        </p:sp>
        <p:sp>
          <p:nvSpPr>
            <p:cNvPr id="812" name="Freeform: Shape 811">
              <a:extLst>
                <a:ext uri="{FF2B5EF4-FFF2-40B4-BE49-F238E27FC236}">
                  <a16:creationId xmlns:a16="http://schemas.microsoft.com/office/drawing/2014/main" id="{43C1899A-68C8-4B3A-8A3E-7B7E2AA12C3F}"/>
                </a:ext>
              </a:extLst>
            </p:cNvPr>
            <p:cNvSpPr/>
            <p:nvPr/>
          </p:nvSpPr>
          <p:spPr>
            <a:xfrm>
              <a:off x="10637577" y="436591"/>
              <a:ext cx="297684" cy="305699"/>
            </a:xfrm>
            <a:custGeom>
              <a:avLst/>
              <a:gdLst>
                <a:gd name="connsiteX0" fmla="*/ 42363 w 297684"/>
                <a:gd name="connsiteY0" fmla="*/ 0 h 305699"/>
                <a:gd name="connsiteX1" fmla="*/ 0 w 297684"/>
                <a:gd name="connsiteY1" fmla="*/ 0 h 305699"/>
                <a:gd name="connsiteX2" fmla="*/ 255321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1" y="305699"/>
                  </a:lnTo>
                  <a:lnTo>
                    <a:pt x="297684" y="305699"/>
                  </a:lnTo>
                  <a:close/>
                </a:path>
              </a:pathLst>
            </a:custGeom>
            <a:grpFill/>
            <a:ln w="11442" cap="flat">
              <a:noFill/>
              <a:prstDash val="solid"/>
              <a:miter/>
            </a:ln>
          </p:spPr>
          <p:txBody>
            <a:bodyPr rtlCol="0" anchor="ctr"/>
            <a:lstStyle/>
            <a:p>
              <a:endParaRPr lang="en-US"/>
            </a:p>
          </p:txBody>
        </p:sp>
        <p:sp>
          <p:nvSpPr>
            <p:cNvPr id="813" name="Freeform: Shape 812">
              <a:extLst>
                <a:ext uri="{FF2B5EF4-FFF2-40B4-BE49-F238E27FC236}">
                  <a16:creationId xmlns:a16="http://schemas.microsoft.com/office/drawing/2014/main" id="{5ED02AC4-32F1-42FF-BC58-CC98A9317F6A}"/>
                </a:ext>
              </a:extLst>
            </p:cNvPr>
            <p:cNvSpPr/>
            <p:nvPr/>
          </p:nvSpPr>
          <p:spPr>
            <a:xfrm>
              <a:off x="10416604" y="436591"/>
              <a:ext cx="297684" cy="305699"/>
            </a:xfrm>
            <a:custGeom>
              <a:avLst/>
              <a:gdLst>
                <a:gd name="connsiteX0" fmla="*/ 42363 w 297684"/>
                <a:gd name="connsiteY0" fmla="*/ 0 h 305699"/>
                <a:gd name="connsiteX1" fmla="*/ 0 w 297684"/>
                <a:gd name="connsiteY1" fmla="*/ 0 h 305699"/>
                <a:gd name="connsiteX2" fmla="*/ 255321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1" y="305699"/>
                  </a:lnTo>
                  <a:lnTo>
                    <a:pt x="297684" y="305699"/>
                  </a:lnTo>
                  <a:close/>
                </a:path>
              </a:pathLst>
            </a:custGeom>
            <a:grpFill/>
            <a:ln w="11442" cap="flat">
              <a:noFill/>
              <a:prstDash val="solid"/>
              <a:miter/>
            </a:ln>
          </p:spPr>
          <p:txBody>
            <a:bodyPr rtlCol="0" anchor="ctr"/>
            <a:lstStyle/>
            <a:p>
              <a:endParaRPr lang="en-US"/>
            </a:p>
          </p:txBody>
        </p:sp>
        <p:sp>
          <p:nvSpPr>
            <p:cNvPr id="814" name="Freeform: Shape 813">
              <a:extLst>
                <a:ext uri="{FF2B5EF4-FFF2-40B4-BE49-F238E27FC236}">
                  <a16:creationId xmlns:a16="http://schemas.microsoft.com/office/drawing/2014/main" id="{92590D9F-F9D8-4ECB-8604-BBCDE58D75F4}"/>
                </a:ext>
              </a:extLst>
            </p:cNvPr>
            <p:cNvSpPr/>
            <p:nvPr/>
          </p:nvSpPr>
          <p:spPr>
            <a:xfrm>
              <a:off x="10194485" y="436591"/>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30" y="305699"/>
                  </a:lnTo>
                  <a:close/>
                </a:path>
              </a:pathLst>
            </a:custGeom>
            <a:grpFill/>
            <a:ln w="11442" cap="flat">
              <a:noFill/>
              <a:prstDash val="solid"/>
              <a:miter/>
            </a:ln>
          </p:spPr>
          <p:txBody>
            <a:bodyPr rtlCol="0" anchor="ctr"/>
            <a:lstStyle/>
            <a:p>
              <a:endParaRPr lang="en-US"/>
            </a:p>
          </p:txBody>
        </p:sp>
        <p:sp>
          <p:nvSpPr>
            <p:cNvPr id="815" name="Freeform: Shape 814">
              <a:extLst>
                <a:ext uri="{FF2B5EF4-FFF2-40B4-BE49-F238E27FC236}">
                  <a16:creationId xmlns:a16="http://schemas.microsoft.com/office/drawing/2014/main" id="{E4ABE31E-8D10-4FAE-89A8-4B7A4962E364}"/>
                </a:ext>
              </a:extLst>
            </p:cNvPr>
            <p:cNvSpPr/>
            <p:nvPr/>
          </p:nvSpPr>
          <p:spPr>
            <a:xfrm>
              <a:off x="9973512"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816" name="Freeform: Shape 815">
              <a:extLst>
                <a:ext uri="{FF2B5EF4-FFF2-40B4-BE49-F238E27FC236}">
                  <a16:creationId xmlns:a16="http://schemas.microsoft.com/office/drawing/2014/main" id="{C7A16315-9D64-4A71-8676-34D58D6F4E33}"/>
                </a:ext>
              </a:extLst>
            </p:cNvPr>
            <p:cNvSpPr/>
            <p:nvPr/>
          </p:nvSpPr>
          <p:spPr>
            <a:xfrm>
              <a:off x="9752538"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817" name="Freeform: Shape 816">
              <a:extLst>
                <a:ext uri="{FF2B5EF4-FFF2-40B4-BE49-F238E27FC236}">
                  <a16:creationId xmlns:a16="http://schemas.microsoft.com/office/drawing/2014/main" id="{7C36121A-EABC-4BD9-BA3E-366813940443}"/>
                </a:ext>
              </a:extLst>
            </p:cNvPr>
            <p:cNvSpPr/>
            <p:nvPr/>
          </p:nvSpPr>
          <p:spPr>
            <a:xfrm>
              <a:off x="9531565"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818" name="Freeform: Shape 817">
              <a:extLst>
                <a:ext uri="{FF2B5EF4-FFF2-40B4-BE49-F238E27FC236}">
                  <a16:creationId xmlns:a16="http://schemas.microsoft.com/office/drawing/2014/main" id="{C9AA73CC-6594-4520-A19C-C9B0E8E12D3D}"/>
                </a:ext>
              </a:extLst>
            </p:cNvPr>
            <p:cNvSpPr/>
            <p:nvPr/>
          </p:nvSpPr>
          <p:spPr>
            <a:xfrm>
              <a:off x="9310591"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30" y="305699"/>
                  </a:lnTo>
                  <a:close/>
                </a:path>
              </a:pathLst>
            </a:custGeom>
            <a:grpFill/>
            <a:ln w="11442" cap="flat">
              <a:noFill/>
              <a:prstDash val="solid"/>
              <a:miter/>
            </a:ln>
          </p:spPr>
          <p:txBody>
            <a:bodyPr rtlCol="0" anchor="ctr"/>
            <a:lstStyle/>
            <a:p>
              <a:endParaRPr lang="en-US"/>
            </a:p>
          </p:txBody>
        </p:sp>
        <p:sp>
          <p:nvSpPr>
            <p:cNvPr id="819" name="Freeform: Shape 818">
              <a:extLst>
                <a:ext uri="{FF2B5EF4-FFF2-40B4-BE49-F238E27FC236}">
                  <a16:creationId xmlns:a16="http://schemas.microsoft.com/office/drawing/2014/main" id="{76B458F6-7670-4EA2-981E-5C4BC7BC91DD}"/>
                </a:ext>
              </a:extLst>
            </p:cNvPr>
            <p:cNvSpPr/>
            <p:nvPr/>
          </p:nvSpPr>
          <p:spPr>
            <a:xfrm>
              <a:off x="9089618" y="436591"/>
              <a:ext cx="298829" cy="305699"/>
            </a:xfrm>
            <a:custGeom>
              <a:avLst/>
              <a:gdLst>
                <a:gd name="connsiteX0" fmla="*/ 42363 w 298829"/>
                <a:gd name="connsiteY0" fmla="*/ 0 h 305699"/>
                <a:gd name="connsiteX1" fmla="*/ 0 w 298829"/>
                <a:gd name="connsiteY1" fmla="*/ 0 h 305699"/>
                <a:gd name="connsiteX2" fmla="*/ 255321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1" y="305699"/>
                  </a:lnTo>
                  <a:lnTo>
                    <a:pt x="298830" y="305699"/>
                  </a:lnTo>
                  <a:close/>
                </a:path>
              </a:pathLst>
            </a:custGeom>
            <a:grpFill/>
            <a:ln w="11442" cap="flat">
              <a:noFill/>
              <a:prstDash val="solid"/>
              <a:miter/>
            </a:ln>
          </p:spPr>
          <p:txBody>
            <a:bodyPr rtlCol="0" anchor="ctr"/>
            <a:lstStyle/>
            <a:p>
              <a:endParaRPr lang="en-US"/>
            </a:p>
          </p:txBody>
        </p:sp>
        <p:sp>
          <p:nvSpPr>
            <p:cNvPr id="820" name="Freeform: Shape 819">
              <a:extLst>
                <a:ext uri="{FF2B5EF4-FFF2-40B4-BE49-F238E27FC236}">
                  <a16:creationId xmlns:a16="http://schemas.microsoft.com/office/drawing/2014/main" id="{9CE6D6F9-ABDF-46A1-B7DE-00E092DC7BED}"/>
                </a:ext>
              </a:extLst>
            </p:cNvPr>
            <p:cNvSpPr/>
            <p:nvPr/>
          </p:nvSpPr>
          <p:spPr>
            <a:xfrm>
              <a:off x="8868645" y="436591"/>
              <a:ext cx="297684" cy="305699"/>
            </a:xfrm>
            <a:custGeom>
              <a:avLst/>
              <a:gdLst>
                <a:gd name="connsiteX0" fmla="*/ 42363 w 297684"/>
                <a:gd name="connsiteY0" fmla="*/ 0 h 305699"/>
                <a:gd name="connsiteX1" fmla="*/ 0 w 297684"/>
                <a:gd name="connsiteY1" fmla="*/ 0 h 305699"/>
                <a:gd name="connsiteX2" fmla="*/ 255321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1" y="305699"/>
                  </a:lnTo>
                  <a:lnTo>
                    <a:pt x="297684" y="305699"/>
                  </a:lnTo>
                  <a:close/>
                </a:path>
              </a:pathLst>
            </a:custGeom>
            <a:grpFill/>
            <a:ln w="11442" cap="flat">
              <a:noFill/>
              <a:prstDash val="solid"/>
              <a:miter/>
            </a:ln>
          </p:spPr>
          <p:txBody>
            <a:bodyPr rtlCol="0" anchor="ctr"/>
            <a:lstStyle/>
            <a:p>
              <a:endParaRPr lang="en-US"/>
            </a:p>
          </p:txBody>
        </p:sp>
        <p:sp>
          <p:nvSpPr>
            <p:cNvPr id="821" name="Freeform: Shape 820">
              <a:extLst>
                <a:ext uri="{FF2B5EF4-FFF2-40B4-BE49-F238E27FC236}">
                  <a16:creationId xmlns:a16="http://schemas.microsoft.com/office/drawing/2014/main" id="{CED0F608-E762-4B60-AEA6-28F5C6D46A46}"/>
                </a:ext>
              </a:extLst>
            </p:cNvPr>
            <p:cNvSpPr/>
            <p:nvPr/>
          </p:nvSpPr>
          <p:spPr>
            <a:xfrm>
              <a:off x="8646526" y="436591"/>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30" y="305699"/>
                  </a:lnTo>
                  <a:close/>
                </a:path>
              </a:pathLst>
            </a:custGeom>
            <a:grpFill/>
            <a:ln w="11442" cap="flat">
              <a:noFill/>
              <a:prstDash val="solid"/>
              <a:miter/>
            </a:ln>
          </p:spPr>
          <p:txBody>
            <a:bodyPr rtlCol="0" anchor="ctr"/>
            <a:lstStyle/>
            <a:p>
              <a:endParaRPr lang="en-US"/>
            </a:p>
          </p:txBody>
        </p:sp>
        <p:sp>
          <p:nvSpPr>
            <p:cNvPr id="822" name="Freeform: Shape 821">
              <a:extLst>
                <a:ext uri="{FF2B5EF4-FFF2-40B4-BE49-F238E27FC236}">
                  <a16:creationId xmlns:a16="http://schemas.microsoft.com/office/drawing/2014/main" id="{0B9F2B25-119E-401D-97A2-983C69A51586}"/>
                </a:ext>
              </a:extLst>
            </p:cNvPr>
            <p:cNvSpPr/>
            <p:nvPr/>
          </p:nvSpPr>
          <p:spPr>
            <a:xfrm>
              <a:off x="8425553" y="436591"/>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30" y="305699"/>
                  </a:lnTo>
                  <a:close/>
                </a:path>
              </a:pathLst>
            </a:custGeom>
            <a:grpFill/>
            <a:ln w="11442" cap="flat">
              <a:noFill/>
              <a:prstDash val="solid"/>
              <a:miter/>
            </a:ln>
          </p:spPr>
          <p:txBody>
            <a:bodyPr rtlCol="0" anchor="ctr"/>
            <a:lstStyle/>
            <a:p>
              <a:endParaRPr lang="en-US"/>
            </a:p>
          </p:txBody>
        </p:sp>
        <p:sp>
          <p:nvSpPr>
            <p:cNvPr id="823" name="Freeform: Shape 822">
              <a:extLst>
                <a:ext uri="{FF2B5EF4-FFF2-40B4-BE49-F238E27FC236}">
                  <a16:creationId xmlns:a16="http://schemas.microsoft.com/office/drawing/2014/main" id="{23F4B977-540F-44CE-90A8-20746AA1E8DA}"/>
                </a:ext>
              </a:extLst>
            </p:cNvPr>
            <p:cNvSpPr/>
            <p:nvPr/>
          </p:nvSpPr>
          <p:spPr>
            <a:xfrm>
              <a:off x="8204580"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824" name="Freeform: Shape 823">
              <a:extLst>
                <a:ext uri="{FF2B5EF4-FFF2-40B4-BE49-F238E27FC236}">
                  <a16:creationId xmlns:a16="http://schemas.microsoft.com/office/drawing/2014/main" id="{DD14200E-5BD1-44BC-BE15-4943081098BB}"/>
                </a:ext>
              </a:extLst>
            </p:cNvPr>
            <p:cNvSpPr/>
            <p:nvPr/>
          </p:nvSpPr>
          <p:spPr>
            <a:xfrm>
              <a:off x="7983606"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825" name="Freeform: Shape 824">
              <a:extLst>
                <a:ext uri="{FF2B5EF4-FFF2-40B4-BE49-F238E27FC236}">
                  <a16:creationId xmlns:a16="http://schemas.microsoft.com/office/drawing/2014/main" id="{4F5A0220-7ECF-49A4-AAB2-03DBCB418631}"/>
                </a:ext>
              </a:extLst>
            </p:cNvPr>
            <p:cNvSpPr/>
            <p:nvPr/>
          </p:nvSpPr>
          <p:spPr>
            <a:xfrm>
              <a:off x="7762633"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826" name="Freeform: Shape 825">
              <a:extLst>
                <a:ext uri="{FF2B5EF4-FFF2-40B4-BE49-F238E27FC236}">
                  <a16:creationId xmlns:a16="http://schemas.microsoft.com/office/drawing/2014/main" id="{726BB98F-6C5C-4D74-B0D1-24E4282ECBB4}"/>
                </a:ext>
              </a:extLst>
            </p:cNvPr>
            <p:cNvSpPr/>
            <p:nvPr/>
          </p:nvSpPr>
          <p:spPr>
            <a:xfrm>
              <a:off x="7541659"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30" y="305699"/>
                  </a:lnTo>
                  <a:close/>
                </a:path>
              </a:pathLst>
            </a:custGeom>
            <a:grpFill/>
            <a:ln w="11442" cap="flat">
              <a:noFill/>
              <a:prstDash val="solid"/>
              <a:miter/>
            </a:ln>
          </p:spPr>
          <p:txBody>
            <a:bodyPr rtlCol="0" anchor="ctr"/>
            <a:lstStyle/>
            <a:p>
              <a:endParaRPr lang="en-US"/>
            </a:p>
          </p:txBody>
        </p:sp>
        <p:sp>
          <p:nvSpPr>
            <p:cNvPr id="827" name="Freeform: Shape 826">
              <a:extLst>
                <a:ext uri="{FF2B5EF4-FFF2-40B4-BE49-F238E27FC236}">
                  <a16:creationId xmlns:a16="http://schemas.microsoft.com/office/drawing/2014/main" id="{56B7107B-753C-43C5-9B00-8BA8A9D93D28}"/>
                </a:ext>
              </a:extLst>
            </p:cNvPr>
            <p:cNvSpPr/>
            <p:nvPr/>
          </p:nvSpPr>
          <p:spPr>
            <a:xfrm>
              <a:off x="7320686" y="436591"/>
              <a:ext cx="298829" cy="305699"/>
            </a:xfrm>
            <a:custGeom>
              <a:avLst/>
              <a:gdLst>
                <a:gd name="connsiteX0" fmla="*/ 42363 w 298829"/>
                <a:gd name="connsiteY0" fmla="*/ 0 h 305699"/>
                <a:gd name="connsiteX1" fmla="*/ 0 w 298829"/>
                <a:gd name="connsiteY1" fmla="*/ 0 h 305699"/>
                <a:gd name="connsiteX2" fmla="*/ 255321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1" y="305699"/>
                  </a:lnTo>
                  <a:lnTo>
                    <a:pt x="298830" y="305699"/>
                  </a:lnTo>
                  <a:close/>
                </a:path>
              </a:pathLst>
            </a:custGeom>
            <a:grpFill/>
            <a:ln w="11442" cap="flat">
              <a:noFill/>
              <a:prstDash val="solid"/>
              <a:miter/>
            </a:ln>
          </p:spPr>
          <p:txBody>
            <a:bodyPr rtlCol="0" anchor="ctr"/>
            <a:lstStyle/>
            <a:p>
              <a:endParaRPr lang="en-US"/>
            </a:p>
          </p:txBody>
        </p:sp>
        <p:sp>
          <p:nvSpPr>
            <p:cNvPr id="828" name="Freeform: Shape 827">
              <a:extLst>
                <a:ext uri="{FF2B5EF4-FFF2-40B4-BE49-F238E27FC236}">
                  <a16:creationId xmlns:a16="http://schemas.microsoft.com/office/drawing/2014/main" id="{AAC9ED4F-56C4-453A-8957-75810502C59B}"/>
                </a:ext>
              </a:extLst>
            </p:cNvPr>
            <p:cNvSpPr/>
            <p:nvPr/>
          </p:nvSpPr>
          <p:spPr>
            <a:xfrm>
              <a:off x="7099712" y="436591"/>
              <a:ext cx="297684" cy="305699"/>
            </a:xfrm>
            <a:custGeom>
              <a:avLst/>
              <a:gdLst>
                <a:gd name="connsiteX0" fmla="*/ 42363 w 297684"/>
                <a:gd name="connsiteY0" fmla="*/ 0 h 305699"/>
                <a:gd name="connsiteX1" fmla="*/ 0 w 297684"/>
                <a:gd name="connsiteY1" fmla="*/ 0 h 305699"/>
                <a:gd name="connsiteX2" fmla="*/ 255321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1" y="305699"/>
                  </a:lnTo>
                  <a:lnTo>
                    <a:pt x="297684" y="305699"/>
                  </a:lnTo>
                  <a:close/>
                </a:path>
              </a:pathLst>
            </a:custGeom>
            <a:grpFill/>
            <a:ln w="11442" cap="flat">
              <a:noFill/>
              <a:prstDash val="solid"/>
              <a:miter/>
            </a:ln>
          </p:spPr>
          <p:txBody>
            <a:bodyPr rtlCol="0" anchor="ctr"/>
            <a:lstStyle/>
            <a:p>
              <a:endParaRPr lang="en-US"/>
            </a:p>
          </p:txBody>
        </p:sp>
        <p:sp>
          <p:nvSpPr>
            <p:cNvPr id="829" name="Freeform: Shape 828">
              <a:extLst>
                <a:ext uri="{FF2B5EF4-FFF2-40B4-BE49-F238E27FC236}">
                  <a16:creationId xmlns:a16="http://schemas.microsoft.com/office/drawing/2014/main" id="{E2BDBB57-0339-4FA2-BC0B-9C6780535B75}"/>
                </a:ext>
              </a:extLst>
            </p:cNvPr>
            <p:cNvSpPr/>
            <p:nvPr/>
          </p:nvSpPr>
          <p:spPr>
            <a:xfrm>
              <a:off x="6877594" y="436591"/>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30" y="305699"/>
                  </a:lnTo>
                  <a:close/>
                </a:path>
              </a:pathLst>
            </a:custGeom>
            <a:grpFill/>
            <a:ln w="11442" cap="flat">
              <a:noFill/>
              <a:prstDash val="solid"/>
              <a:miter/>
            </a:ln>
          </p:spPr>
          <p:txBody>
            <a:bodyPr rtlCol="0" anchor="ctr"/>
            <a:lstStyle/>
            <a:p>
              <a:endParaRPr lang="en-US"/>
            </a:p>
          </p:txBody>
        </p:sp>
        <p:sp>
          <p:nvSpPr>
            <p:cNvPr id="830" name="Freeform: Shape 829">
              <a:extLst>
                <a:ext uri="{FF2B5EF4-FFF2-40B4-BE49-F238E27FC236}">
                  <a16:creationId xmlns:a16="http://schemas.microsoft.com/office/drawing/2014/main" id="{7478FFC5-E779-4F2E-8215-F4C5DABB7EDB}"/>
                </a:ext>
              </a:extLst>
            </p:cNvPr>
            <p:cNvSpPr/>
            <p:nvPr/>
          </p:nvSpPr>
          <p:spPr>
            <a:xfrm>
              <a:off x="6656621" y="436591"/>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30" y="305699"/>
                  </a:lnTo>
                  <a:close/>
                </a:path>
              </a:pathLst>
            </a:custGeom>
            <a:grpFill/>
            <a:ln w="11442" cap="flat">
              <a:noFill/>
              <a:prstDash val="solid"/>
              <a:miter/>
            </a:ln>
          </p:spPr>
          <p:txBody>
            <a:bodyPr rtlCol="0" anchor="ctr"/>
            <a:lstStyle/>
            <a:p>
              <a:endParaRPr lang="en-US"/>
            </a:p>
          </p:txBody>
        </p:sp>
        <p:sp>
          <p:nvSpPr>
            <p:cNvPr id="831" name="Freeform: Shape 830">
              <a:extLst>
                <a:ext uri="{FF2B5EF4-FFF2-40B4-BE49-F238E27FC236}">
                  <a16:creationId xmlns:a16="http://schemas.microsoft.com/office/drawing/2014/main" id="{DB545403-0FAB-4818-A639-5CC1C30C8275}"/>
                </a:ext>
              </a:extLst>
            </p:cNvPr>
            <p:cNvSpPr/>
            <p:nvPr/>
          </p:nvSpPr>
          <p:spPr>
            <a:xfrm>
              <a:off x="6435647"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832" name="Freeform: Shape 831">
              <a:extLst>
                <a:ext uri="{FF2B5EF4-FFF2-40B4-BE49-F238E27FC236}">
                  <a16:creationId xmlns:a16="http://schemas.microsoft.com/office/drawing/2014/main" id="{7BEABD3B-F890-4A8D-A327-68D20E88BD51}"/>
                </a:ext>
              </a:extLst>
            </p:cNvPr>
            <p:cNvSpPr/>
            <p:nvPr/>
          </p:nvSpPr>
          <p:spPr>
            <a:xfrm>
              <a:off x="6214674"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solidFill>
              <a:srgbClr val="FF1493">
                <a:alpha val="20000"/>
              </a:srgbClr>
            </a:solidFill>
            <a:ln w="11442" cap="flat">
              <a:noFill/>
              <a:prstDash val="solid"/>
              <a:miter/>
            </a:ln>
          </p:spPr>
          <p:txBody>
            <a:bodyPr rtlCol="0" anchor="ctr"/>
            <a:lstStyle/>
            <a:p>
              <a:endParaRPr lang="en-US" dirty="0"/>
            </a:p>
          </p:txBody>
        </p:sp>
        <p:sp>
          <p:nvSpPr>
            <p:cNvPr id="833" name="Freeform: Shape 832">
              <a:extLst>
                <a:ext uri="{FF2B5EF4-FFF2-40B4-BE49-F238E27FC236}">
                  <a16:creationId xmlns:a16="http://schemas.microsoft.com/office/drawing/2014/main" id="{3E8EF629-3B43-43C6-8795-063D1ED22C24}"/>
                </a:ext>
              </a:extLst>
            </p:cNvPr>
            <p:cNvSpPr/>
            <p:nvPr/>
          </p:nvSpPr>
          <p:spPr>
            <a:xfrm>
              <a:off x="5993701"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834" name="Freeform: Shape 833">
              <a:extLst>
                <a:ext uri="{FF2B5EF4-FFF2-40B4-BE49-F238E27FC236}">
                  <a16:creationId xmlns:a16="http://schemas.microsoft.com/office/drawing/2014/main" id="{00A89EEE-79D6-4352-A1B8-072948765687}"/>
                </a:ext>
              </a:extLst>
            </p:cNvPr>
            <p:cNvSpPr/>
            <p:nvPr/>
          </p:nvSpPr>
          <p:spPr>
            <a:xfrm>
              <a:off x="5772727" y="436591"/>
              <a:ext cx="298829" cy="305699"/>
            </a:xfrm>
            <a:custGeom>
              <a:avLst/>
              <a:gdLst>
                <a:gd name="connsiteX0" fmla="*/ 42363 w 298829"/>
                <a:gd name="connsiteY0" fmla="*/ 0 h 305699"/>
                <a:gd name="connsiteX1" fmla="*/ 0 w 298829"/>
                <a:gd name="connsiteY1" fmla="*/ 0 h 305699"/>
                <a:gd name="connsiteX2" fmla="*/ 255322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2" y="305699"/>
                  </a:lnTo>
                  <a:lnTo>
                    <a:pt x="298830" y="305699"/>
                  </a:lnTo>
                  <a:close/>
                </a:path>
              </a:pathLst>
            </a:custGeom>
            <a:grpFill/>
            <a:ln w="11442" cap="flat">
              <a:noFill/>
              <a:prstDash val="solid"/>
              <a:miter/>
            </a:ln>
          </p:spPr>
          <p:txBody>
            <a:bodyPr rtlCol="0" anchor="ctr"/>
            <a:lstStyle/>
            <a:p>
              <a:endParaRPr lang="en-US"/>
            </a:p>
          </p:txBody>
        </p:sp>
        <p:sp>
          <p:nvSpPr>
            <p:cNvPr id="835" name="Freeform: Shape 834">
              <a:extLst>
                <a:ext uri="{FF2B5EF4-FFF2-40B4-BE49-F238E27FC236}">
                  <a16:creationId xmlns:a16="http://schemas.microsoft.com/office/drawing/2014/main" id="{F4C75AB7-EA26-46ED-B20A-C59AAF4A9052}"/>
                </a:ext>
              </a:extLst>
            </p:cNvPr>
            <p:cNvSpPr/>
            <p:nvPr/>
          </p:nvSpPr>
          <p:spPr>
            <a:xfrm>
              <a:off x="5551754" y="436591"/>
              <a:ext cx="297684" cy="305699"/>
            </a:xfrm>
            <a:custGeom>
              <a:avLst/>
              <a:gdLst>
                <a:gd name="connsiteX0" fmla="*/ 42363 w 297684"/>
                <a:gd name="connsiteY0" fmla="*/ 0 h 305699"/>
                <a:gd name="connsiteX1" fmla="*/ 0 w 297684"/>
                <a:gd name="connsiteY1" fmla="*/ 0 h 305699"/>
                <a:gd name="connsiteX2" fmla="*/ 255321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1" y="305699"/>
                  </a:lnTo>
                  <a:lnTo>
                    <a:pt x="297684" y="305699"/>
                  </a:lnTo>
                  <a:close/>
                </a:path>
              </a:pathLst>
            </a:custGeom>
            <a:grpFill/>
            <a:ln w="11442" cap="flat">
              <a:noFill/>
              <a:prstDash val="solid"/>
              <a:miter/>
            </a:ln>
          </p:spPr>
          <p:txBody>
            <a:bodyPr rtlCol="0" anchor="ctr"/>
            <a:lstStyle/>
            <a:p>
              <a:endParaRPr lang="en-US"/>
            </a:p>
          </p:txBody>
        </p:sp>
        <p:sp>
          <p:nvSpPr>
            <p:cNvPr id="836" name="Freeform: Shape 835">
              <a:extLst>
                <a:ext uri="{FF2B5EF4-FFF2-40B4-BE49-F238E27FC236}">
                  <a16:creationId xmlns:a16="http://schemas.microsoft.com/office/drawing/2014/main" id="{53C36B02-0506-4CFB-A8A7-1064FEA42C83}"/>
                </a:ext>
              </a:extLst>
            </p:cNvPr>
            <p:cNvSpPr/>
            <p:nvPr/>
          </p:nvSpPr>
          <p:spPr>
            <a:xfrm>
              <a:off x="5330780" y="436591"/>
              <a:ext cx="297684" cy="305699"/>
            </a:xfrm>
            <a:custGeom>
              <a:avLst/>
              <a:gdLst>
                <a:gd name="connsiteX0" fmla="*/ 42363 w 297684"/>
                <a:gd name="connsiteY0" fmla="*/ 0 h 305699"/>
                <a:gd name="connsiteX1" fmla="*/ 0 w 297684"/>
                <a:gd name="connsiteY1" fmla="*/ 0 h 305699"/>
                <a:gd name="connsiteX2" fmla="*/ 255321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1" y="305699"/>
                  </a:lnTo>
                  <a:lnTo>
                    <a:pt x="297684" y="305699"/>
                  </a:lnTo>
                  <a:close/>
                </a:path>
              </a:pathLst>
            </a:custGeom>
            <a:grpFill/>
            <a:ln w="11442" cap="flat">
              <a:noFill/>
              <a:prstDash val="solid"/>
              <a:miter/>
            </a:ln>
          </p:spPr>
          <p:txBody>
            <a:bodyPr rtlCol="0" anchor="ctr"/>
            <a:lstStyle/>
            <a:p>
              <a:endParaRPr lang="en-US"/>
            </a:p>
          </p:txBody>
        </p:sp>
        <p:sp>
          <p:nvSpPr>
            <p:cNvPr id="837" name="Freeform: Shape 836">
              <a:extLst>
                <a:ext uri="{FF2B5EF4-FFF2-40B4-BE49-F238E27FC236}">
                  <a16:creationId xmlns:a16="http://schemas.microsoft.com/office/drawing/2014/main" id="{E1FC7766-34EB-45CA-9461-1DD85CC5F114}"/>
                </a:ext>
              </a:extLst>
            </p:cNvPr>
            <p:cNvSpPr/>
            <p:nvPr/>
          </p:nvSpPr>
          <p:spPr>
            <a:xfrm>
              <a:off x="5108662" y="436591"/>
              <a:ext cx="298829" cy="305699"/>
            </a:xfrm>
            <a:custGeom>
              <a:avLst/>
              <a:gdLst>
                <a:gd name="connsiteX0" fmla="*/ 43508 w 298829"/>
                <a:gd name="connsiteY0" fmla="*/ 0 h 305699"/>
                <a:gd name="connsiteX1" fmla="*/ 0 w 298829"/>
                <a:gd name="connsiteY1" fmla="*/ 0 h 305699"/>
                <a:gd name="connsiteX2" fmla="*/ 256466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6" y="305699"/>
                  </a:lnTo>
                  <a:lnTo>
                    <a:pt x="298829" y="305699"/>
                  </a:lnTo>
                  <a:close/>
                </a:path>
              </a:pathLst>
            </a:custGeom>
            <a:grpFill/>
            <a:ln w="11442" cap="flat">
              <a:noFill/>
              <a:prstDash val="solid"/>
              <a:miter/>
            </a:ln>
          </p:spPr>
          <p:txBody>
            <a:bodyPr rtlCol="0" anchor="ctr"/>
            <a:lstStyle/>
            <a:p>
              <a:endParaRPr lang="en-US"/>
            </a:p>
          </p:txBody>
        </p:sp>
        <p:sp>
          <p:nvSpPr>
            <p:cNvPr id="838" name="Freeform: Shape 837">
              <a:extLst>
                <a:ext uri="{FF2B5EF4-FFF2-40B4-BE49-F238E27FC236}">
                  <a16:creationId xmlns:a16="http://schemas.microsoft.com/office/drawing/2014/main" id="{FA97C7B3-5C3B-4179-8FA0-6114ED0C36AF}"/>
                </a:ext>
              </a:extLst>
            </p:cNvPr>
            <p:cNvSpPr/>
            <p:nvPr/>
          </p:nvSpPr>
          <p:spPr>
            <a:xfrm>
              <a:off x="4887688"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sp>
          <p:nvSpPr>
            <p:cNvPr id="839" name="Freeform: Shape 838">
              <a:extLst>
                <a:ext uri="{FF2B5EF4-FFF2-40B4-BE49-F238E27FC236}">
                  <a16:creationId xmlns:a16="http://schemas.microsoft.com/office/drawing/2014/main" id="{1B072869-396D-43E6-9A63-740DB1BE1200}"/>
                </a:ext>
              </a:extLst>
            </p:cNvPr>
            <p:cNvSpPr/>
            <p:nvPr/>
          </p:nvSpPr>
          <p:spPr>
            <a:xfrm>
              <a:off x="4666715"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840" name="Freeform: Shape 839">
              <a:extLst>
                <a:ext uri="{FF2B5EF4-FFF2-40B4-BE49-F238E27FC236}">
                  <a16:creationId xmlns:a16="http://schemas.microsoft.com/office/drawing/2014/main" id="{C17776D4-0FAD-4193-90AC-53995982557B}"/>
                </a:ext>
              </a:extLst>
            </p:cNvPr>
            <p:cNvSpPr/>
            <p:nvPr/>
          </p:nvSpPr>
          <p:spPr>
            <a:xfrm>
              <a:off x="4445742"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841" name="Freeform: Shape 840">
              <a:extLst>
                <a:ext uri="{FF2B5EF4-FFF2-40B4-BE49-F238E27FC236}">
                  <a16:creationId xmlns:a16="http://schemas.microsoft.com/office/drawing/2014/main" id="{08212A04-C42F-45FF-8595-78DE3A0741CB}"/>
                </a:ext>
              </a:extLst>
            </p:cNvPr>
            <p:cNvSpPr/>
            <p:nvPr/>
          </p:nvSpPr>
          <p:spPr>
            <a:xfrm>
              <a:off x="4224768"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sp>
          <p:nvSpPr>
            <p:cNvPr id="842" name="Freeform: Shape 841">
              <a:extLst>
                <a:ext uri="{FF2B5EF4-FFF2-40B4-BE49-F238E27FC236}">
                  <a16:creationId xmlns:a16="http://schemas.microsoft.com/office/drawing/2014/main" id="{FBD3B46B-1D64-47D1-BECB-7183A98C2F96}"/>
                </a:ext>
              </a:extLst>
            </p:cNvPr>
            <p:cNvSpPr/>
            <p:nvPr/>
          </p:nvSpPr>
          <p:spPr>
            <a:xfrm>
              <a:off x="4003795" y="436591"/>
              <a:ext cx="298829" cy="305699"/>
            </a:xfrm>
            <a:custGeom>
              <a:avLst/>
              <a:gdLst>
                <a:gd name="connsiteX0" fmla="*/ 42363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843" name="Freeform: Shape 842">
              <a:extLst>
                <a:ext uri="{FF2B5EF4-FFF2-40B4-BE49-F238E27FC236}">
                  <a16:creationId xmlns:a16="http://schemas.microsoft.com/office/drawing/2014/main" id="{5BCAE172-97D5-4D55-BC8B-300D74626DCE}"/>
                </a:ext>
              </a:extLst>
            </p:cNvPr>
            <p:cNvSpPr/>
            <p:nvPr/>
          </p:nvSpPr>
          <p:spPr>
            <a:xfrm>
              <a:off x="3782821" y="436591"/>
              <a:ext cx="297684" cy="305699"/>
            </a:xfrm>
            <a:custGeom>
              <a:avLst/>
              <a:gdLst>
                <a:gd name="connsiteX0" fmla="*/ 42363 w 297684"/>
                <a:gd name="connsiteY0" fmla="*/ 0 h 305699"/>
                <a:gd name="connsiteX1" fmla="*/ 0 w 297684"/>
                <a:gd name="connsiteY1" fmla="*/ 0 h 305699"/>
                <a:gd name="connsiteX2" fmla="*/ 255322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2" y="305699"/>
                  </a:lnTo>
                  <a:lnTo>
                    <a:pt x="297684" y="305699"/>
                  </a:lnTo>
                  <a:close/>
                </a:path>
              </a:pathLst>
            </a:custGeom>
            <a:grpFill/>
            <a:ln w="11442" cap="flat">
              <a:noFill/>
              <a:prstDash val="solid"/>
              <a:miter/>
            </a:ln>
          </p:spPr>
          <p:txBody>
            <a:bodyPr rtlCol="0" anchor="ctr"/>
            <a:lstStyle/>
            <a:p>
              <a:endParaRPr lang="en-US"/>
            </a:p>
          </p:txBody>
        </p:sp>
        <p:sp>
          <p:nvSpPr>
            <p:cNvPr id="844" name="Freeform: Shape 843">
              <a:extLst>
                <a:ext uri="{FF2B5EF4-FFF2-40B4-BE49-F238E27FC236}">
                  <a16:creationId xmlns:a16="http://schemas.microsoft.com/office/drawing/2014/main" id="{1241CC8A-2919-44BB-B18F-83C282BC780E}"/>
                </a:ext>
              </a:extLst>
            </p:cNvPr>
            <p:cNvSpPr/>
            <p:nvPr/>
          </p:nvSpPr>
          <p:spPr>
            <a:xfrm>
              <a:off x="3560703" y="436591"/>
              <a:ext cx="298829" cy="305699"/>
            </a:xfrm>
            <a:custGeom>
              <a:avLst/>
              <a:gdLst>
                <a:gd name="connsiteX0" fmla="*/ 43508 w 298829"/>
                <a:gd name="connsiteY0" fmla="*/ 0 h 305699"/>
                <a:gd name="connsiteX1" fmla="*/ 0 w 298829"/>
                <a:gd name="connsiteY1" fmla="*/ 0 h 305699"/>
                <a:gd name="connsiteX2" fmla="*/ 256466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6" y="305699"/>
                  </a:lnTo>
                  <a:lnTo>
                    <a:pt x="298829" y="305699"/>
                  </a:lnTo>
                  <a:close/>
                </a:path>
              </a:pathLst>
            </a:custGeom>
            <a:grpFill/>
            <a:ln w="11442" cap="flat">
              <a:noFill/>
              <a:prstDash val="solid"/>
              <a:miter/>
            </a:ln>
          </p:spPr>
          <p:txBody>
            <a:bodyPr rtlCol="0" anchor="ctr"/>
            <a:lstStyle/>
            <a:p>
              <a:endParaRPr lang="en-US"/>
            </a:p>
          </p:txBody>
        </p:sp>
        <p:sp>
          <p:nvSpPr>
            <p:cNvPr id="845" name="Freeform: Shape 844">
              <a:extLst>
                <a:ext uri="{FF2B5EF4-FFF2-40B4-BE49-F238E27FC236}">
                  <a16:creationId xmlns:a16="http://schemas.microsoft.com/office/drawing/2014/main" id="{ABA542C4-CC99-4252-A7B5-ABEAE37F06B3}"/>
                </a:ext>
              </a:extLst>
            </p:cNvPr>
            <p:cNvSpPr/>
            <p:nvPr/>
          </p:nvSpPr>
          <p:spPr>
            <a:xfrm>
              <a:off x="3339730" y="436591"/>
              <a:ext cx="298829" cy="305699"/>
            </a:xfrm>
            <a:custGeom>
              <a:avLst/>
              <a:gdLst>
                <a:gd name="connsiteX0" fmla="*/ 43508 w 298829"/>
                <a:gd name="connsiteY0" fmla="*/ 0 h 305699"/>
                <a:gd name="connsiteX1" fmla="*/ 0 w 298829"/>
                <a:gd name="connsiteY1" fmla="*/ 0 h 305699"/>
                <a:gd name="connsiteX2" fmla="*/ 256466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6" y="305699"/>
                  </a:lnTo>
                  <a:lnTo>
                    <a:pt x="298829" y="305699"/>
                  </a:lnTo>
                  <a:close/>
                </a:path>
              </a:pathLst>
            </a:custGeom>
            <a:grpFill/>
            <a:ln w="11442" cap="flat">
              <a:noFill/>
              <a:prstDash val="solid"/>
              <a:miter/>
            </a:ln>
          </p:spPr>
          <p:txBody>
            <a:bodyPr rtlCol="0" anchor="ctr"/>
            <a:lstStyle/>
            <a:p>
              <a:endParaRPr lang="en-US"/>
            </a:p>
          </p:txBody>
        </p:sp>
        <p:sp>
          <p:nvSpPr>
            <p:cNvPr id="846" name="Freeform: Shape 845">
              <a:extLst>
                <a:ext uri="{FF2B5EF4-FFF2-40B4-BE49-F238E27FC236}">
                  <a16:creationId xmlns:a16="http://schemas.microsoft.com/office/drawing/2014/main" id="{E00DE5F1-DB15-4AB5-9898-FE21ECE937DB}"/>
                </a:ext>
              </a:extLst>
            </p:cNvPr>
            <p:cNvSpPr/>
            <p:nvPr/>
          </p:nvSpPr>
          <p:spPr>
            <a:xfrm>
              <a:off x="3118756"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sp>
          <p:nvSpPr>
            <p:cNvPr id="847" name="Freeform: Shape 846">
              <a:extLst>
                <a:ext uri="{FF2B5EF4-FFF2-40B4-BE49-F238E27FC236}">
                  <a16:creationId xmlns:a16="http://schemas.microsoft.com/office/drawing/2014/main" id="{D0FA4832-0A70-47DD-A540-077D46920CC9}"/>
                </a:ext>
              </a:extLst>
            </p:cNvPr>
            <p:cNvSpPr/>
            <p:nvPr/>
          </p:nvSpPr>
          <p:spPr>
            <a:xfrm>
              <a:off x="2897783"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848" name="Freeform: Shape 847">
              <a:extLst>
                <a:ext uri="{FF2B5EF4-FFF2-40B4-BE49-F238E27FC236}">
                  <a16:creationId xmlns:a16="http://schemas.microsoft.com/office/drawing/2014/main" id="{565CFE79-C5BB-4DF8-9D71-67B74015BE63}"/>
                </a:ext>
              </a:extLst>
            </p:cNvPr>
            <p:cNvSpPr/>
            <p:nvPr/>
          </p:nvSpPr>
          <p:spPr>
            <a:xfrm>
              <a:off x="2676810"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849" name="Freeform: Shape 848">
              <a:extLst>
                <a:ext uri="{FF2B5EF4-FFF2-40B4-BE49-F238E27FC236}">
                  <a16:creationId xmlns:a16="http://schemas.microsoft.com/office/drawing/2014/main" id="{F29F5B76-423D-4FB2-80DB-7F6164049F7C}"/>
                </a:ext>
              </a:extLst>
            </p:cNvPr>
            <p:cNvSpPr/>
            <p:nvPr/>
          </p:nvSpPr>
          <p:spPr>
            <a:xfrm>
              <a:off x="2455836"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sp>
          <p:nvSpPr>
            <p:cNvPr id="850" name="Freeform: Shape 849">
              <a:extLst>
                <a:ext uri="{FF2B5EF4-FFF2-40B4-BE49-F238E27FC236}">
                  <a16:creationId xmlns:a16="http://schemas.microsoft.com/office/drawing/2014/main" id="{DC36C69A-F995-4B38-A1E8-C6DAD0172A5E}"/>
                </a:ext>
              </a:extLst>
            </p:cNvPr>
            <p:cNvSpPr/>
            <p:nvPr/>
          </p:nvSpPr>
          <p:spPr>
            <a:xfrm>
              <a:off x="2234863" y="436591"/>
              <a:ext cx="298829" cy="305699"/>
            </a:xfrm>
            <a:custGeom>
              <a:avLst/>
              <a:gdLst>
                <a:gd name="connsiteX0" fmla="*/ 42363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851" name="Freeform: Shape 850">
              <a:extLst>
                <a:ext uri="{FF2B5EF4-FFF2-40B4-BE49-F238E27FC236}">
                  <a16:creationId xmlns:a16="http://schemas.microsoft.com/office/drawing/2014/main" id="{A757A3E9-3897-4669-98CE-3B127ED99090}"/>
                </a:ext>
              </a:extLst>
            </p:cNvPr>
            <p:cNvSpPr/>
            <p:nvPr/>
          </p:nvSpPr>
          <p:spPr>
            <a:xfrm>
              <a:off x="2013889" y="436591"/>
              <a:ext cx="297684" cy="305699"/>
            </a:xfrm>
            <a:custGeom>
              <a:avLst/>
              <a:gdLst>
                <a:gd name="connsiteX0" fmla="*/ 42363 w 297684"/>
                <a:gd name="connsiteY0" fmla="*/ 0 h 305699"/>
                <a:gd name="connsiteX1" fmla="*/ 0 w 297684"/>
                <a:gd name="connsiteY1" fmla="*/ 0 h 305699"/>
                <a:gd name="connsiteX2" fmla="*/ 255322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2" y="305699"/>
                  </a:lnTo>
                  <a:lnTo>
                    <a:pt x="297684" y="305699"/>
                  </a:lnTo>
                  <a:close/>
                </a:path>
              </a:pathLst>
            </a:custGeom>
            <a:grpFill/>
            <a:ln w="11442" cap="flat">
              <a:noFill/>
              <a:prstDash val="solid"/>
              <a:miter/>
            </a:ln>
          </p:spPr>
          <p:txBody>
            <a:bodyPr rtlCol="0" anchor="ctr"/>
            <a:lstStyle/>
            <a:p>
              <a:endParaRPr lang="en-US"/>
            </a:p>
          </p:txBody>
        </p:sp>
        <p:sp>
          <p:nvSpPr>
            <p:cNvPr id="852" name="Freeform: Shape 851">
              <a:extLst>
                <a:ext uri="{FF2B5EF4-FFF2-40B4-BE49-F238E27FC236}">
                  <a16:creationId xmlns:a16="http://schemas.microsoft.com/office/drawing/2014/main" id="{6DF1D628-799F-4EE1-A68C-28386183E7F7}"/>
                </a:ext>
              </a:extLst>
            </p:cNvPr>
            <p:cNvSpPr/>
            <p:nvPr/>
          </p:nvSpPr>
          <p:spPr>
            <a:xfrm>
              <a:off x="1791771" y="436591"/>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29" y="305699"/>
                  </a:lnTo>
                  <a:close/>
                </a:path>
              </a:pathLst>
            </a:custGeom>
            <a:grpFill/>
            <a:ln w="11442" cap="flat">
              <a:noFill/>
              <a:prstDash val="solid"/>
              <a:miter/>
            </a:ln>
          </p:spPr>
          <p:txBody>
            <a:bodyPr rtlCol="0" anchor="ctr"/>
            <a:lstStyle/>
            <a:p>
              <a:endParaRPr lang="en-US"/>
            </a:p>
          </p:txBody>
        </p:sp>
        <p:sp>
          <p:nvSpPr>
            <p:cNvPr id="853" name="Freeform: Shape 852">
              <a:extLst>
                <a:ext uri="{FF2B5EF4-FFF2-40B4-BE49-F238E27FC236}">
                  <a16:creationId xmlns:a16="http://schemas.microsoft.com/office/drawing/2014/main" id="{592CFDDA-89C2-45BC-8204-C406F62D8223}"/>
                </a:ext>
              </a:extLst>
            </p:cNvPr>
            <p:cNvSpPr/>
            <p:nvPr/>
          </p:nvSpPr>
          <p:spPr>
            <a:xfrm>
              <a:off x="1570798" y="436591"/>
              <a:ext cx="298829" cy="305699"/>
            </a:xfrm>
            <a:custGeom>
              <a:avLst/>
              <a:gdLst>
                <a:gd name="connsiteX0" fmla="*/ 43508 w 298829"/>
                <a:gd name="connsiteY0" fmla="*/ 0 h 305699"/>
                <a:gd name="connsiteX1" fmla="*/ 0 w 298829"/>
                <a:gd name="connsiteY1" fmla="*/ 0 h 305699"/>
                <a:gd name="connsiteX2" fmla="*/ 256466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6" y="305699"/>
                  </a:lnTo>
                  <a:lnTo>
                    <a:pt x="298829" y="305699"/>
                  </a:lnTo>
                  <a:close/>
                </a:path>
              </a:pathLst>
            </a:custGeom>
            <a:grpFill/>
            <a:ln w="11442" cap="flat">
              <a:noFill/>
              <a:prstDash val="solid"/>
              <a:miter/>
            </a:ln>
          </p:spPr>
          <p:txBody>
            <a:bodyPr rtlCol="0" anchor="ctr"/>
            <a:lstStyle/>
            <a:p>
              <a:endParaRPr lang="en-US"/>
            </a:p>
          </p:txBody>
        </p:sp>
        <p:sp>
          <p:nvSpPr>
            <p:cNvPr id="854" name="Freeform: Shape 853">
              <a:extLst>
                <a:ext uri="{FF2B5EF4-FFF2-40B4-BE49-F238E27FC236}">
                  <a16:creationId xmlns:a16="http://schemas.microsoft.com/office/drawing/2014/main" id="{9137ED9F-5E49-4B8B-B5F1-34283F44F1C4}"/>
                </a:ext>
              </a:extLst>
            </p:cNvPr>
            <p:cNvSpPr/>
            <p:nvPr/>
          </p:nvSpPr>
          <p:spPr>
            <a:xfrm>
              <a:off x="1349824"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sp>
          <p:nvSpPr>
            <p:cNvPr id="855" name="Freeform: Shape 854">
              <a:extLst>
                <a:ext uri="{FF2B5EF4-FFF2-40B4-BE49-F238E27FC236}">
                  <a16:creationId xmlns:a16="http://schemas.microsoft.com/office/drawing/2014/main" id="{F1AF5285-DFD2-462E-B7ED-2695BBAAE692}"/>
                </a:ext>
              </a:extLst>
            </p:cNvPr>
            <p:cNvSpPr/>
            <p:nvPr/>
          </p:nvSpPr>
          <p:spPr>
            <a:xfrm>
              <a:off x="1128851"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sp>
          <p:nvSpPr>
            <p:cNvPr id="856" name="Freeform: Shape 855">
              <a:extLst>
                <a:ext uri="{FF2B5EF4-FFF2-40B4-BE49-F238E27FC236}">
                  <a16:creationId xmlns:a16="http://schemas.microsoft.com/office/drawing/2014/main" id="{977D9A1A-E432-44CC-AA66-9D60EACCD6FF}"/>
                </a:ext>
              </a:extLst>
            </p:cNvPr>
            <p:cNvSpPr/>
            <p:nvPr/>
          </p:nvSpPr>
          <p:spPr>
            <a:xfrm>
              <a:off x="907877"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sp>
          <p:nvSpPr>
            <p:cNvPr id="857" name="Freeform: Shape 856">
              <a:extLst>
                <a:ext uri="{FF2B5EF4-FFF2-40B4-BE49-F238E27FC236}">
                  <a16:creationId xmlns:a16="http://schemas.microsoft.com/office/drawing/2014/main" id="{BF275E84-8CE4-4BD9-8469-08A82EF3ABFA}"/>
                </a:ext>
              </a:extLst>
            </p:cNvPr>
            <p:cNvSpPr/>
            <p:nvPr/>
          </p:nvSpPr>
          <p:spPr>
            <a:xfrm>
              <a:off x="686904" y="436591"/>
              <a:ext cx="298829" cy="305699"/>
            </a:xfrm>
            <a:custGeom>
              <a:avLst/>
              <a:gdLst>
                <a:gd name="connsiteX0" fmla="*/ 42363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sp>
          <p:nvSpPr>
            <p:cNvPr id="858" name="Freeform: Shape 857">
              <a:extLst>
                <a:ext uri="{FF2B5EF4-FFF2-40B4-BE49-F238E27FC236}">
                  <a16:creationId xmlns:a16="http://schemas.microsoft.com/office/drawing/2014/main" id="{6CAAD296-0319-48D5-93B7-6766E2C96BE9}"/>
                </a:ext>
              </a:extLst>
            </p:cNvPr>
            <p:cNvSpPr/>
            <p:nvPr/>
          </p:nvSpPr>
          <p:spPr>
            <a:xfrm>
              <a:off x="465930" y="436591"/>
              <a:ext cx="297684" cy="305699"/>
            </a:xfrm>
            <a:custGeom>
              <a:avLst/>
              <a:gdLst>
                <a:gd name="connsiteX0" fmla="*/ 42363 w 297684"/>
                <a:gd name="connsiteY0" fmla="*/ 0 h 305699"/>
                <a:gd name="connsiteX1" fmla="*/ 0 w 297684"/>
                <a:gd name="connsiteY1" fmla="*/ 0 h 305699"/>
                <a:gd name="connsiteX2" fmla="*/ 255322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2" y="305699"/>
                  </a:lnTo>
                  <a:lnTo>
                    <a:pt x="297684" y="305699"/>
                  </a:lnTo>
                  <a:close/>
                </a:path>
              </a:pathLst>
            </a:custGeom>
            <a:grpFill/>
            <a:ln w="11442" cap="flat">
              <a:noFill/>
              <a:prstDash val="solid"/>
              <a:miter/>
            </a:ln>
          </p:spPr>
          <p:txBody>
            <a:bodyPr rtlCol="0" anchor="ctr"/>
            <a:lstStyle/>
            <a:p>
              <a:endParaRPr lang="en-US"/>
            </a:p>
          </p:txBody>
        </p:sp>
        <p:sp>
          <p:nvSpPr>
            <p:cNvPr id="859" name="Freeform: Shape 858">
              <a:extLst>
                <a:ext uri="{FF2B5EF4-FFF2-40B4-BE49-F238E27FC236}">
                  <a16:creationId xmlns:a16="http://schemas.microsoft.com/office/drawing/2014/main" id="{CE653058-CFBF-4238-A058-980CFAC0DCDD}"/>
                </a:ext>
              </a:extLst>
            </p:cNvPr>
            <p:cNvSpPr/>
            <p:nvPr/>
          </p:nvSpPr>
          <p:spPr>
            <a:xfrm>
              <a:off x="244957" y="436591"/>
              <a:ext cx="297684" cy="305699"/>
            </a:xfrm>
            <a:custGeom>
              <a:avLst/>
              <a:gdLst>
                <a:gd name="connsiteX0" fmla="*/ 42363 w 297684"/>
                <a:gd name="connsiteY0" fmla="*/ 0 h 305699"/>
                <a:gd name="connsiteX1" fmla="*/ 0 w 297684"/>
                <a:gd name="connsiteY1" fmla="*/ 0 h 305699"/>
                <a:gd name="connsiteX2" fmla="*/ 255322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2" y="305699"/>
                  </a:lnTo>
                  <a:lnTo>
                    <a:pt x="297684" y="305699"/>
                  </a:lnTo>
                  <a:close/>
                </a:path>
              </a:pathLst>
            </a:custGeom>
            <a:grpFill/>
            <a:ln w="11442" cap="flat">
              <a:noFill/>
              <a:prstDash val="solid"/>
              <a:miter/>
            </a:ln>
          </p:spPr>
          <p:txBody>
            <a:bodyPr rtlCol="0" anchor="ctr"/>
            <a:lstStyle/>
            <a:p>
              <a:endParaRPr lang="en-US"/>
            </a:p>
          </p:txBody>
        </p:sp>
        <p:sp>
          <p:nvSpPr>
            <p:cNvPr id="860" name="Freeform: Shape 859">
              <a:extLst>
                <a:ext uri="{FF2B5EF4-FFF2-40B4-BE49-F238E27FC236}">
                  <a16:creationId xmlns:a16="http://schemas.microsoft.com/office/drawing/2014/main" id="{7338225F-7981-4B6B-819E-5A08C89E4852}"/>
                </a:ext>
              </a:extLst>
            </p:cNvPr>
            <p:cNvSpPr/>
            <p:nvPr/>
          </p:nvSpPr>
          <p:spPr>
            <a:xfrm>
              <a:off x="22839" y="436591"/>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29" y="305699"/>
                  </a:lnTo>
                  <a:close/>
                </a:path>
              </a:pathLst>
            </a:custGeom>
            <a:grpFill/>
            <a:ln w="11442" cap="flat">
              <a:noFill/>
              <a:prstDash val="solid"/>
              <a:miter/>
            </a:ln>
          </p:spPr>
          <p:txBody>
            <a:bodyPr rtlCol="0" anchor="ctr"/>
            <a:lstStyle/>
            <a:p>
              <a:endParaRPr lang="en-US"/>
            </a:p>
          </p:txBody>
        </p:sp>
        <p:sp>
          <p:nvSpPr>
            <p:cNvPr id="861" name="Freeform: Shape 860">
              <a:extLst>
                <a:ext uri="{FF2B5EF4-FFF2-40B4-BE49-F238E27FC236}">
                  <a16:creationId xmlns:a16="http://schemas.microsoft.com/office/drawing/2014/main" id="{3B7DBB81-1155-4522-8292-A6C9BA642838}"/>
                </a:ext>
              </a:extLst>
            </p:cNvPr>
            <p:cNvSpPr/>
            <p:nvPr/>
          </p:nvSpPr>
          <p:spPr>
            <a:xfrm>
              <a:off x="-198134"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sp>
          <p:nvSpPr>
            <p:cNvPr id="862" name="Freeform: Shape 861">
              <a:extLst>
                <a:ext uri="{FF2B5EF4-FFF2-40B4-BE49-F238E27FC236}">
                  <a16:creationId xmlns:a16="http://schemas.microsoft.com/office/drawing/2014/main" id="{351ED112-ECAC-4A29-BFDF-11DC636DAE4A}"/>
                </a:ext>
              </a:extLst>
            </p:cNvPr>
            <p:cNvSpPr/>
            <p:nvPr/>
          </p:nvSpPr>
          <p:spPr>
            <a:xfrm>
              <a:off x="-419107"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sp>
          <p:nvSpPr>
            <p:cNvPr id="863" name="Freeform: Shape 862">
              <a:extLst>
                <a:ext uri="{FF2B5EF4-FFF2-40B4-BE49-F238E27FC236}">
                  <a16:creationId xmlns:a16="http://schemas.microsoft.com/office/drawing/2014/main" id="{5CEAE34C-AFC0-46EE-902E-BC11D1115802}"/>
                </a:ext>
              </a:extLst>
            </p:cNvPr>
            <p:cNvSpPr/>
            <p:nvPr/>
          </p:nvSpPr>
          <p:spPr>
            <a:xfrm>
              <a:off x="-640081"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grpSp>
      <p:grpSp>
        <p:nvGrpSpPr>
          <p:cNvPr id="864" name="Graphic 59">
            <a:extLst>
              <a:ext uri="{FF2B5EF4-FFF2-40B4-BE49-F238E27FC236}">
                <a16:creationId xmlns:a16="http://schemas.microsoft.com/office/drawing/2014/main" id="{5188AFBF-5D31-4C3E-AF69-122ACCD25A94}"/>
              </a:ext>
            </a:extLst>
          </p:cNvPr>
          <p:cNvGrpSpPr/>
          <p:nvPr userDrawn="1"/>
        </p:nvGrpSpPr>
        <p:grpSpPr>
          <a:xfrm>
            <a:off x="-774187" y="6043239"/>
            <a:ext cx="14449142" cy="309134"/>
            <a:chOff x="-606547" y="0"/>
            <a:chExt cx="14449142" cy="309134"/>
          </a:xfrm>
          <a:solidFill>
            <a:srgbClr val="F2F2F2">
              <a:alpha val="5098"/>
            </a:srgbClr>
          </a:solidFill>
        </p:grpSpPr>
        <p:sp>
          <p:nvSpPr>
            <p:cNvPr id="865" name="Freeform: Shape 864">
              <a:extLst>
                <a:ext uri="{FF2B5EF4-FFF2-40B4-BE49-F238E27FC236}">
                  <a16:creationId xmlns:a16="http://schemas.microsoft.com/office/drawing/2014/main" id="{84D847A7-2BE2-46A4-B552-E74F3E7F41F0}"/>
                </a:ext>
              </a:extLst>
            </p:cNvPr>
            <p:cNvSpPr/>
            <p:nvPr/>
          </p:nvSpPr>
          <p:spPr>
            <a:xfrm>
              <a:off x="13544910" y="0"/>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29" y="305699"/>
                  </a:lnTo>
                  <a:close/>
                </a:path>
              </a:pathLst>
            </a:custGeom>
            <a:grpFill/>
            <a:ln w="11442" cap="flat">
              <a:noFill/>
              <a:prstDash val="solid"/>
              <a:miter/>
            </a:ln>
          </p:spPr>
          <p:txBody>
            <a:bodyPr rtlCol="0" anchor="ctr"/>
            <a:lstStyle/>
            <a:p>
              <a:endParaRPr lang="en-US"/>
            </a:p>
          </p:txBody>
        </p:sp>
        <p:sp>
          <p:nvSpPr>
            <p:cNvPr id="866" name="Freeform: Shape 865">
              <a:extLst>
                <a:ext uri="{FF2B5EF4-FFF2-40B4-BE49-F238E27FC236}">
                  <a16:creationId xmlns:a16="http://schemas.microsoft.com/office/drawing/2014/main" id="{5362B607-0E8D-4E22-8BB8-74BB5622E3D6}"/>
                </a:ext>
              </a:extLst>
            </p:cNvPr>
            <p:cNvSpPr/>
            <p:nvPr/>
          </p:nvSpPr>
          <p:spPr>
            <a:xfrm>
              <a:off x="13323936" y="0"/>
              <a:ext cx="298830" cy="305699"/>
            </a:xfrm>
            <a:custGeom>
              <a:avLst/>
              <a:gdLst>
                <a:gd name="connsiteX0" fmla="*/ 43508 w 298830"/>
                <a:gd name="connsiteY0" fmla="*/ 0 h 305699"/>
                <a:gd name="connsiteX1" fmla="*/ 0 w 298830"/>
                <a:gd name="connsiteY1" fmla="*/ 0 h 305699"/>
                <a:gd name="connsiteX2" fmla="*/ 255322 w 298830"/>
                <a:gd name="connsiteY2" fmla="*/ 305699 h 305699"/>
                <a:gd name="connsiteX3" fmla="*/ 298830 w 298830"/>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30" h="305699">
                  <a:moveTo>
                    <a:pt x="43508" y="0"/>
                  </a:moveTo>
                  <a:lnTo>
                    <a:pt x="0" y="0"/>
                  </a:lnTo>
                  <a:lnTo>
                    <a:pt x="255322" y="305699"/>
                  </a:lnTo>
                  <a:lnTo>
                    <a:pt x="298830" y="305699"/>
                  </a:lnTo>
                  <a:close/>
                </a:path>
              </a:pathLst>
            </a:custGeom>
            <a:grpFill/>
            <a:ln w="11442" cap="flat">
              <a:noFill/>
              <a:prstDash val="solid"/>
              <a:miter/>
            </a:ln>
          </p:spPr>
          <p:txBody>
            <a:bodyPr rtlCol="0" anchor="ctr"/>
            <a:lstStyle/>
            <a:p>
              <a:endParaRPr lang="en-US"/>
            </a:p>
          </p:txBody>
        </p:sp>
        <p:sp>
          <p:nvSpPr>
            <p:cNvPr id="867" name="Freeform: Shape 866">
              <a:extLst>
                <a:ext uri="{FF2B5EF4-FFF2-40B4-BE49-F238E27FC236}">
                  <a16:creationId xmlns:a16="http://schemas.microsoft.com/office/drawing/2014/main" id="{035DABE3-CB6C-492D-8D6F-74FE51517872}"/>
                </a:ext>
              </a:extLst>
            </p:cNvPr>
            <p:cNvSpPr/>
            <p:nvPr/>
          </p:nvSpPr>
          <p:spPr>
            <a:xfrm>
              <a:off x="13102964" y="0"/>
              <a:ext cx="298829" cy="305699"/>
            </a:xfrm>
            <a:custGeom>
              <a:avLst/>
              <a:gdLst>
                <a:gd name="connsiteX0" fmla="*/ 43507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7"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868" name="Freeform: Shape 867">
              <a:extLst>
                <a:ext uri="{FF2B5EF4-FFF2-40B4-BE49-F238E27FC236}">
                  <a16:creationId xmlns:a16="http://schemas.microsoft.com/office/drawing/2014/main" id="{B8C551D7-311E-472F-AC01-653855F0BCB3}"/>
                </a:ext>
              </a:extLst>
            </p:cNvPr>
            <p:cNvSpPr/>
            <p:nvPr/>
          </p:nvSpPr>
          <p:spPr>
            <a:xfrm>
              <a:off x="12881990" y="0"/>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sp>
          <p:nvSpPr>
            <p:cNvPr id="869" name="Freeform: Shape 868">
              <a:extLst>
                <a:ext uri="{FF2B5EF4-FFF2-40B4-BE49-F238E27FC236}">
                  <a16:creationId xmlns:a16="http://schemas.microsoft.com/office/drawing/2014/main" id="{EB65F861-C914-49E8-9B39-DFB36F5EF39A}"/>
                </a:ext>
              </a:extLst>
            </p:cNvPr>
            <p:cNvSpPr/>
            <p:nvPr/>
          </p:nvSpPr>
          <p:spPr>
            <a:xfrm>
              <a:off x="12661017" y="0"/>
              <a:ext cx="298829" cy="305699"/>
            </a:xfrm>
            <a:custGeom>
              <a:avLst/>
              <a:gdLst>
                <a:gd name="connsiteX0" fmla="*/ 43507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7"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870" name="Freeform: Shape 869">
              <a:extLst>
                <a:ext uri="{FF2B5EF4-FFF2-40B4-BE49-F238E27FC236}">
                  <a16:creationId xmlns:a16="http://schemas.microsoft.com/office/drawing/2014/main" id="{BCD9190F-C06E-432B-8306-76AA89E23ED1}"/>
                </a:ext>
              </a:extLst>
            </p:cNvPr>
            <p:cNvSpPr/>
            <p:nvPr/>
          </p:nvSpPr>
          <p:spPr>
            <a:xfrm>
              <a:off x="12440043" y="0"/>
              <a:ext cx="298829" cy="305699"/>
            </a:xfrm>
            <a:custGeom>
              <a:avLst/>
              <a:gdLst>
                <a:gd name="connsiteX0" fmla="*/ 42362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2"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sp>
          <p:nvSpPr>
            <p:cNvPr id="871" name="Freeform: Shape 870">
              <a:extLst>
                <a:ext uri="{FF2B5EF4-FFF2-40B4-BE49-F238E27FC236}">
                  <a16:creationId xmlns:a16="http://schemas.microsoft.com/office/drawing/2014/main" id="{EE0A0E17-4190-4E23-890E-85C52D8644F1}"/>
                </a:ext>
              </a:extLst>
            </p:cNvPr>
            <p:cNvSpPr/>
            <p:nvPr/>
          </p:nvSpPr>
          <p:spPr>
            <a:xfrm>
              <a:off x="12219069" y="0"/>
              <a:ext cx="297684" cy="305699"/>
            </a:xfrm>
            <a:custGeom>
              <a:avLst/>
              <a:gdLst>
                <a:gd name="connsiteX0" fmla="*/ 42364 w 297684"/>
                <a:gd name="connsiteY0" fmla="*/ 0 h 305699"/>
                <a:gd name="connsiteX1" fmla="*/ 0 w 297684"/>
                <a:gd name="connsiteY1" fmla="*/ 0 h 305699"/>
                <a:gd name="connsiteX2" fmla="*/ 255322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4" y="0"/>
                  </a:moveTo>
                  <a:lnTo>
                    <a:pt x="0" y="0"/>
                  </a:lnTo>
                  <a:lnTo>
                    <a:pt x="255322" y="305699"/>
                  </a:lnTo>
                  <a:lnTo>
                    <a:pt x="297684" y="305699"/>
                  </a:lnTo>
                  <a:close/>
                </a:path>
              </a:pathLst>
            </a:custGeom>
            <a:grpFill/>
            <a:ln w="11442" cap="flat">
              <a:noFill/>
              <a:prstDash val="solid"/>
              <a:miter/>
            </a:ln>
          </p:spPr>
          <p:txBody>
            <a:bodyPr rtlCol="0" anchor="ctr"/>
            <a:lstStyle/>
            <a:p>
              <a:endParaRPr lang="en-US"/>
            </a:p>
          </p:txBody>
        </p:sp>
        <p:sp>
          <p:nvSpPr>
            <p:cNvPr id="873" name="Freeform: Shape 872">
              <a:extLst>
                <a:ext uri="{FF2B5EF4-FFF2-40B4-BE49-F238E27FC236}">
                  <a16:creationId xmlns:a16="http://schemas.microsoft.com/office/drawing/2014/main" id="{A22BBDF8-7513-429C-BFAB-5AA332A48337}"/>
                </a:ext>
              </a:extLst>
            </p:cNvPr>
            <p:cNvSpPr/>
            <p:nvPr/>
          </p:nvSpPr>
          <p:spPr>
            <a:xfrm>
              <a:off x="11996952" y="0"/>
              <a:ext cx="298829" cy="305699"/>
            </a:xfrm>
            <a:custGeom>
              <a:avLst/>
              <a:gdLst>
                <a:gd name="connsiteX0" fmla="*/ 43507 w 298829"/>
                <a:gd name="connsiteY0" fmla="*/ 0 h 305699"/>
                <a:gd name="connsiteX1" fmla="*/ 0 w 298829"/>
                <a:gd name="connsiteY1" fmla="*/ 0 h 305699"/>
                <a:gd name="connsiteX2" fmla="*/ 256465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7" y="0"/>
                  </a:moveTo>
                  <a:lnTo>
                    <a:pt x="0" y="0"/>
                  </a:lnTo>
                  <a:lnTo>
                    <a:pt x="256465" y="305699"/>
                  </a:lnTo>
                  <a:lnTo>
                    <a:pt x="298829" y="305699"/>
                  </a:lnTo>
                  <a:close/>
                </a:path>
              </a:pathLst>
            </a:custGeom>
            <a:grpFill/>
            <a:ln w="11442" cap="flat">
              <a:noFill/>
              <a:prstDash val="solid"/>
              <a:miter/>
            </a:ln>
          </p:spPr>
          <p:txBody>
            <a:bodyPr rtlCol="0" anchor="ctr"/>
            <a:lstStyle/>
            <a:p>
              <a:endParaRPr lang="en-US"/>
            </a:p>
          </p:txBody>
        </p:sp>
        <p:sp>
          <p:nvSpPr>
            <p:cNvPr id="874" name="Freeform: Shape 873">
              <a:extLst>
                <a:ext uri="{FF2B5EF4-FFF2-40B4-BE49-F238E27FC236}">
                  <a16:creationId xmlns:a16="http://schemas.microsoft.com/office/drawing/2014/main" id="{DC4A0C82-EE18-4717-8F1F-A3E5C71CDA4E}"/>
                </a:ext>
              </a:extLst>
            </p:cNvPr>
            <p:cNvSpPr/>
            <p:nvPr/>
          </p:nvSpPr>
          <p:spPr>
            <a:xfrm>
              <a:off x="11775978" y="0"/>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29" y="305699"/>
                  </a:lnTo>
                  <a:close/>
                </a:path>
              </a:pathLst>
            </a:custGeom>
            <a:grpFill/>
            <a:ln w="11442" cap="flat">
              <a:noFill/>
              <a:prstDash val="solid"/>
              <a:miter/>
            </a:ln>
          </p:spPr>
          <p:txBody>
            <a:bodyPr rtlCol="0" anchor="ctr"/>
            <a:lstStyle/>
            <a:p>
              <a:endParaRPr lang="en-US"/>
            </a:p>
          </p:txBody>
        </p:sp>
        <p:sp>
          <p:nvSpPr>
            <p:cNvPr id="875" name="Freeform: Shape 874">
              <a:extLst>
                <a:ext uri="{FF2B5EF4-FFF2-40B4-BE49-F238E27FC236}">
                  <a16:creationId xmlns:a16="http://schemas.microsoft.com/office/drawing/2014/main" id="{3904B330-4878-4371-8984-2C5D3DEA527C}"/>
                </a:ext>
              </a:extLst>
            </p:cNvPr>
            <p:cNvSpPr/>
            <p:nvPr/>
          </p:nvSpPr>
          <p:spPr>
            <a:xfrm>
              <a:off x="11555004" y="0"/>
              <a:ext cx="298830" cy="305699"/>
            </a:xfrm>
            <a:custGeom>
              <a:avLst/>
              <a:gdLst>
                <a:gd name="connsiteX0" fmla="*/ 43508 w 298830"/>
                <a:gd name="connsiteY0" fmla="*/ 0 h 305699"/>
                <a:gd name="connsiteX1" fmla="*/ 0 w 298830"/>
                <a:gd name="connsiteY1" fmla="*/ 0 h 305699"/>
                <a:gd name="connsiteX2" fmla="*/ 255322 w 298830"/>
                <a:gd name="connsiteY2" fmla="*/ 305699 h 305699"/>
                <a:gd name="connsiteX3" fmla="*/ 298830 w 298830"/>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30" h="305699">
                  <a:moveTo>
                    <a:pt x="43508" y="0"/>
                  </a:moveTo>
                  <a:lnTo>
                    <a:pt x="0" y="0"/>
                  </a:lnTo>
                  <a:lnTo>
                    <a:pt x="255322" y="305699"/>
                  </a:lnTo>
                  <a:lnTo>
                    <a:pt x="298830" y="305699"/>
                  </a:lnTo>
                  <a:close/>
                </a:path>
              </a:pathLst>
            </a:custGeom>
            <a:grpFill/>
            <a:ln w="11442" cap="flat">
              <a:noFill/>
              <a:prstDash val="solid"/>
              <a:miter/>
            </a:ln>
          </p:spPr>
          <p:txBody>
            <a:bodyPr rtlCol="0" anchor="ctr"/>
            <a:lstStyle/>
            <a:p>
              <a:endParaRPr lang="en-US"/>
            </a:p>
          </p:txBody>
        </p:sp>
        <p:sp>
          <p:nvSpPr>
            <p:cNvPr id="876" name="Freeform: Shape 875">
              <a:extLst>
                <a:ext uri="{FF2B5EF4-FFF2-40B4-BE49-F238E27FC236}">
                  <a16:creationId xmlns:a16="http://schemas.microsoft.com/office/drawing/2014/main" id="{318C9C53-200B-4ABD-97FB-040D25D4787D}"/>
                </a:ext>
              </a:extLst>
            </p:cNvPr>
            <p:cNvSpPr/>
            <p:nvPr/>
          </p:nvSpPr>
          <p:spPr>
            <a:xfrm>
              <a:off x="11334031" y="0"/>
              <a:ext cx="298829" cy="305699"/>
            </a:xfrm>
            <a:custGeom>
              <a:avLst/>
              <a:gdLst>
                <a:gd name="connsiteX0" fmla="*/ 43507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7"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877" name="Freeform: Shape 876">
              <a:extLst>
                <a:ext uri="{FF2B5EF4-FFF2-40B4-BE49-F238E27FC236}">
                  <a16:creationId xmlns:a16="http://schemas.microsoft.com/office/drawing/2014/main" id="{E5458FBC-B606-43DC-BA70-EE9A0B9A2FF2}"/>
                </a:ext>
              </a:extLst>
            </p:cNvPr>
            <p:cNvSpPr/>
            <p:nvPr/>
          </p:nvSpPr>
          <p:spPr>
            <a:xfrm>
              <a:off x="11113057" y="0"/>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sp>
          <p:nvSpPr>
            <p:cNvPr id="878" name="Freeform: Shape 877">
              <a:extLst>
                <a:ext uri="{FF2B5EF4-FFF2-40B4-BE49-F238E27FC236}">
                  <a16:creationId xmlns:a16="http://schemas.microsoft.com/office/drawing/2014/main" id="{D67B8A14-BAA4-4FE9-A018-C7C2EE9288E7}"/>
                </a:ext>
              </a:extLst>
            </p:cNvPr>
            <p:cNvSpPr/>
            <p:nvPr/>
          </p:nvSpPr>
          <p:spPr>
            <a:xfrm>
              <a:off x="10892084" y="0"/>
              <a:ext cx="298829" cy="305699"/>
            </a:xfrm>
            <a:custGeom>
              <a:avLst/>
              <a:gdLst>
                <a:gd name="connsiteX0" fmla="*/ 42363 w 298829"/>
                <a:gd name="connsiteY0" fmla="*/ 0 h 305699"/>
                <a:gd name="connsiteX1" fmla="*/ 0 w 298829"/>
                <a:gd name="connsiteY1" fmla="*/ 0 h 305699"/>
                <a:gd name="connsiteX2" fmla="*/ 255321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1" y="305699"/>
                  </a:lnTo>
                  <a:lnTo>
                    <a:pt x="298830" y="305699"/>
                  </a:lnTo>
                  <a:close/>
                </a:path>
              </a:pathLst>
            </a:custGeom>
            <a:grpFill/>
            <a:ln w="11442" cap="flat">
              <a:noFill/>
              <a:prstDash val="solid"/>
              <a:miter/>
            </a:ln>
          </p:spPr>
          <p:txBody>
            <a:bodyPr rtlCol="0" anchor="ctr"/>
            <a:lstStyle/>
            <a:p>
              <a:endParaRPr lang="en-US"/>
            </a:p>
          </p:txBody>
        </p:sp>
        <p:sp>
          <p:nvSpPr>
            <p:cNvPr id="879" name="Freeform: Shape 878">
              <a:extLst>
                <a:ext uri="{FF2B5EF4-FFF2-40B4-BE49-F238E27FC236}">
                  <a16:creationId xmlns:a16="http://schemas.microsoft.com/office/drawing/2014/main" id="{DB670AE6-78AC-4797-915F-972A6F3383DA}"/>
                </a:ext>
              </a:extLst>
            </p:cNvPr>
            <p:cNvSpPr/>
            <p:nvPr/>
          </p:nvSpPr>
          <p:spPr>
            <a:xfrm>
              <a:off x="10671111" y="0"/>
              <a:ext cx="297684" cy="305699"/>
            </a:xfrm>
            <a:custGeom>
              <a:avLst/>
              <a:gdLst>
                <a:gd name="connsiteX0" fmla="*/ 42363 w 297684"/>
                <a:gd name="connsiteY0" fmla="*/ 0 h 305699"/>
                <a:gd name="connsiteX1" fmla="*/ 0 w 297684"/>
                <a:gd name="connsiteY1" fmla="*/ 0 h 305699"/>
                <a:gd name="connsiteX2" fmla="*/ 255321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1" y="305699"/>
                  </a:lnTo>
                  <a:lnTo>
                    <a:pt x="297684" y="305699"/>
                  </a:lnTo>
                  <a:close/>
                </a:path>
              </a:pathLst>
            </a:custGeom>
            <a:solidFill>
              <a:srgbClr val="FF1493">
                <a:alpha val="20000"/>
              </a:srgbClr>
            </a:solidFill>
            <a:ln w="11442" cap="flat">
              <a:noFill/>
              <a:prstDash val="solid"/>
              <a:miter/>
            </a:ln>
          </p:spPr>
          <p:txBody>
            <a:bodyPr rtlCol="0" anchor="ctr"/>
            <a:lstStyle/>
            <a:p>
              <a:endParaRPr lang="en-US" dirty="0"/>
            </a:p>
          </p:txBody>
        </p:sp>
        <p:sp>
          <p:nvSpPr>
            <p:cNvPr id="880" name="Freeform: Shape 879">
              <a:extLst>
                <a:ext uri="{FF2B5EF4-FFF2-40B4-BE49-F238E27FC236}">
                  <a16:creationId xmlns:a16="http://schemas.microsoft.com/office/drawing/2014/main" id="{6823923B-7743-4F5B-8B21-A7A9DC387ADB}"/>
                </a:ext>
              </a:extLst>
            </p:cNvPr>
            <p:cNvSpPr/>
            <p:nvPr/>
          </p:nvSpPr>
          <p:spPr>
            <a:xfrm>
              <a:off x="10450138" y="0"/>
              <a:ext cx="297684" cy="305699"/>
            </a:xfrm>
            <a:custGeom>
              <a:avLst/>
              <a:gdLst>
                <a:gd name="connsiteX0" fmla="*/ 42363 w 297684"/>
                <a:gd name="connsiteY0" fmla="*/ 0 h 305699"/>
                <a:gd name="connsiteX1" fmla="*/ 0 w 297684"/>
                <a:gd name="connsiteY1" fmla="*/ 0 h 305699"/>
                <a:gd name="connsiteX2" fmla="*/ 255321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1" y="305699"/>
                  </a:lnTo>
                  <a:lnTo>
                    <a:pt x="297684" y="305699"/>
                  </a:lnTo>
                  <a:close/>
                </a:path>
              </a:pathLst>
            </a:custGeom>
            <a:grpFill/>
            <a:ln w="11442" cap="flat">
              <a:noFill/>
              <a:prstDash val="solid"/>
              <a:miter/>
            </a:ln>
          </p:spPr>
          <p:txBody>
            <a:bodyPr rtlCol="0" anchor="ctr"/>
            <a:lstStyle/>
            <a:p>
              <a:endParaRPr lang="en-US"/>
            </a:p>
          </p:txBody>
        </p:sp>
        <p:sp>
          <p:nvSpPr>
            <p:cNvPr id="881" name="Freeform: Shape 880">
              <a:extLst>
                <a:ext uri="{FF2B5EF4-FFF2-40B4-BE49-F238E27FC236}">
                  <a16:creationId xmlns:a16="http://schemas.microsoft.com/office/drawing/2014/main" id="{5415A516-5D98-4F06-A9F8-7DD3FCF26E17}"/>
                </a:ext>
              </a:extLst>
            </p:cNvPr>
            <p:cNvSpPr/>
            <p:nvPr/>
          </p:nvSpPr>
          <p:spPr>
            <a:xfrm>
              <a:off x="10228019" y="0"/>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30" y="305699"/>
                  </a:lnTo>
                  <a:close/>
                </a:path>
              </a:pathLst>
            </a:custGeom>
            <a:grpFill/>
            <a:ln w="11442" cap="flat">
              <a:noFill/>
              <a:prstDash val="solid"/>
              <a:miter/>
            </a:ln>
          </p:spPr>
          <p:txBody>
            <a:bodyPr rtlCol="0" anchor="ctr"/>
            <a:lstStyle/>
            <a:p>
              <a:endParaRPr lang="en-US"/>
            </a:p>
          </p:txBody>
        </p:sp>
        <p:sp>
          <p:nvSpPr>
            <p:cNvPr id="882" name="Freeform: Shape 881">
              <a:extLst>
                <a:ext uri="{FF2B5EF4-FFF2-40B4-BE49-F238E27FC236}">
                  <a16:creationId xmlns:a16="http://schemas.microsoft.com/office/drawing/2014/main" id="{C78FCC2D-5F49-4A50-B405-81332B06E5F6}"/>
                </a:ext>
              </a:extLst>
            </p:cNvPr>
            <p:cNvSpPr/>
            <p:nvPr/>
          </p:nvSpPr>
          <p:spPr>
            <a:xfrm>
              <a:off x="10007046" y="0"/>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dirty="0"/>
            </a:p>
          </p:txBody>
        </p:sp>
        <p:sp>
          <p:nvSpPr>
            <p:cNvPr id="883" name="Freeform: Shape 882">
              <a:extLst>
                <a:ext uri="{FF2B5EF4-FFF2-40B4-BE49-F238E27FC236}">
                  <a16:creationId xmlns:a16="http://schemas.microsoft.com/office/drawing/2014/main" id="{3910C25C-C896-4D6D-A2BB-88ACCD28BF0E}"/>
                </a:ext>
              </a:extLst>
            </p:cNvPr>
            <p:cNvSpPr/>
            <p:nvPr/>
          </p:nvSpPr>
          <p:spPr>
            <a:xfrm>
              <a:off x="9786072" y="0"/>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884" name="Freeform: Shape 883">
              <a:extLst>
                <a:ext uri="{FF2B5EF4-FFF2-40B4-BE49-F238E27FC236}">
                  <a16:creationId xmlns:a16="http://schemas.microsoft.com/office/drawing/2014/main" id="{AF155F27-8729-43DB-9F78-360AF66C9F5B}"/>
                </a:ext>
              </a:extLst>
            </p:cNvPr>
            <p:cNvSpPr/>
            <p:nvPr/>
          </p:nvSpPr>
          <p:spPr>
            <a:xfrm>
              <a:off x="9565099" y="0"/>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885" name="Freeform: Shape 884">
              <a:extLst>
                <a:ext uri="{FF2B5EF4-FFF2-40B4-BE49-F238E27FC236}">
                  <a16:creationId xmlns:a16="http://schemas.microsoft.com/office/drawing/2014/main" id="{9735685E-00C8-468F-A2A8-39D49D5B52EA}"/>
                </a:ext>
              </a:extLst>
            </p:cNvPr>
            <p:cNvSpPr/>
            <p:nvPr/>
          </p:nvSpPr>
          <p:spPr>
            <a:xfrm>
              <a:off x="9344125" y="0"/>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30" y="305699"/>
                  </a:lnTo>
                  <a:close/>
                </a:path>
              </a:pathLst>
            </a:custGeom>
            <a:grpFill/>
            <a:ln w="11442" cap="flat">
              <a:noFill/>
              <a:prstDash val="solid"/>
              <a:miter/>
            </a:ln>
          </p:spPr>
          <p:txBody>
            <a:bodyPr rtlCol="0" anchor="ctr"/>
            <a:lstStyle/>
            <a:p>
              <a:endParaRPr lang="en-US"/>
            </a:p>
          </p:txBody>
        </p:sp>
        <p:sp>
          <p:nvSpPr>
            <p:cNvPr id="886" name="Freeform: Shape 885">
              <a:extLst>
                <a:ext uri="{FF2B5EF4-FFF2-40B4-BE49-F238E27FC236}">
                  <a16:creationId xmlns:a16="http://schemas.microsoft.com/office/drawing/2014/main" id="{A5C0AE49-FFDB-448E-A5C2-84101A3DDE0A}"/>
                </a:ext>
              </a:extLst>
            </p:cNvPr>
            <p:cNvSpPr/>
            <p:nvPr/>
          </p:nvSpPr>
          <p:spPr>
            <a:xfrm>
              <a:off x="9123152" y="0"/>
              <a:ext cx="298829" cy="305699"/>
            </a:xfrm>
            <a:custGeom>
              <a:avLst/>
              <a:gdLst>
                <a:gd name="connsiteX0" fmla="*/ 42363 w 298829"/>
                <a:gd name="connsiteY0" fmla="*/ 0 h 305699"/>
                <a:gd name="connsiteX1" fmla="*/ 0 w 298829"/>
                <a:gd name="connsiteY1" fmla="*/ 0 h 305699"/>
                <a:gd name="connsiteX2" fmla="*/ 255321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1" y="305699"/>
                  </a:lnTo>
                  <a:lnTo>
                    <a:pt x="298830" y="305699"/>
                  </a:lnTo>
                  <a:close/>
                </a:path>
              </a:pathLst>
            </a:custGeom>
            <a:grpFill/>
            <a:ln w="11442" cap="flat">
              <a:noFill/>
              <a:prstDash val="solid"/>
              <a:miter/>
            </a:ln>
          </p:spPr>
          <p:txBody>
            <a:bodyPr rtlCol="0" anchor="ctr"/>
            <a:lstStyle/>
            <a:p>
              <a:endParaRPr lang="en-US"/>
            </a:p>
          </p:txBody>
        </p:sp>
        <p:sp>
          <p:nvSpPr>
            <p:cNvPr id="887" name="Freeform: Shape 886">
              <a:extLst>
                <a:ext uri="{FF2B5EF4-FFF2-40B4-BE49-F238E27FC236}">
                  <a16:creationId xmlns:a16="http://schemas.microsoft.com/office/drawing/2014/main" id="{95993D3B-4399-4997-9355-B1F2A4A69D15}"/>
                </a:ext>
              </a:extLst>
            </p:cNvPr>
            <p:cNvSpPr/>
            <p:nvPr/>
          </p:nvSpPr>
          <p:spPr>
            <a:xfrm>
              <a:off x="8902179" y="0"/>
              <a:ext cx="297684" cy="305699"/>
            </a:xfrm>
            <a:custGeom>
              <a:avLst/>
              <a:gdLst>
                <a:gd name="connsiteX0" fmla="*/ 42363 w 297684"/>
                <a:gd name="connsiteY0" fmla="*/ 0 h 305699"/>
                <a:gd name="connsiteX1" fmla="*/ 0 w 297684"/>
                <a:gd name="connsiteY1" fmla="*/ 0 h 305699"/>
                <a:gd name="connsiteX2" fmla="*/ 255321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1" y="305699"/>
                  </a:lnTo>
                  <a:lnTo>
                    <a:pt x="297684" y="305699"/>
                  </a:lnTo>
                  <a:close/>
                </a:path>
              </a:pathLst>
            </a:custGeom>
            <a:grpFill/>
            <a:ln w="11442" cap="flat">
              <a:noFill/>
              <a:prstDash val="solid"/>
              <a:miter/>
            </a:ln>
          </p:spPr>
          <p:txBody>
            <a:bodyPr rtlCol="0" anchor="ctr"/>
            <a:lstStyle/>
            <a:p>
              <a:endParaRPr lang="en-US"/>
            </a:p>
          </p:txBody>
        </p:sp>
        <p:sp>
          <p:nvSpPr>
            <p:cNvPr id="888" name="Freeform: Shape 887">
              <a:extLst>
                <a:ext uri="{FF2B5EF4-FFF2-40B4-BE49-F238E27FC236}">
                  <a16:creationId xmlns:a16="http://schemas.microsoft.com/office/drawing/2014/main" id="{9B165CEC-8A95-43E3-BE1B-A2F57C85C98D}"/>
                </a:ext>
              </a:extLst>
            </p:cNvPr>
            <p:cNvSpPr/>
            <p:nvPr/>
          </p:nvSpPr>
          <p:spPr>
            <a:xfrm>
              <a:off x="8680060" y="0"/>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30" y="305699"/>
                  </a:lnTo>
                  <a:close/>
                </a:path>
              </a:pathLst>
            </a:custGeom>
            <a:grpFill/>
            <a:ln w="11442" cap="flat">
              <a:noFill/>
              <a:prstDash val="solid"/>
              <a:miter/>
            </a:ln>
          </p:spPr>
          <p:txBody>
            <a:bodyPr rtlCol="0" anchor="ctr"/>
            <a:lstStyle/>
            <a:p>
              <a:endParaRPr lang="en-US"/>
            </a:p>
          </p:txBody>
        </p:sp>
        <p:sp>
          <p:nvSpPr>
            <p:cNvPr id="889" name="Freeform: Shape 888">
              <a:extLst>
                <a:ext uri="{FF2B5EF4-FFF2-40B4-BE49-F238E27FC236}">
                  <a16:creationId xmlns:a16="http://schemas.microsoft.com/office/drawing/2014/main" id="{B9B9D004-22F9-421F-B487-F8BA75D7D51D}"/>
                </a:ext>
              </a:extLst>
            </p:cNvPr>
            <p:cNvSpPr/>
            <p:nvPr/>
          </p:nvSpPr>
          <p:spPr>
            <a:xfrm>
              <a:off x="8459087" y="0"/>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30" y="305699"/>
                  </a:lnTo>
                  <a:close/>
                </a:path>
              </a:pathLst>
            </a:custGeom>
            <a:grpFill/>
            <a:ln w="11442" cap="flat">
              <a:noFill/>
              <a:prstDash val="solid"/>
              <a:miter/>
            </a:ln>
          </p:spPr>
          <p:txBody>
            <a:bodyPr rtlCol="0" anchor="ctr"/>
            <a:lstStyle/>
            <a:p>
              <a:endParaRPr lang="en-US"/>
            </a:p>
          </p:txBody>
        </p:sp>
        <p:sp>
          <p:nvSpPr>
            <p:cNvPr id="890" name="Freeform: Shape 889">
              <a:extLst>
                <a:ext uri="{FF2B5EF4-FFF2-40B4-BE49-F238E27FC236}">
                  <a16:creationId xmlns:a16="http://schemas.microsoft.com/office/drawing/2014/main" id="{63940848-D0E2-4F39-AB95-AF0B6CF35CD3}"/>
                </a:ext>
              </a:extLst>
            </p:cNvPr>
            <p:cNvSpPr/>
            <p:nvPr/>
          </p:nvSpPr>
          <p:spPr>
            <a:xfrm>
              <a:off x="8238114" y="0"/>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891" name="Freeform: Shape 890">
              <a:extLst>
                <a:ext uri="{FF2B5EF4-FFF2-40B4-BE49-F238E27FC236}">
                  <a16:creationId xmlns:a16="http://schemas.microsoft.com/office/drawing/2014/main" id="{E9549B50-8D34-4B1C-A019-BBA9E90BD11C}"/>
                </a:ext>
              </a:extLst>
            </p:cNvPr>
            <p:cNvSpPr/>
            <p:nvPr/>
          </p:nvSpPr>
          <p:spPr>
            <a:xfrm>
              <a:off x="8017140" y="0"/>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892" name="Freeform: Shape 891">
              <a:extLst>
                <a:ext uri="{FF2B5EF4-FFF2-40B4-BE49-F238E27FC236}">
                  <a16:creationId xmlns:a16="http://schemas.microsoft.com/office/drawing/2014/main" id="{0A77FEFC-3FF6-477E-B27D-9D7183A1BC6B}"/>
                </a:ext>
              </a:extLst>
            </p:cNvPr>
            <p:cNvSpPr/>
            <p:nvPr/>
          </p:nvSpPr>
          <p:spPr>
            <a:xfrm>
              <a:off x="7796167" y="0"/>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893" name="Freeform: Shape 892">
              <a:extLst>
                <a:ext uri="{FF2B5EF4-FFF2-40B4-BE49-F238E27FC236}">
                  <a16:creationId xmlns:a16="http://schemas.microsoft.com/office/drawing/2014/main" id="{AB5CFBD7-6A8A-45B6-8F4A-732654054601}"/>
                </a:ext>
              </a:extLst>
            </p:cNvPr>
            <p:cNvSpPr/>
            <p:nvPr/>
          </p:nvSpPr>
          <p:spPr>
            <a:xfrm>
              <a:off x="7575193" y="0"/>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30" y="305699"/>
                  </a:lnTo>
                  <a:close/>
                </a:path>
              </a:pathLst>
            </a:custGeom>
            <a:grpFill/>
            <a:ln w="11442" cap="flat">
              <a:noFill/>
              <a:prstDash val="solid"/>
              <a:miter/>
            </a:ln>
          </p:spPr>
          <p:txBody>
            <a:bodyPr rtlCol="0" anchor="ctr"/>
            <a:lstStyle/>
            <a:p>
              <a:endParaRPr lang="en-US"/>
            </a:p>
          </p:txBody>
        </p:sp>
        <p:sp>
          <p:nvSpPr>
            <p:cNvPr id="894" name="Freeform: Shape 893">
              <a:extLst>
                <a:ext uri="{FF2B5EF4-FFF2-40B4-BE49-F238E27FC236}">
                  <a16:creationId xmlns:a16="http://schemas.microsoft.com/office/drawing/2014/main" id="{706B79F7-0448-432F-9C3F-80754A589EF6}"/>
                </a:ext>
              </a:extLst>
            </p:cNvPr>
            <p:cNvSpPr/>
            <p:nvPr/>
          </p:nvSpPr>
          <p:spPr>
            <a:xfrm>
              <a:off x="7354220" y="0"/>
              <a:ext cx="298829" cy="305699"/>
            </a:xfrm>
            <a:custGeom>
              <a:avLst/>
              <a:gdLst>
                <a:gd name="connsiteX0" fmla="*/ 42363 w 298829"/>
                <a:gd name="connsiteY0" fmla="*/ 0 h 305699"/>
                <a:gd name="connsiteX1" fmla="*/ 0 w 298829"/>
                <a:gd name="connsiteY1" fmla="*/ 0 h 305699"/>
                <a:gd name="connsiteX2" fmla="*/ 255321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1" y="305699"/>
                  </a:lnTo>
                  <a:lnTo>
                    <a:pt x="298830" y="305699"/>
                  </a:lnTo>
                  <a:close/>
                </a:path>
              </a:pathLst>
            </a:custGeom>
            <a:grpFill/>
            <a:ln w="11442" cap="flat">
              <a:noFill/>
              <a:prstDash val="solid"/>
              <a:miter/>
            </a:ln>
          </p:spPr>
          <p:txBody>
            <a:bodyPr rtlCol="0" anchor="ctr"/>
            <a:lstStyle/>
            <a:p>
              <a:endParaRPr lang="en-US"/>
            </a:p>
          </p:txBody>
        </p:sp>
        <p:sp>
          <p:nvSpPr>
            <p:cNvPr id="895" name="Freeform: Shape 894">
              <a:extLst>
                <a:ext uri="{FF2B5EF4-FFF2-40B4-BE49-F238E27FC236}">
                  <a16:creationId xmlns:a16="http://schemas.microsoft.com/office/drawing/2014/main" id="{23304682-5918-4B55-88A2-3B0253FC02B9}"/>
                </a:ext>
              </a:extLst>
            </p:cNvPr>
            <p:cNvSpPr/>
            <p:nvPr/>
          </p:nvSpPr>
          <p:spPr>
            <a:xfrm>
              <a:off x="7133246" y="0"/>
              <a:ext cx="297684" cy="305699"/>
            </a:xfrm>
            <a:custGeom>
              <a:avLst/>
              <a:gdLst>
                <a:gd name="connsiteX0" fmla="*/ 42363 w 297684"/>
                <a:gd name="connsiteY0" fmla="*/ 0 h 305699"/>
                <a:gd name="connsiteX1" fmla="*/ 0 w 297684"/>
                <a:gd name="connsiteY1" fmla="*/ 0 h 305699"/>
                <a:gd name="connsiteX2" fmla="*/ 255321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1" y="305699"/>
                  </a:lnTo>
                  <a:lnTo>
                    <a:pt x="297684" y="305699"/>
                  </a:lnTo>
                  <a:close/>
                </a:path>
              </a:pathLst>
            </a:custGeom>
            <a:grpFill/>
            <a:ln w="11442" cap="flat">
              <a:noFill/>
              <a:prstDash val="solid"/>
              <a:miter/>
            </a:ln>
          </p:spPr>
          <p:txBody>
            <a:bodyPr rtlCol="0" anchor="ctr"/>
            <a:lstStyle/>
            <a:p>
              <a:endParaRPr lang="en-US"/>
            </a:p>
          </p:txBody>
        </p:sp>
        <p:sp>
          <p:nvSpPr>
            <p:cNvPr id="896" name="Freeform: Shape 895">
              <a:extLst>
                <a:ext uri="{FF2B5EF4-FFF2-40B4-BE49-F238E27FC236}">
                  <a16:creationId xmlns:a16="http://schemas.microsoft.com/office/drawing/2014/main" id="{5B326818-454D-4CE4-B680-26FCF2CBDA1E}"/>
                </a:ext>
              </a:extLst>
            </p:cNvPr>
            <p:cNvSpPr/>
            <p:nvPr/>
          </p:nvSpPr>
          <p:spPr>
            <a:xfrm>
              <a:off x="6911128" y="0"/>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30" y="305699"/>
                  </a:lnTo>
                  <a:close/>
                </a:path>
              </a:pathLst>
            </a:custGeom>
            <a:grpFill/>
            <a:ln w="11442" cap="flat">
              <a:noFill/>
              <a:prstDash val="solid"/>
              <a:miter/>
            </a:ln>
          </p:spPr>
          <p:txBody>
            <a:bodyPr rtlCol="0" anchor="ctr"/>
            <a:lstStyle/>
            <a:p>
              <a:endParaRPr lang="en-US"/>
            </a:p>
          </p:txBody>
        </p:sp>
        <p:sp>
          <p:nvSpPr>
            <p:cNvPr id="897" name="Freeform: Shape 896">
              <a:extLst>
                <a:ext uri="{FF2B5EF4-FFF2-40B4-BE49-F238E27FC236}">
                  <a16:creationId xmlns:a16="http://schemas.microsoft.com/office/drawing/2014/main" id="{5B7FD7AD-2919-4A89-9CBA-04DCDBC1800F}"/>
                </a:ext>
              </a:extLst>
            </p:cNvPr>
            <p:cNvSpPr/>
            <p:nvPr/>
          </p:nvSpPr>
          <p:spPr>
            <a:xfrm>
              <a:off x="6690155" y="0"/>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30" y="305699"/>
                  </a:lnTo>
                  <a:close/>
                </a:path>
              </a:pathLst>
            </a:custGeom>
            <a:grpFill/>
            <a:ln w="11442" cap="flat">
              <a:noFill/>
              <a:prstDash val="solid"/>
              <a:miter/>
            </a:ln>
          </p:spPr>
          <p:txBody>
            <a:bodyPr rtlCol="0" anchor="ctr"/>
            <a:lstStyle/>
            <a:p>
              <a:endParaRPr lang="en-US"/>
            </a:p>
          </p:txBody>
        </p:sp>
        <p:sp>
          <p:nvSpPr>
            <p:cNvPr id="898" name="Freeform: Shape 897">
              <a:extLst>
                <a:ext uri="{FF2B5EF4-FFF2-40B4-BE49-F238E27FC236}">
                  <a16:creationId xmlns:a16="http://schemas.microsoft.com/office/drawing/2014/main" id="{61C72DE7-6E5F-4FE7-A75D-2AE0F4CAECC5}"/>
                </a:ext>
              </a:extLst>
            </p:cNvPr>
            <p:cNvSpPr/>
            <p:nvPr/>
          </p:nvSpPr>
          <p:spPr>
            <a:xfrm>
              <a:off x="6469181" y="0"/>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899" name="Freeform: Shape 898">
              <a:extLst>
                <a:ext uri="{FF2B5EF4-FFF2-40B4-BE49-F238E27FC236}">
                  <a16:creationId xmlns:a16="http://schemas.microsoft.com/office/drawing/2014/main" id="{9278C8C3-F877-44B9-9BDE-46467C3204D5}"/>
                </a:ext>
              </a:extLst>
            </p:cNvPr>
            <p:cNvSpPr/>
            <p:nvPr/>
          </p:nvSpPr>
          <p:spPr>
            <a:xfrm>
              <a:off x="6248208" y="0"/>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900" name="Freeform: Shape 899">
              <a:extLst>
                <a:ext uri="{FF2B5EF4-FFF2-40B4-BE49-F238E27FC236}">
                  <a16:creationId xmlns:a16="http://schemas.microsoft.com/office/drawing/2014/main" id="{2C7ED1BC-EA72-4AAE-B24B-9A52B197F4B3}"/>
                </a:ext>
              </a:extLst>
            </p:cNvPr>
            <p:cNvSpPr/>
            <p:nvPr/>
          </p:nvSpPr>
          <p:spPr>
            <a:xfrm>
              <a:off x="6027235" y="0"/>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901" name="Freeform: Shape 900">
              <a:extLst>
                <a:ext uri="{FF2B5EF4-FFF2-40B4-BE49-F238E27FC236}">
                  <a16:creationId xmlns:a16="http://schemas.microsoft.com/office/drawing/2014/main" id="{988B350B-6C96-42CF-929E-5D5BD98392A0}"/>
                </a:ext>
              </a:extLst>
            </p:cNvPr>
            <p:cNvSpPr/>
            <p:nvPr/>
          </p:nvSpPr>
          <p:spPr>
            <a:xfrm>
              <a:off x="5806261" y="0"/>
              <a:ext cx="298829" cy="305699"/>
            </a:xfrm>
            <a:custGeom>
              <a:avLst/>
              <a:gdLst>
                <a:gd name="connsiteX0" fmla="*/ 42363 w 298829"/>
                <a:gd name="connsiteY0" fmla="*/ 0 h 305699"/>
                <a:gd name="connsiteX1" fmla="*/ 0 w 298829"/>
                <a:gd name="connsiteY1" fmla="*/ 0 h 305699"/>
                <a:gd name="connsiteX2" fmla="*/ 255322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2" y="305699"/>
                  </a:lnTo>
                  <a:lnTo>
                    <a:pt x="298830" y="305699"/>
                  </a:lnTo>
                  <a:close/>
                </a:path>
              </a:pathLst>
            </a:custGeom>
            <a:grpFill/>
            <a:ln w="11442" cap="flat">
              <a:noFill/>
              <a:prstDash val="solid"/>
              <a:miter/>
            </a:ln>
          </p:spPr>
          <p:txBody>
            <a:bodyPr rtlCol="0" anchor="ctr"/>
            <a:lstStyle/>
            <a:p>
              <a:endParaRPr lang="en-US"/>
            </a:p>
          </p:txBody>
        </p:sp>
        <p:sp>
          <p:nvSpPr>
            <p:cNvPr id="902" name="Freeform: Shape 901">
              <a:extLst>
                <a:ext uri="{FF2B5EF4-FFF2-40B4-BE49-F238E27FC236}">
                  <a16:creationId xmlns:a16="http://schemas.microsoft.com/office/drawing/2014/main" id="{E004C5A8-BC2A-4ACC-8AAB-760B780DFBF0}"/>
                </a:ext>
              </a:extLst>
            </p:cNvPr>
            <p:cNvSpPr/>
            <p:nvPr/>
          </p:nvSpPr>
          <p:spPr>
            <a:xfrm>
              <a:off x="5585288" y="0"/>
              <a:ext cx="297684" cy="305699"/>
            </a:xfrm>
            <a:custGeom>
              <a:avLst/>
              <a:gdLst>
                <a:gd name="connsiteX0" fmla="*/ 42363 w 297684"/>
                <a:gd name="connsiteY0" fmla="*/ 0 h 305699"/>
                <a:gd name="connsiteX1" fmla="*/ 0 w 297684"/>
                <a:gd name="connsiteY1" fmla="*/ 0 h 305699"/>
                <a:gd name="connsiteX2" fmla="*/ 255321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1" y="305699"/>
                  </a:lnTo>
                  <a:lnTo>
                    <a:pt x="297684" y="305699"/>
                  </a:lnTo>
                  <a:close/>
                </a:path>
              </a:pathLst>
            </a:custGeom>
            <a:grpFill/>
            <a:ln w="11442" cap="flat">
              <a:noFill/>
              <a:prstDash val="solid"/>
              <a:miter/>
            </a:ln>
          </p:spPr>
          <p:txBody>
            <a:bodyPr rtlCol="0" anchor="ctr"/>
            <a:lstStyle/>
            <a:p>
              <a:endParaRPr lang="en-US"/>
            </a:p>
          </p:txBody>
        </p:sp>
        <p:sp>
          <p:nvSpPr>
            <p:cNvPr id="903" name="Freeform: Shape 902">
              <a:extLst>
                <a:ext uri="{FF2B5EF4-FFF2-40B4-BE49-F238E27FC236}">
                  <a16:creationId xmlns:a16="http://schemas.microsoft.com/office/drawing/2014/main" id="{13B0A118-77C6-42F4-9712-016B0D22120E}"/>
                </a:ext>
              </a:extLst>
            </p:cNvPr>
            <p:cNvSpPr/>
            <p:nvPr/>
          </p:nvSpPr>
          <p:spPr>
            <a:xfrm>
              <a:off x="5364314" y="0"/>
              <a:ext cx="297684" cy="305699"/>
            </a:xfrm>
            <a:custGeom>
              <a:avLst/>
              <a:gdLst>
                <a:gd name="connsiteX0" fmla="*/ 42363 w 297684"/>
                <a:gd name="connsiteY0" fmla="*/ 0 h 305699"/>
                <a:gd name="connsiteX1" fmla="*/ 0 w 297684"/>
                <a:gd name="connsiteY1" fmla="*/ 0 h 305699"/>
                <a:gd name="connsiteX2" fmla="*/ 255321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1" y="305699"/>
                  </a:lnTo>
                  <a:lnTo>
                    <a:pt x="297684" y="305699"/>
                  </a:lnTo>
                  <a:close/>
                </a:path>
              </a:pathLst>
            </a:custGeom>
            <a:grpFill/>
            <a:ln w="11442" cap="flat">
              <a:noFill/>
              <a:prstDash val="solid"/>
              <a:miter/>
            </a:ln>
          </p:spPr>
          <p:txBody>
            <a:bodyPr rtlCol="0" anchor="ctr"/>
            <a:lstStyle/>
            <a:p>
              <a:endParaRPr lang="en-US"/>
            </a:p>
          </p:txBody>
        </p:sp>
        <p:sp>
          <p:nvSpPr>
            <p:cNvPr id="904" name="Freeform: Shape 903">
              <a:extLst>
                <a:ext uri="{FF2B5EF4-FFF2-40B4-BE49-F238E27FC236}">
                  <a16:creationId xmlns:a16="http://schemas.microsoft.com/office/drawing/2014/main" id="{DE4387BE-253A-4CBC-B4DF-A7EA3783B56D}"/>
                </a:ext>
              </a:extLst>
            </p:cNvPr>
            <p:cNvSpPr/>
            <p:nvPr/>
          </p:nvSpPr>
          <p:spPr>
            <a:xfrm>
              <a:off x="5142196" y="0"/>
              <a:ext cx="298829" cy="305699"/>
            </a:xfrm>
            <a:custGeom>
              <a:avLst/>
              <a:gdLst>
                <a:gd name="connsiteX0" fmla="*/ 43508 w 298829"/>
                <a:gd name="connsiteY0" fmla="*/ 0 h 305699"/>
                <a:gd name="connsiteX1" fmla="*/ 0 w 298829"/>
                <a:gd name="connsiteY1" fmla="*/ 0 h 305699"/>
                <a:gd name="connsiteX2" fmla="*/ 256466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6" y="305699"/>
                  </a:lnTo>
                  <a:lnTo>
                    <a:pt x="298829" y="305699"/>
                  </a:lnTo>
                  <a:close/>
                </a:path>
              </a:pathLst>
            </a:custGeom>
            <a:grpFill/>
            <a:ln w="11442" cap="flat">
              <a:noFill/>
              <a:prstDash val="solid"/>
              <a:miter/>
            </a:ln>
          </p:spPr>
          <p:txBody>
            <a:bodyPr rtlCol="0" anchor="ctr"/>
            <a:lstStyle/>
            <a:p>
              <a:endParaRPr lang="en-US"/>
            </a:p>
          </p:txBody>
        </p:sp>
        <p:sp>
          <p:nvSpPr>
            <p:cNvPr id="905" name="Freeform: Shape 904">
              <a:extLst>
                <a:ext uri="{FF2B5EF4-FFF2-40B4-BE49-F238E27FC236}">
                  <a16:creationId xmlns:a16="http://schemas.microsoft.com/office/drawing/2014/main" id="{30C3608D-E9F1-4307-B355-29F04CFE487F}"/>
                </a:ext>
              </a:extLst>
            </p:cNvPr>
            <p:cNvSpPr/>
            <p:nvPr/>
          </p:nvSpPr>
          <p:spPr>
            <a:xfrm>
              <a:off x="4921222" y="0"/>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sp>
          <p:nvSpPr>
            <p:cNvPr id="906" name="Freeform: Shape 905">
              <a:extLst>
                <a:ext uri="{FF2B5EF4-FFF2-40B4-BE49-F238E27FC236}">
                  <a16:creationId xmlns:a16="http://schemas.microsoft.com/office/drawing/2014/main" id="{D7961A72-5F75-47F4-AB21-0F030C25D75D}"/>
                </a:ext>
              </a:extLst>
            </p:cNvPr>
            <p:cNvSpPr/>
            <p:nvPr/>
          </p:nvSpPr>
          <p:spPr>
            <a:xfrm>
              <a:off x="4700249" y="0"/>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907" name="Freeform: Shape 906">
              <a:extLst>
                <a:ext uri="{FF2B5EF4-FFF2-40B4-BE49-F238E27FC236}">
                  <a16:creationId xmlns:a16="http://schemas.microsoft.com/office/drawing/2014/main" id="{4DDC335C-BFC9-4BEC-AAB9-517E11BC9D9E}"/>
                </a:ext>
              </a:extLst>
            </p:cNvPr>
            <p:cNvSpPr/>
            <p:nvPr/>
          </p:nvSpPr>
          <p:spPr>
            <a:xfrm>
              <a:off x="4479276" y="0"/>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908" name="Freeform: Shape 907">
              <a:extLst>
                <a:ext uri="{FF2B5EF4-FFF2-40B4-BE49-F238E27FC236}">
                  <a16:creationId xmlns:a16="http://schemas.microsoft.com/office/drawing/2014/main" id="{7525DEF6-2954-4E04-9633-E47689403262}"/>
                </a:ext>
              </a:extLst>
            </p:cNvPr>
            <p:cNvSpPr/>
            <p:nvPr/>
          </p:nvSpPr>
          <p:spPr>
            <a:xfrm>
              <a:off x="4258302" y="0"/>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sp>
          <p:nvSpPr>
            <p:cNvPr id="909" name="Freeform: Shape 908">
              <a:extLst>
                <a:ext uri="{FF2B5EF4-FFF2-40B4-BE49-F238E27FC236}">
                  <a16:creationId xmlns:a16="http://schemas.microsoft.com/office/drawing/2014/main" id="{6750637C-E4B3-4156-9C8E-1BD37888441C}"/>
                </a:ext>
              </a:extLst>
            </p:cNvPr>
            <p:cNvSpPr/>
            <p:nvPr/>
          </p:nvSpPr>
          <p:spPr>
            <a:xfrm>
              <a:off x="4037329" y="0"/>
              <a:ext cx="298829" cy="305699"/>
            </a:xfrm>
            <a:custGeom>
              <a:avLst/>
              <a:gdLst>
                <a:gd name="connsiteX0" fmla="*/ 42363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910" name="Freeform: Shape 909">
              <a:extLst>
                <a:ext uri="{FF2B5EF4-FFF2-40B4-BE49-F238E27FC236}">
                  <a16:creationId xmlns:a16="http://schemas.microsoft.com/office/drawing/2014/main" id="{C0A42B83-8CAE-4261-BD45-61BB7D9B38B8}"/>
                </a:ext>
              </a:extLst>
            </p:cNvPr>
            <p:cNvSpPr/>
            <p:nvPr/>
          </p:nvSpPr>
          <p:spPr>
            <a:xfrm>
              <a:off x="3816355" y="0"/>
              <a:ext cx="297684" cy="305699"/>
            </a:xfrm>
            <a:custGeom>
              <a:avLst/>
              <a:gdLst>
                <a:gd name="connsiteX0" fmla="*/ 42363 w 297684"/>
                <a:gd name="connsiteY0" fmla="*/ 0 h 305699"/>
                <a:gd name="connsiteX1" fmla="*/ 0 w 297684"/>
                <a:gd name="connsiteY1" fmla="*/ 0 h 305699"/>
                <a:gd name="connsiteX2" fmla="*/ 255322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2" y="305699"/>
                  </a:lnTo>
                  <a:lnTo>
                    <a:pt x="297684" y="305699"/>
                  </a:lnTo>
                  <a:close/>
                </a:path>
              </a:pathLst>
            </a:custGeom>
            <a:grpFill/>
            <a:ln w="11442" cap="flat">
              <a:noFill/>
              <a:prstDash val="solid"/>
              <a:miter/>
            </a:ln>
          </p:spPr>
          <p:txBody>
            <a:bodyPr rtlCol="0" anchor="ctr"/>
            <a:lstStyle/>
            <a:p>
              <a:endParaRPr lang="en-US"/>
            </a:p>
          </p:txBody>
        </p:sp>
        <p:sp>
          <p:nvSpPr>
            <p:cNvPr id="911" name="Freeform: Shape 910">
              <a:extLst>
                <a:ext uri="{FF2B5EF4-FFF2-40B4-BE49-F238E27FC236}">
                  <a16:creationId xmlns:a16="http://schemas.microsoft.com/office/drawing/2014/main" id="{863C934D-913F-40D4-B13D-0586FDEE0527}"/>
                </a:ext>
              </a:extLst>
            </p:cNvPr>
            <p:cNvSpPr/>
            <p:nvPr/>
          </p:nvSpPr>
          <p:spPr>
            <a:xfrm>
              <a:off x="3594237" y="0"/>
              <a:ext cx="298829" cy="305699"/>
            </a:xfrm>
            <a:custGeom>
              <a:avLst/>
              <a:gdLst>
                <a:gd name="connsiteX0" fmla="*/ 43508 w 298829"/>
                <a:gd name="connsiteY0" fmla="*/ 0 h 305699"/>
                <a:gd name="connsiteX1" fmla="*/ 0 w 298829"/>
                <a:gd name="connsiteY1" fmla="*/ 0 h 305699"/>
                <a:gd name="connsiteX2" fmla="*/ 256466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6" y="305699"/>
                  </a:lnTo>
                  <a:lnTo>
                    <a:pt x="298829" y="305699"/>
                  </a:lnTo>
                  <a:close/>
                </a:path>
              </a:pathLst>
            </a:custGeom>
            <a:grpFill/>
            <a:ln w="11442" cap="flat">
              <a:noFill/>
              <a:prstDash val="solid"/>
              <a:miter/>
            </a:ln>
          </p:spPr>
          <p:txBody>
            <a:bodyPr rtlCol="0" anchor="ctr"/>
            <a:lstStyle/>
            <a:p>
              <a:endParaRPr lang="en-US"/>
            </a:p>
          </p:txBody>
        </p:sp>
        <p:sp>
          <p:nvSpPr>
            <p:cNvPr id="912" name="Freeform: Shape 911">
              <a:extLst>
                <a:ext uri="{FF2B5EF4-FFF2-40B4-BE49-F238E27FC236}">
                  <a16:creationId xmlns:a16="http://schemas.microsoft.com/office/drawing/2014/main" id="{693AD9B3-88F7-4679-8C11-CE1F46C93F2B}"/>
                </a:ext>
              </a:extLst>
            </p:cNvPr>
            <p:cNvSpPr/>
            <p:nvPr/>
          </p:nvSpPr>
          <p:spPr>
            <a:xfrm>
              <a:off x="3373264" y="0"/>
              <a:ext cx="298829" cy="305699"/>
            </a:xfrm>
            <a:custGeom>
              <a:avLst/>
              <a:gdLst>
                <a:gd name="connsiteX0" fmla="*/ 43508 w 298829"/>
                <a:gd name="connsiteY0" fmla="*/ 0 h 305699"/>
                <a:gd name="connsiteX1" fmla="*/ 0 w 298829"/>
                <a:gd name="connsiteY1" fmla="*/ 0 h 305699"/>
                <a:gd name="connsiteX2" fmla="*/ 256466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6" y="305699"/>
                  </a:lnTo>
                  <a:lnTo>
                    <a:pt x="298829" y="305699"/>
                  </a:lnTo>
                  <a:close/>
                </a:path>
              </a:pathLst>
            </a:custGeom>
            <a:grpFill/>
            <a:ln w="11442" cap="flat">
              <a:noFill/>
              <a:prstDash val="solid"/>
              <a:miter/>
            </a:ln>
          </p:spPr>
          <p:txBody>
            <a:bodyPr rtlCol="0" anchor="ctr"/>
            <a:lstStyle/>
            <a:p>
              <a:endParaRPr lang="en-US"/>
            </a:p>
          </p:txBody>
        </p:sp>
        <p:sp>
          <p:nvSpPr>
            <p:cNvPr id="913" name="Freeform: Shape 912">
              <a:extLst>
                <a:ext uri="{FF2B5EF4-FFF2-40B4-BE49-F238E27FC236}">
                  <a16:creationId xmlns:a16="http://schemas.microsoft.com/office/drawing/2014/main" id="{CC3BFABE-25E1-48AC-B92C-23687A284B8C}"/>
                </a:ext>
              </a:extLst>
            </p:cNvPr>
            <p:cNvSpPr/>
            <p:nvPr/>
          </p:nvSpPr>
          <p:spPr>
            <a:xfrm>
              <a:off x="3152290" y="0"/>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sp>
          <p:nvSpPr>
            <p:cNvPr id="914" name="Freeform: Shape 913">
              <a:extLst>
                <a:ext uri="{FF2B5EF4-FFF2-40B4-BE49-F238E27FC236}">
                  <a16:creationId xmlns:a16="http://schemas.microsoft.com/office/drawing/2014/main" id="{ED2AD4E7-39BB-47BA-9CFB-AB94F63FC56C}"/>
                </a:ext>
              </a:extLst>
            </p:cNvPr>
            <p:cNvSpPr/>
            <p:nvPr/>
          </p:nvSpPr>
          <p:spPr>
            <a:xfrm>
              <a:off x="2931317" y="0"/>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915" name="Freeform: Shape 914">
              <a:extLst>
                <a:ext uri="{FF2B5EF4-FFF2-40B4-BE49-F238E27FC236}">
                  <a16:creationId xmlns:a16="http://schemas.microsoft.com/office/drawing/2014/main" id="{8193266D-86C7-4198-AC9B-159332B2ECDC}"/>
                </a:ext>
              </a:extLst>
            </p:cNvPr>
            <p:cNvSpPr/>
            <p:nvPr/>
          </p:nvSpPr>
          <p:spPr>
            <a:xfrm>
              <a:off x="2710344" y="0"/>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916" name="Freeform: Shape 915">
              <a:extLst>
                <a:ext uri="{FF2B5EF4-FFF2-40B4-BE49-F238E27FC236}">
                  <a16:creationId xmlns:a16="http://schemas.microsoft.com/office/drawing/2014/main" id="{31EACAFA-8494-447E-9EBD-592DD8C60C0B}"/>
                </a:ext>
              </a:extLst>
            </p:cNvPr>
            <p:cNvSpPr/>
            <p:nvPr/>
          </p:nvSpPr>
          <p:spPr>
            <a:xfrm>
              <a:off x="2489370" y="0"/>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sp>
          <p:nvSpPr>
            <p:cNvPr id="917" name="Freeform: Shape 916">
              <a:extLst>
                <a:ext uri="{FF2B5EF4-FFF2-40B4-BE49-F238E27FC236}">
                  <a16:creationId xmlns:a16="http://schemas.microsoft.com/office/drawing/2014/main" id="{E679ED32-1789-40F3-9582-AF8D5337EE75}"/>
                </a:ext>
              </a:extLst>
            </p:cNvPr>
            <p:cNvSpPr/>
            <p:nvPr/>
          </p:nvSpPr>
          <p:spPr>
            <a:xfrm>
              <a:off x="2268397" y="0"/>
              <a:ext cx="298829" cy="305699"/>
            </a:xfrm>
            <a:custGeom>
              <a:avLst/>
              <a:gdLst>
                <a:gd name="connsiteX0" fmla="*/ 42363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918" name="Freeform: Shape 917">
              <a:extLst>
                <a:ext uri="{FF2B5EF4-FFF2-40B4-BE49-F238E27FC236}">
                  <a16:creationId xmlns:a16="http://schemas.microsoft.com/office/drawing/2014/main" id="{396AD68D-2C3E-4C81-8906-5F8E2A188512}"/>
                </a:ext>
              </a:extLst>
            </p:cNvPr>
            <p:cNvSpPr/>
            <p:nvPr/>
          </p:nvSpPr>
          <p:spPr>
            <a:xfrm>
              <a:off x="2047423" y="0"/>
              <a:ext cx="297684" cy="305699"/>
            </a:xfrm>
            <a:custGeom>
              <a:avLst/>
              <a:gdLst>
                <a:gd name="connsiteX0" fmla="*/ 42363 w 297684"/>
                <a:gd name="connsiteY0" fmla="*/ 0 h 305699"/>
                <a:gd name="connsiteX1" fmla="*/ 0 w 297684"/>
                <a:gd name="connsiteY1" fmla="*/ 0 h 305699"/>
                <a:gd name="connsiteX2" fmla="*/ 255322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2" y="305699"/>
                  </a:lnTo>
                  <a:lnTo>
                    <a:pt x="297684" y="305699"/>
                  </a:lnTo>
                  <a:close/>
                </a:path>
              </a:pathLst>
            </a:custGeom>
            <a:grpFill/>
            <a:ln w="11442" cap="flat">
              <a:noFill/>
              <a:prstDash val="solid"/>
              <a:miter/>
            </a:ln>
          </p:spPr>
          <p:txBody>
            <a:bodyPr rtlCol="0" anchor="ctr"/>
            <a:lstStyle/>
            <a:p>
              <a:endParaRPr lang="en-US"/>
            </a:p>
          </p:txBody>
        </p:sp>
        <p:sp>
          <p:nvSpPr>
            <p:cNvPr id="919" name="Freeform: Shape 918">
              <a:extLst>
                <a:ext uri="{FF2B5EF4-FFF2-40B4-BE49-F238E27FC236}">
                  <a16:creationId xmlns:a16="http://schemas.microsoft.com/office/drawing/2014/main" id="{1F4BE4C7-B5B4-43C2-ADD5-E3B8EA3C4634}"/>
                </a:ext>
              </a:extLst>
            </p:cNvPr>
            <p:cNvSpPr/>
            <p:nvPr/>
          </p:nvSpPr>
          <p:spPr>
            <a:xfrm>
              <a:off x="1825305" y="0"/>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29" y="305699"/>
                  </a:lnTo>
                  <a:close/>
                </a:path>
              </a:pathLst>
            </a:custGeom>
            <a:grpFill/>
            <a:ln w="11442" cap="flat">
              <a:noFill/>
              <a:prstDash val="solid"/>
              <a:miter/>
            </a:ln>
          </p:spPr>
          <p:txBody>
            <a:bodyPr rtlCol="0" anchor="ctr"/>
            <a:lstStyle/>
            <a:p>
              <a:endParaRPr lang="en-US"/>
            </a:p>
          </p:txBody>
        </p:sp>
        <p:sp>
          <p:nvSpPr>
            <p:cNvPr id="920" name="Freeform: Shape 919">
              <a:extLst>
                <a:ext uri="{FF2B5EF4-FFF2-40B4-BE49-F238E27FC236}">
                  <a16:creationId xmlns:a16="http://schemas.microsoft.com/office/drawing/2014/main" id="{D3A0D50D-2477-4E5A-B70E-9355E8BAE73E}"/>
                </a:ext>
              </a:extLst>
            </p:cNvPr>
            <p:cNvSpPr/>
            <p:nvPr/>
          </p:nvSpPr>
          <p:spPr>
            <a:xfrm>
              <a:off x="1604332" y="0"/>
              <a:ext cx="298829" cy="305699"/>
            </a:xfrm>
            <a:custGeom>
              <a:avLst/>
              <a:gdLst>
                <a:gd name="connsiteX0" fmla="*/ 43508 w 298829"/>
                <a:gd name="connsiteY0" fmla="*/ 0 h 305699"/>
                <a:gd name="connsiteX1" fmla="*/ 0 w 298829"/>
                <a:gd name="connsiteY1" fmla="*/ 0 h 305699"/>
                <a:gd name="connsiteX2" fmla="*/ 256466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6" y="305699"/>
                  </a:lnTo>
                  <a:lnTo>
                    <a:pt x="298829" y="305699"/>
                  </a:lnTo>
                  <a:close/>
                </a:path>
              </a:pathLst>
            </a:custGeom>
            <a:grpFill/>
            <a:ln w="11442" cap="flat">
              <a:noFill/>
              <a:prstDash val="solid"/>
              <a:miter/>
            </a:ln>
          </p:spPr>
          <p:txBody>
            <a:bodyPr rtlCol="0" anchor="ctr"/>
            <a:lstStyle/>
            <a:p>
              <a:endParaRPr lang="en-US"/>
            </a:p>
          </p:txBody>
        </p:sp>
        <p:sp>
          <p:nvSpPr>
            <p:cNvPr id="921" name="Freeform: Shape 920">
              <a:extLst>
                <a:ext uri="{FF2B5EF4-FFF2-40B4-BE49-F238E27FC236}">
                  <a16:creationId xmlns:a16="http://schemas.microsoft.com/office/drawing/2014/main" id="{7A914995-D496-42FD-A4EB-42EF039CF373}"/>
                </a:ext>
              </a:extLst>
            </p:cNvPr>
            <p:cNvSpPr/>
            <p:nvPr/>
          </p:nvSpPr>
          <p:spPr>
            <a:xfrm>
              <a:off x="1383358" y="0"/>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sp>
          <p:nvSpPr>
            <p:cNvPr id="922" name="Freeform: Shape 921">
              <a:extLst>
                <a:ext uri="{FF2B5EF4-FFF2-40B4-BE49-F238E27FC236}">
                  <a16:creationId xmlns:a16="http://schemas.microsoft.com/office/drawing/2014/main" id="{456DDD99-C42D-49A2-A750-650E755F7C13}"/>
                </a:ext>
              </a:extLst>
            </p:cNvPr>
            <p:cNvSpPr/>
            <p:nvPr/>
          </p:nvSpPr>
          <p:spPr>
            <a:xfrm>
              <a:off x="1162385" y="0"/>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sp>
          <p:nvSpPr>
            <p:cNvPr id="923" name="Freeform: Shape 922">
              <a:extLst>
                <a:ext uri="{FF2B5EF4-FFF2-40B4-BE49-F238E27FC236}">
                  <a16:creationId xmlns:a16="http://schemas.microsoft.com/office/drawing/2014/main" id="{04E4199A-BD06-4FC6-9715-0BDE4472CDFD}"/>
                </a:ext>
              </a:extLst>
            </p:cNvPr>
            <p:cNvSpPr/>
            <p:nvPr/>
          </p:nvSpPr>
          <p:spPr>
            <a:xfrm>
              <a:off x="941411" y="0"/>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sp>
          <p:nvSpPr>
            <p:cNvPr id="924" name="Freeform: Shape 923">
              <a:extLst>
                <a:ext uri="{FF2B5EF4-FFF2-40B4-BE49-F238E27FC236}">
                  <a16:creationId xmlns:a16="http://schemas.microsoft.com/office/drawing/2014/main" id="{E3AEC2BA-946E-4200-A8E3-CE23166561B5}"/>
                </a:ext>
              </a:extLst>
            </p:cNvPr>
            <p:cNvSpPr/>
            <p:nvPr/>
          </p:nvSpPr>
          <p:spPr>
            <a:xfrm>
              <a:off x="720438" y="0"/>
              <a:ext cx="298829" cy="305699"/>
            </a:xfrm>
            <a:custGeom>
              <a:avLst/>
              <a:gdLst>
                <a:gd name="connsiteX0" fmla="*/ 42363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sp>
          <p:nvSpPr>
            <p:cNvPr id="925" name="Freeform: Shape 924">
              <a:extLst>
                <a:ext uri="{FF2B5EF4-FFF2-40B4-BE49-F238E27FC236}">
                  <a16:creationId xmlns:a16="http://schemas.microsoft.com/office/drawing/2014/main" id="{2A522C48-A45C-4E4B-9559-5EF5F1BA1777}"/>
                </a:ext>
              </a:extLst>
            </p:cNvPr>
            <p:cNvSpPr/>
            <p:nvPr/>
          </p:nvSpPr>
          <p:spPr>
            <a:xfrm>
              <a:off x="499464" y="0"/>
              <a:ext cx="297684" cy="305699"/>
            </a:xfrm>
            <a:custGeom>
              <a:avLst/>
              <a:gdLst>
                <a:gd name="connsiteX0" fmla="*/ 42363 w 297684"/>
                <a:gd name="connsiteY0" fmla="*/ 0 h 305699"/>
                <a:gd name="connsiteX1" fmla="*/ 0 w 297684"/>
                <a:gd name="connsiteY1" fmla="*/ 0 h 305699"/>
                <a:gd name="connsiteX2" fmla="*/ 255322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2" y="305699"/>
                  </a:lnTo>
                  <a:lnTo>
                    <a:pt x="297684" y="305699"/>
                  </a:lnTo>
                  <a:close/>
                </a:path>
              </a:pathLst>
            </a:custGeom>
            <a:grpFill/>
            <a:ln w="11442" cap="flat">
              <a:noFill/>
              <a:prstDash val="solid"/>
              <a:miter/>
            </a:ln>
          </p:spPr>
          <p:txBody>
            <a:bodyPr rtlCol="0" anchor="ctr"/>
            <a:lstStyle/>
            <a:p>
              <a:endParaRPr lang="en-US"/>
            </a:p>
          </p:txBody>
        </p:sp>
        <p:sp>
          <p:nvSpPr>
            <p:cNvPr id="926" name="Freeform: Shape 925">
              <a:extLst>
                <a:ext uri="{FF2B5EF4-FFF2-40B4-BE49-F238E27FC236}">
                  <a16:creationId xmlns:a16="http://schemas.microsoft.com/office/drawing/2014/main" id="{8DD10713-8187-4CBD-994F-046C34A0F312}"/>
                </a:ext>
              </a:extLst>
            </p:cNvPr>
            <p:cNvSpPr/>
            <p:nvPr/>
          </p:nvSpPr>
          <p:spPr>
            <a:xfrm>
              <a:off x="278491" y="0"/>
              <a:ext cx="297684" cy="305699"/>
            </a:xfrm>
            <a:custGeom>
              <a:avLst/>
              <a:gdLst>
                <a:gd name="connsiteX0" fmla="*/ 42363 w 297684"/>
                <a:gd name="connsiteY0" fmla="*/ 0 h 305699"/>
                <a:gd name="connsiteX1" fmla="*/ 0 w 297684"/>
                <a:gd name="connsiteY1" fmla="*/ 0 h 305699"/>
                <a:gd name="connsiteX2" fmla="*/ 255322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2" y="305699"/>
                  </a:lnTo>
                  <a:lnTo>
                    <a:pt x="297684" y="305699"/>
                  </a:lnTo>
                  <a:close/>
                </a:path>
              </a:pathLst>
            </a:custGeom>
            <a:grpFill/>
            <a:ln w="11442" cap="flat">
              <a:noFill/>
              <a:prstDash val="solid"/>
              <a:miter/>
            </a:ln>
          </p:spPr>
          <p:txBody>
            <a:bodyPr rtlCol="0" anchor="ctr"/>
            <a:lstStyle/>
            <a:p>
              <a:endParaRPr lang="en-US"/>
            </a:p>
          </p:txBody>
        </p:sp>
        <p:sp>
          <p:nvSpPr>
            <p:cNvPr id="927" name="Freeform: Shape 926">
              <a:extLst>
                <a:ext uri="{FF2B5EF4-FFF2-40B4-BE49-F238E27FC236}">
                  <a16:creationId xmlns:a16="http://schemas.microsoft.com/office/drawing/2014/main" id="{C0706D66-87F2-46B2-9F85-7F2B30866D1C}"/>
                </a:ext>
              </a:extLst>
            </p:cNvPr>
            <p:cNvSpPr/>
            <p:nvPr/>
          </p:nvSpPr>
          <p:spPr>
            <a:xfrm>
              <a:off x="56373" y="0"/>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29" y="305699"/>
                  </a:lnTo>
                  <a:close/>
                </a:path>
              </a:pathLst>
            </a:custGeom>
            <a:grpFill/>
            <a:ln w="11442" cap="flat">
              <a:noFill/>
              <a:prstDash val="solid"/>
              <a:miter/>
            </a:ln>
          </p:spPr>
          <p:txBody>
            <a:bodyPr rtlCol="0" anchor="ctr"/>
            <a:lstStyle/>
            <a:p>
              <a:endParaRPr lang="en-US"/>
            </a:p>
          </p:txBody>
        </p:sp>
        <p:sp>
          <p:nvSpPr>
            <p:cNvPr id="928" name="Freeform: Shape 927">
              <a:extLst>
                <a:ext uri="{FF2B5EF4-FFF2-40B4-BE49-F238E27FC236}">
                  <a16:creationId xmlns:a16="http://schemas.microsoft.com/office/drawing/2014/main" id="{FF3B6C4C-5D39-4F77-BEB5-8DFD8A159A88}"/>
                </a:ext>
              </a:extLst>
            </p:cNvPr>
            <p:cNvSpPr/>
            <p:nvPr/>
          </p:nvSpPr>
          <p:spPr>
            <a:xfrm>
              <a:off x="-164600" y="0"/>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sp>
          <p:nvSpPr>
            <p:cNvPr id="929" name="Freeform: Shape 928">
              <a:extLst>
                <a:ext uri="{FF2B5EF4-FFF2-40B4-BE49-F238E27FC236}">
                  <a16:creationId xmlns:a16="http://schemas.microsoft.com/office/drawing/2014/main" id="{AF939F6D-CC79-43D6-A5BB-C3A7B12F6ADB}"/>
                </a:ext>
              </a:extLst>
            </p:cNvPr>
            <p:cNvSpPr/>
            <p:nvPr/>
          </p:nvSpPr>
          <p:spPr>
            <a:xfrm>
              <a:off x="-385573" y="0"/>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sp>
          <p:nvSpPr>
            <p:cNvPr id="930" name="Freeform: Shape 929">
              <a:extLst>
                <a:ext uri="{FF2B5EF4-FFF2-40B4-BE49-F238E27FC236}">
                  <a16:creationId xmlns:a16="http://schemas.microsoft.com/office/drawing/2014/main" id="{1A79B0EF-A6B3-43AB-B57A-1FF09C805DEC}"/>
                </a:ext>
              </a:extLst>
            </p:cNvPr>
            <p:cNvSpPr/>
            <p:nvPr/>
          </p:nvSpPr>
          <p:spPr>
            <a:xfrm>
              <a:off x="-606547" y="0"/>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grpSp>
      <p:grpSp>
        <p:nvGrpSpPr>
          <p:cNvPr id="931" name="Graphic 60">
            <a:extLst>
              <a:ext uri="{FF2B5EF4-FFF2-40B4-BE49-F238E27FC236}">
                <a16:creationId xmlns:a16="http://schemas.microsoft.com/office/drawing/2014/main" id="{23FD1056-04AE-485E-AF91-9654CC154ED5}"/>
              </a:ext>
            </a:extLst>
          </p:cNvPr>
          <p:cNvGrpSpPr/>
          <p:nvPr userDrawn="1"/>
        </p:nvGrpSpPr>
        <p:grpSpPr>
          <a:xfrm>
            <a:off x="-807721" y="6502247"/>
            <a:ext cx="14449142" cy="309134"/>
            <a:chOff x="-640081" y="436591"/>
            <a:chExt cx="14449142" cy="309134"/>
          </a:xfrm>
          <a:solidFill>
            <a:srgbClr val="F2F2F2">
              <a:alpha val="5098"/>
            </a:srgbClr>
          </a:solidFill>
        </p:grpSpPr>
        <p:sp>
          <p:nvSpPr>
            <p:cNvPr id="932" name="Freeform: Shape 931">
              <a:extLst>
                <a:ext uri="{FF2B5EF4-FFF2-40B4-BE49-F238E27FC236}">
                  <a16:creationId xmlns:a16="http://schemas.microsoft.com/office/drawing/2014/main" id="{BB2F66FE-5817-4FC4-81CD-2EEA743B9507}"/>
                </a:ext>
              </a:extLst>
            </p:cNvPr>
            <p:cNvSpPr/>
            <p:nvPr/>
          </p:nvSpPr>
          <p:spPr>
            <a:xfrm>
              <a:off x="13511376" y="436591"/>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29" y="305699"/>
                  </a:lnTo>
                  <a:close/>
                </a:path>
              </a:pathLst>
            </a:custGeom>
            <a:grpFill/>
            <a:ln w="11442" cap="flat">
              <a:noFill/>
              <a:prstDash val="solid"/>
              <a:miter/>
            </a:ln>
          </p:spPr>
          <p:txBody>
            <a:bodyPr rtlCol="0" anchor="ctr"/>
            <a:lstStyle/>
            <a:p>
              <a:endParaRPr lang="en-US"/>
            </a:p>
          </p:txBody>
        </p:sp>
        <p:sp>
          <p:nvSpPr>
            <p:cNvPr id="933" name="Freeform: Shape 932">
              <a:extLst>
                <a:ext uri="{FF2B5EF4-FFF2-40B4-BE49-F238E27FC236}">
                  <a16:creationId xmlns:a16="http://schemas.microsoft.com/office/drawing/2014/main" id="{FC2E0E9A-007C-446E-918E-72CD2C6B4C71}"/>
                </a:ext>
              </a:extLst>
            </p:cNvPr>
            <p:cNvSpPr/>
            <p:nvPr/>
          </p:nvSpPr>
          <p:spPr>
            <a:xfrm>
              <a:off x="13290402" y="436591"/>
              <a:ext cx="298830" cy="305699"/>
            </a:xfrm>
            <a:custGeom>
              <a:avLst/>
              <a:gdLst>
                <a:gd name="connsiteX0" fmla="*/ 43508 w 298830"/>
                <a:gd name="connsiteY0" fmla="*/ 0 h 305699"/>
                <a:gd name="connsiteX1" fmla="*/ 0 w 298830"/>
                <a:gd name="connsiteY1" fmla="*/ 0 h 305699"/>
                <a:gd name="connsiteX2" fmla="*/ 255322 w 298830"/>
                <a:gd name="connsiteY2" fmla="*/ 305699 h 305699"/>
                <a:gd name="connsiteX3" fmla="*/ 298830 w 298830"/>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30" h="305699">
                  <a:moveTo>
                    <a:pt x="43508" y="0"/>
                  </a:moveTo>
                  <a:lnTo>
                    <a:pt x="0" y="0"/>
                  </a:lnTo>
                  <a:lnTo>
                    <a:pt x="255322" y="305699"/>
                  </a:lnTo>
                  <a:lnTo>
                    <a:pt x="298830" y="305699"/>
                  </a:lnTo>
                  <a:close/>
                </a:path>
              </a:pathLst>
            </a:custGeom>
            <a:grpFill/>
            <a:ln w="11442" cap="flat">
              <a:noFill/>
              <a:prstDash val="solid"/>
              <a:miter/>
            </a:ln>
          </p:spPr>
          <p:txBody>
            <a:bodyPr rtlCol="0" anchor="ctr"/>
            <a:lstStyle/>
            <a:p>
              <a:endParaRPr lang="en-US"/>
            </a:p>
          </p:txBody>
        </p:sp>
        <p:sp>
          <p:nvSpPr>
            <p:cNvPr id="934" name="Freeform: Shape 933">
              <a:extLst>
                <a:ext uri="{FF2B5EF4-FFF2-40B4-BE49-F238E27FC236}">
                  <a16:creationId xmlns:a16="http://schemas.microsoft.com/office/drawing/2014/main" id="{560D7586-C81E-48BB-AA6D-0D93AF16691E}"/>
                </a:ext>
              </a:extLst>
            </p:cNvPr>
            <p:cNvSpPr/>
            <p:nvPr/>
          </p:nvSpPr>
          <p:spPr>
            <a:xfrm>
              <a:off x="13069430" y="436591"/>
              <a:ext cx="298829" cy="305699"/>
            </a:xfrm>
            <a:custGeom>
              <a:avLst/>
              <a:gdLst>
                <a:gd name="connsiteX0" fmla="*/ 43507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7"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935" name="Freeform: Shape 934">
              <a:extLst>
                <a:ext uri="{FF2B5EF4-FFF2-40B4-BE49-F238E27FC236}">
                  <a16:creationId xmlns:a16="http://schemas.microsoft.com/office/drawing/2014/main" id="{D908AD92-61B8-4EB4-A4A8-527AB9C43788}"/>
                </a:ext>
              </a:extLst>
            </p:cNvPr>
            <p:cNvSpPr/>
            <p:nvPr/>
          </p:nvSpPr>
          <p:spPr>
            <a:xfrm>
              <a:off x="12848456"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sp>
          <p:nvSpPr>
            <p:cNvPr id="936" name="Freeform: Shape 935">
              <a:extLst>
                <a:ext uri="{FF2B5EF4-FFF2-40B4-BE49-F238E27FC236}">
                  <a16:creationId xmlns:a16="http://schemas.microsoft.com/office/drawing/2014/main" id="{4F26EF0F-99E9-4B83-BFB9-419128DCC2B4}"/>
                </a:ext>
              </a:extLst>
            </p:cNvPr>
            <p:cNvSpPr/>
            <p:nvPr/>
          </p:nvSpPr>
          <p:spPr>
            <a:xfrm>
              <a:off x="12627483" y="436591"/>
              <a:ext cx="298829" cy="305699"/>
            </a:xfrm>
            <a:custGeom>
              <a:avLst/>
              <a:gdLst>
                <a:gd name="connsiteX0" fmla="*/ 43507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7"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937" name="Freeform: Shape 936">
              <a:extLst>
                <a:ext uri="{FF2B5EF4-FFF2-40B4-BE49-F238E27FC236}">
                  <a16:creationId xmlns:a16="http://schemas.microsoft.com/office/drawing/2014/main" id="{B58A3D94-9A66-42A7-88CB-E8D466A35857}"/>
                </a:ext>
              </a:extLst>
            </p:cNvPr>
            <p:cNvSpPr/>
            <p:nvPr/>
          </p:nvSpPr>
          <p:spPr>
            <a:xfrm>
              <a:off x="12406509" y="436591"/>
              <a:ext cx="298829" cy="305699"/>
            </a:xfrm>
            <a:custGeom>
              <a:avLst/>
              <a:gdLst>
                <a:gd name="connsiteX0" fmla="*/ 42362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2"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sp>
          <p:nvSpPr>
            <p:cNvPr id="938" name="Freeform: Shape 937">
              <a:extLst>
                <a:ext uri="{FF2B5EF4-FFF2-40B4-BE49-F238E27FC236}">
                  <a16:creationId xmlns:a16="http://schemas.microsoft.com/office/drawing/2014/main" id="{3AFCED4F-3BA1-4E7F-8BCA-571A3FF419D1}"/>
                </a:ext>
              </a:extLst>
            </p:cNvPr>
            <p:cNvSpPr/>
            <p:nvPr/>
          </p:nvSpPr>
          <p:spPr>
            <a:xfrm>
              <a:off x="12185535" y="436591"/>
              <a:ext cx="297684" cy="305699"/>
            </a:xfrm>
            <a:custGeom>
              <a:avLst/>
              <a:gdLst>
                <a:gd name="connsiteX0" fmla="*/ 42364 w 297684"/>
                <a:gd name="connsiteY0" fmla="*/ 0 h 305699"/>
                <a:gd name="connsiteX1" fmla="*/ 0 w 297684"/>
                <a:gd name="connsiteY1" fmla="*/ 0 h 305699"/>
                <a:gd name="connsiteX2" fmla="*/ 255322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4" y="0"/>
                  </a:moveTo>
                  <a:lnTo>
                    <a:pt x="0" y="0"/>
                  </a:lnTo>
                  <a:lnTo>
                    <a:pt x="255322" y="305699"/>
                  </a:lnTo>
                  <a:lnTo>
                    <a:pt x="297684" y="305699"/>
                  </a:lnTo>
                  <a:close/>
                </a:path>
              </a:pathLst>
            </a:custGeom>
            <a:grpFill/>
            <a:ln w="11442" cap="flat">
              <a:noFill/>
              <a:prstDash val="solid"/>
              <a:miter/>
            </a:ln>
          </p:spPr>
          <p:txBody>
            <a:bodyPr rtlCol="0" anchor="ctr"/>
            <a:lstStyle/>
            <a:p>
              <a:endParaRPr lang="en-US"/>
            </a:p>
          </p:txBody>
        </p:sp>
        <p:sp>
          <p:nvSpPr>
            <p:cNvPr id="939" name="Freeform: Shape 938">
              <a:extLst>
                <a:ext uri="{FF2B5EF4-FFF2-40B4-BE49-F238E27FC236}">
                  <a16:creationId xmlns:a16="http://schemas.microsoft.com/office/drawing/2014/main" id="{7FB894A4-A9F2-463B-BD67-E8EC1D0A6D80}"/>
                </a:ext>
              </a:extLst>
            </p:cNvPr>
            <p:cNvSpPr/>
            <p:nvPr/>
          </p:nvSpPr>
          <p:spPr>
            <a:xfrm>
              <a:off x="11963418" y="436591"/>
              <a:ext cx="298829" cy="305699"/>
            </a:xfrm>
            <a:custGeom>
              <a:avLst/>
              <a:gdLst>
                <a:gd name="connsiteX0" fmla="*/ 43507 w 298829"/>
                <a:gd name="connsiteY0" fmla="*/ 0 h 305699"/>
                <a:gd name="connsiteX1" fmla="*/ 0 w 298829"/>
                <a:gd name="connsiteY1" fmla="*/ 0 h 305699"/>
                <a:gd name="connsiteX2" fmla="*/ 256465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7" y="0"/>
                  </a:moveTo>
                  <a:lnTo>
                    <a:pt x="0" y="0"/>
                  </a:lnTo>
                  <a:lnTo>
                    <a:pt x="256465" y="305699"/>
                  </a:lnTo>
                  <a:lnTo>
                    <a:pt x="298829" y="305699"/>
                  </a:lnTo>
                  <a:close/>
                </a:path>
              </a:pathLst>
            </a:custGeom>
            <a:grpFill/>
            <a:ln w="11442" cap="flat">
              <a:noFill/>
              <a:prstDash val="solid"/>
              <a:miter/>
            </a:ln>
          </p:spPr>
          <p:txBody>
            <a:bodyPr rtlCol="0" anchor="ctr"/>
            <a:lstStyle/>
            <a:p>
              <a:endParaRPr lang="en-US"/>
            </a:p>
          </p:txBody>
        </p:sp>
        <p:sp>
          <p:nvSpPr>
            <p:cNvPr id="940" name="Freeform: Shape 939">
              <a:extLst>
                <a:ext uri="{FF2B5EF4-FFF2-40B4-BE49-F238E27FC236}">
                  <a16:creationId xmlns:a16="http://schemas.microsoft.com/office/drawing/2014/main" id="{8622D78A-3284-4EEC-B49E-6E5494EA1D71}"/>
                </a:ext>
              </a:extLst>
            </p:cNvPr>
            <p:cNvSpPr/>
            <p:nvPr/>
          </p:nvSpPr>
          <p:spPr>
            <a:xfrm>
              <a:off x="11742444" y="436591"/>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29" y="305699"/>
                  </a:lnTo>
                  <a:close/>
                </a:path>
              </a:pathLst>
            </a:custGeom>
            <a:grpFill/>
            <a:ln w="11442" cap="flat">
              <a:noFill/>
              <a:prstDash val="solid"/>
              <a:miter/>
            </a:ln>
          </p:spPr>
          <p:txBody>
            <a:bodyPr rtlCol="0" anchor="ctr"/>
            <a:lstStyle/>
            <a:p>
              <a:endParaRPr lang="en-US"/>
            </a:p>
          </p:txBody>
        </p:sp>
        <p:sp>
          <p:nvSpPr>
            <p:cNvPr id="941" name="Freeform: Shape 940">
              <a:extLst>
                <a:ext uri="{FF2B5EF4-FFF2-40B4-BE49-F238E27FC236}">
                  <a16:creationId xmlns:a16="http://schemas.microsoft.com/office/drawing/2014/main" id="{78567937-3696-4510-BABF-93ABAD29E767}"/>
                </a:ext>
              </a:extLst>
            </p:cNvPr>
            <p:cNvSpPr/>
            <p:nvPr/>
          </p:nvSpPr>
          <p:spPr>
            <a:xfrm>
              <a:off x="11521470" y="436591"/>
              <a:ext cx="298830" cy="305699"/>
            </a:xfrm>
            <a:custGeom>
              <a:avLst/>
              <a:gdLst>
                <a:gd name="connsiteX0" fmla="*/ 43508 w 298830"/>
                <a:gd name="connsiteY0" fmla="*/ 0 h 305699"/>
                <a:gd name="connsiteX1" fmla="*/ 0 w 298830"/>
                <a:gd name="connsiteY1" fmla="*/ 0 h 305699"/>
                <a:gd name="connsiteX2" fmla="*/ 255322 w 298830"/>
                <a:gd name="connsiteY2" fmla="*/ 305699 h 305699"/>
                <a:gd name="connsiteX3" fmla="*/ 298830 w 298830"/>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30" h="305699">
                  <a:moveTo>
                    <a:pt x="43508" y="0"/>
                  </a:moveTo>
                  <a:lnTo>
                    <a:pt x="0" y="0"/>
                  </a:lnTo>
                  <a:lnTo>
                    <a:pt x="255322" y="305699"/>
                  </a:lnTo>
                  <a:lnTo>
                    <a:pt x="298830" y="305699"/>
                  </a:lnTo>
                  <a:close/>
                </a:path>
              </a:pathLst>
            </a:custGeom>
            <a:grpFill/>
            <a:ln w="11442" cap="flat">
              <a:noFill/>
              <a:prstDash val="solid"/>
              <a:miter/>
            </a:ln>
          </p:spPr>
          <p:txBody>
            <a:bodyPr rtlCol="0" anchor="ctr"/>
            <a:lstStyle/>
            <a:p>
              <a:endParaRPr lang="en-US"/>
            </a:p>
          </p:txBody>
        </p:sp>
        <p:sp>
          <p:nvSpPr>
            <p:cNvPr id="942" name="Freeform: Shape 941">
              <a:extLst>
                <a:ext uri="{FF2B5EF4-FFF2-40B4-BE49-F238E27FC236}">
                  <a16:creationId xmlns:a16="http://schemas.microsoft.com/office/drawing/2014/main" id="{8D577532-9141-4B1D-BAFB-88E1C544CF67}"/>
                </a:ext>
              </a:extLst>
            </p:cNvPr>
            <p:cNvSpPr/>
            <p:nvPr/>
          </p:nvSpPr>
          <p:spPr>
            <a:xfrm>
              <a:off x="11300497" y="436591"/>
              <a:ext cx="298829" cy="305699"/>
            </a:xfrm>
            <a:custGeom>
              <a:avLst/>
              <a:gdLst>
                <a:gd name="connsiteX0" fmla="*/ 43507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7"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943" name="Freeform: Shape 942">
              <a:extLst>
                <a:ext uri="{FF2B5EF4-FFF2-40B4-BE49-F238E27FC236}">
                  <a16:creationId xmlns:a16="http://schemas.microsoft.com/office/drawing/2014/main" id="{F18431C2-2DE7-4562-86FE-FDD896EF11E8}"/>
                </a:ext>
              </a:extLst>
            </p:cNvPr>
            <p:cNvSpPr/>
            <p:nvPr/>
          </p:nvSpPr>
          <p:spPr>
            <a:xfrm>
              <a:off x="11079523"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sp>
          <p:nvSpPr>
            <p:cNvPr id="944" name="Freeform: Shape 943">
              <a:extLst>
                <a:ext uri="{FF2B5EF4-FFF2-40B4-BE49-F238E27FC236}">
                  <a16:creationId xmlns:a16="http://schemas.microsoft.com/office/drawing/2014/main" id="{C7D09028-6B7A-459A-8565-5B6BC20BF98A}"/>
                </a:ext>
              </a:extLst>
            </p:cNvPr>
            <p:cNvSpPr/>
            <p:nvPr/>
          </p:nvSpPr>
          <p:spPr>
            <a:xfrm>
              <a:off x="10858550" y="436591"/>
              <a:ext cx="298829" cy="305699"/>
            </a:xfrm>
            <a:custGeom>
              <a:avLst/>
              <a:gdLst>
                <a:gd name="connsiteX0" fmla="*/ 42363 w 298829"/>
                <a:gd name="connsiteY0" fmla="*/ 0 h 305699"/>
                <a:gd name="connsiteX1" fmla="*/ 0 w 298829"/>
                <a:gd name="connsiteY1" fmla="*/ 0 h 305699"/>
                <a:gd name="connsiteX2" fmla="*/ 255321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1" y="305699"/>
                  </a:lnTo>
                  <a:lnTo>
                    <a:pt x="298830" y="305699"/>
                  </a:lnTo>
                  <a:close/>
                </a:path>
              </a:pathLst>
            </a:custGeom>
            <a:grpFill/>
            <a:ln w="11442" cap="flat">
              <a:noFill/>
              <a:prstDash val="solid"/>
              <a:miter/>
            </a:ln>
          </p:spPr>
          <p:txBody>
            <a:bodyPr rtlCol="0" anchor="ctr"/>
            <a:lstStyle/>
            <a:p>
              <a:endParaRPr lang="en-US"/>
            </a:p>
          </p:txBody>
        </p:sp>
        <p:sp>
          <p:nvSpPr>
            <p:cNvPr id="945" name="Freeform: Shape 944">
              <a:extLst>
                <a:ext uri="{FF2B5EF4-FFF2-40B4-BE49-F238E27FC236}">
                  <a16:creationId xmlns:a16="http://schemas.microsoft.com/office/drawing/2014/main" id="{F23F399A-8598-4CB9-BE90-0257D5E46857}"/>
                </a:ext>
              </a:extLst>
            </p:cNvPr>
            <p:cNvSpPr/>
            <p:nvPr/>
          </p:nvSpPr>
          <p:spPr>
            <a:xfrm>
              <a:off x="10637577" y="436591"/>
              <a:ext cx="297684" cy="305699"/>
            </a:xfrm>
            <a:custGeom>
              <a:avLst/>
              <a:gdLst>
                <a:gd name="connsiteX0" fmla="*/ 42363 w 297684"/>
                <a:gd name="connsiteY0" fmla="*/ 0 h 305699"/>
                <a:gd name="connsiteX1" fmla="*/ 0 w 297684"/>
                <a:gd name="connsiteY1" fmla="*/ 0 h 305699"/>
                <a:gd name="connsiteX2" fmla="*/ 255321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1" y="305699"/>
                  </a:lnTo>
                  <a:lnTo>
                    <a:pt x="297684" y="305699"/>
                  </a:lnTo>
                  <a:close/>
                </a:path>
              </a:pathLst>
            </a:custGeom>
            <a:grpFill/>
            <a:ln w="11442" cap="flat">
              <a:noFill/>
              <a:prstDash val="solid"/>
              <a:miter/>
            </a:ln>
          </p:spPr>
          <p:txBody>
            <a:bodyPr rtlCol="0" anchor="ctr"/>
            <a:lstStyle/>
            <a:p>
              <a:endParaRPr lang="en-US"/>
            </a:p>
          </p:txBody>
        </p:sp>
        <p:sp>
          <p:nvSpPr>
            <p:cNvPr id="946" name="Freeform: Shape 945">
              <a:extLst>
                <a:ext uri="{FF2B5EF4-FFF2-40B4-BE49-F238E27FC236}">
                  <a16:creationId xmlns:a16="http://schemas.microsoft.com/office/drawing/2014/main" id="{1C4E7793-CC52-4CA7-99F6-FBFE011FE316}"/>
                </a:ext>
              </a:extLst>
            </p:cNvPr>
            <p:cNvSpPr/>
            <p:nvPr/>
          </p:nvSpPr>
          <p:spPr>
            <a:xfrm>
              <a:off x="10416604" y="436591"/>
              <a:ext cx="297684" cy="305699"/>
            </a:xfrm>
            <a:custGeom>
              <a:avLst/>
              <a:gdLst>
                <a:gd name="connsiteX0" fmla="*/ 42363 w 297684"/>
                <a:gd name="connsiteY0" fmla="*/ 0 h 305699"/>
                <a:gd name="connsiteX1" fmla="*/ 0 w 297684"/>
                <a:gd name="connsiteY1" fmla="*/ 0 h 305699"/>
                <a:gd name="connsiteX2" fmla="*/ 255321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1" y="305699"/>
                  </a:lnTo>
                  <a:lnTo>
                    <a:pt x="297684" y="305699"/>
                  </a:lnTo>
                  <a:close/>
                </a:path>
              </a:pathLst>
            </a:custGeom>
            <a:grpFill/>
            <a:ln w="11442" cap="flat">
              <a:noFill/>
              <a:prstDash val="solid"/>
              <a:miter/>
            </a:ln>
          </p:spPr>
          <p:txBody>
            <a:bodyPr rtlCol="0" anchor="ctr"/>
            <a:lstStyle/>
            <a:p>
              <a:endParaRPr lang="en-US"/>
            </a:p>
          </p:txBody>
        </p:sp>
        <p:sp>
          <p:nvSpPr>
            <p:cNvPr id="947" name="Freeform: Shape 946">
              <a:extLst>
                <a:ext uri="{FF2B5EF4-FFF2-40B4-BE49-F238E27FC236}">
                  <a16:creationId xmlns:a16="http://schemas.microsoft.com/office/drawing/2014/main" id="{5677A246-0C91-4604-8526-FA9FC635C009}"/>
                </a:ext>
              </a:extLst>
            </p:cNvPr>
            <p:cNvSpPr/>
            <p:nvPr/>
          </p:nvSpPr>
          <p:spPr>
            <a:xfrm>
              <a:off x="10194485" y="436591"/>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30" y="305699"/>
                  </a:lnTo>
                  <a:close/>
                </a:path>
              </a:pathLst>
            </a:custGeom>
            <a:grpFill/>
            <a:ln w="11442" cap="flat">
              <a:noFill/>
              <a:prstDash val="solid"/>
              <a:miter/>
            </a:ln>
          </p:spPr>
          <p:txBody>
            <a:bodyPr rtlCol="0" anchor="ctr"/>
            <a:lstStyle/>
            <a:p>
              <a:endParaRPr lang="en-US"/>
            </a:p>
          </p:txBody>
        </p:sp>
        <p:sp>
          <p:nvSpPr>
            <p:cNvPr id="948" name="Freeform: Shape 947">
              <a:extLst>
                <a:ext uri="{FF2B5EF4-FFF2-40B4-BE49-F238E27FC236}">
                  <a16:creationId xmlns:a16="http://schemas.microsoft.com/office/drawing/2014/main" id="{E56E6F50-5027-46A9-8B1C-712E69791CCE}"/>
                </a:ext>
              </a:extLst>
            </p:cNvPr>
            <p:cNvSpPr/>
            <p:nvPr/>
          </p:nvSpPr>
          <p:spPr>
            <a:xfrm>
              <a:off x="9973512"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949" name="Freeform: Shape 948">
              <a:extLst>
                <a:ext uri="{FF2B5EF4-FFF2-40B4-BE49-F238E27FC236}">
                  <a16:creationId xmlns:a16="http://schemas.microsoft.com/office/drawing/2014/main" id="{7635E4BC-75A5-4498-BAA5-9E3A38FCBB1C}"/>
                </a:ext>
              </a:extLst>
            </p:cNvPr>
            <p:cNvSpPr/>
            <p:nvPr/>
          </p:nvSpPr>
          <p:spPr>
            <a:xfrm>
              <a:off x="9752538"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950" name="Freeform: Shape 949">
              <a:extLst>
                <a:ext uri="{FF2B5EF4-FFF2-40B4-BE49-F238E27FC236}">
                  <a16:creationId xmlns:a16="http://schemas.microsoft.com/office/drawing/2014/main" id="{A31392D9-DBD3-4ED1-A493-3E48B5C20CBB}"/>
                </a:ext>
              </a:extLst>
            </p:cNvPr>
            <p:cNvSpPr/>
            <p:nvPr/>
          </p:nvSpPr>
          <p:spPr>
            <a:xfrm>
              <a:off x="9531565"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951" name="Freeform: Shape 950">
              <a:extLst>
                <a:ext uri="{FF2B5EF4-FFF2-40B4-BE49-F238E27FC236}">
                  <a16:creationId xmlns:a16="http://schemas.microsoft.com/office/drawing/2014/main" id="{A10E9F1C-7747-41D3-BFCC-EDC1FAC77C87}"/>
                </a:ext>
              </a:extLst>
            </p:cNvPr>
            <p:cNvSpPr/>
            <p:nvPr/>
          </p:nvSpPr>
          <p:spPr>
            <a:xfrm>
              <a:off x="9310591"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30" y="305699"/>
                  </a:lnTo>
                  <a:close/>
                </a:path>
              </a:pathLst>
            </a:custGeom>
            <a:grpFill/>
            <a:ln w="11442" cap="flat">
              <a:noFill/>
              <a:prstDash val="solid"/>
              <a:miter/>
            </a:ln>
          </p:spPr>
          <p:txBody>
            <a:bodyPr rtlCol="0" anchor="ctr"/>
            <a:lstStyle/>
            <a:p>
              <a:endParaRPr lang="en-US"/>
            </a:p>
          </p:txBody>
        </p:sp>
        <p:sp>
          <p:nvSpPr>
            <p:cNvPr id="952" name="Freeform: Shape 951">
              <a:extLst>
                <a:ext uri="{FF2B5EF4-FFF2-40B4-BE49-F238E27FC236}">
                  <a16:creationId xmlns:a16="http://schemas.microsoft.com/office/drawing/2014/main" id="{9F230B3C-6B78-4B28-82F4-82BAEDE446EB}"/>
                </a:ext>
              </a:extLst>
            </p:cNvPr>
            <p:cNvSpPr/>
            <p:nvPr/>
          </p:nvSpPr>
          <p:spPr>
            <a:xfrm>
              <a:off x="9089618" y="436591"/>
              <a:ext cx="298829" cy="305699"/>
            </a:xfrm>
            <a:custGeom>
              <a:avLst/>
              <a:gdLst>
                <a:gd name="connsiteX0" fmla="*/ 42363 w 298829"/>
                <a:gd name="connsiteY0" fmla="*/ 0 h 305699"/>
                <a:gd name="connsiteX1" fmla="*/ 0 w 298829"/>
                <a:gd name="connsiteY1" fmla="*/ 0 h 305699"/>
                <a:gd name="connsiteX2" fmla="*/ 255321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1" y="305699"/>
                  </a:lnTo>
                  <a:lnTo>
                    <a:pt x="298830" y="305699"/>
                  </a:lnTo>
                  <a:close/>
                </a:path>
              </a:pathLst>
            </a:custGeom>
            <a:grpFill/>
            <a:ln w="11442" cap="flat">
              <a:noFill/>
              <a:prstDash val="solid"/>
              <a:miter/>
            </a:ln>
          </p:spPr>
          <p:txBody>
            <a:bodyPr rtlCol="0" anchor="ctr"/>
            <a:lstStyle/>
            <a:p>
              <a:endParaRPr lang="en-US"/>
            </a:p>
          </p:txBody>
        </p:sp>
        <p:sp>
          <p:nvSpPr>
            <p:cNvPr id="953" name="Freeform: Shape 952">
              <a:extLst>
                <a:ext uri="{FF2B5EF4-FFF2-40B4-BE49-F238E27FC236}">
                  <a16:creationId xmlns:a16="http://schemas.microsoft.com/office/drawing/2014/main" id="{1BF412A2-C371-4948-B780-F763DABC0642}"/>
                </a:ext>
              </a:extLst>
            </p:cNvPr>
            <p:cNvSpPr/>
            <p:nvPr/>
          </p:nvSpPr>
          <p:spPr>
            <a:xfrm>
              <a:off x="8868645" y="436591"/>
              <a:ext cx="297684" cy="305699"/>
            </a:xfrm>
            <a:custGeom>
              <a:avLst/>
              <a:gdLst>
                <a:gd name="connsiteX0" fmla="*/ 42363 w 297684"/>
                <a:gd name="connsiteY0" fmla="*/ 0 h 305699"/>
                <a:gd name="connsiteX1" fmla="*/ 0 w 297684"/>
                <a:gd name="connsiteY1" fmla="*/ 0 h 305699"/>
                <a:gd name="connsiteX2" fmla="*/ 255321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1" y="305699"/>
                  </a:lnTo>
                  <a:lnTo>
                    <a:pt x="297684" y="305699"/>
                  </a:lnTo>
                  <a:close/>
                </a:path>
              </a:pathLst>
            </a:custGeom>
            <a:grpFill/>
            <a:ln w="11442" cap="flat">
              <a:noFill/>
              <a:prstDash val="solid"/>
              <a:miter/>
            </a:ln>
          </p:spPr>
          <p:txBody>
            <a:bodyPr rtlCol="0" anchor="ctr"/>
            <a:lstStyle/>
            <a:p>
              <a:endParaRPr lang="en-US"/>
            </a:p>
          </p:txBody>
        </p:sp>
        <p:sp>
          <p:nvSpPr>
            <p:cNvPr id="954" name="Freeform: Shape 953">
              <a:extLst>
                <a:ext uri="{FF2B5EF4-FFF2-40B4-BE49-F238E27FC236}">
                  <a16:creationId xmlns:a16="http://schemas.microsoft.com/office/drawing/2014/main" id="{96942827-4D04-41EC-97CF-FA32ED2DA143}"/>
                </a:ext>
              </a:extLst>
            </p:cNvPr>
            <p:cNvSpPr/>
            <p:nvPr/>
          </p:nvSpPr>
          <p:spPr>
            <a:xfrm>
              <a:off x="8646526" y="436591"/>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30" y="305699"/>
                  </a:lnTo>
                  <a:close/>
                </a:path>
              </a:pathLst>
            </a:custGeom>
            <a:grpFill/>
            <a:ln w="11442" cap="flat">
              <a:noFill/>
              <a:prstDash val="solid"/>
              <a:miter/>
            </a:ln>
          </p:spPr>
          <p:txBody>
            <a:bodyPr rtlCol="0" anchor="ctr"/>
            <a:lstStyle/>
            <a:p>
              <a:endParaRPr lang="en-US"/>
            </a:p>
          </p:txBody>
        </p:sp>
        <p:sp>
          <p:nvSpPr>
            <p:cNvPr id="955" name="Freeform: Shape 954">
              <a:extLst>
                <a:ext uri="{FF2B5EF4-FFF2-40B4-BE49-F238E27FC236}">
                  <a16:creationId xmlns:a16="http://schemas.microsoft.com/office/drawing/2014/main" id="{FDFC4428-9F00-4052-8A94-E8A32D1E6942}"/>
                </a:ext>
              </a:extLst>
            </p:cNvPr>
            <p:cNvSpPr/>
            <p:nvPr/>
          </p:nvSpPr>
          <p:spPr>
            <a:xfrm>
              <a:off x="8425553" y="436591"/>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30" y="305699"/>
                  </a:lnTo>
                  <a:close/>
                </a:path>
              </a:pathLst>
            </a:custGeom>
            <a:grpFill/>
            <a:ln w="11442" cap="flat">
              <a:noFill/>
              <a:prstDash val="solid"/>
              <a:miter/>
            </a:ln>
          </p:spPr>
          <p:txBody>
            <a:bodyPr rtlCol="0" anchor="ctr"/>
            <a:lstStyle/>
            <a:p>
              <a:endParaRPr lang="en-US"/>
            </a:p>
          </p:txBody>
        </p:sp>
        <p:sp>
          <p:nvSpPr>
            <p:cNvPr id="956" name="Freeform: Shape 955">
              <a:extLst>
                <a:ext uri="{FF2B5EF4-FFF2-40B4-BE49-F238E27FC236}">
                  <a16:creationId xmlns:a16="http://schemas.microsoft.com/office/drawing/2014/main" id="{E2F854B8-F7E5-4167-ABA8-776DDC09A495}"/>
                </a:ext>
              </a:extLst>
            </p:cNvPr>
            <p:cNvSpPr/>
            <p:nvPr/>
          </p:nvSpPr>
          <p:spPr>
            <a:xfrm>
              <a:off x="8204580"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957" name="Freeform: Shape 956">
              <a:extLst>
                <a:ext uri="{FF2B5EF4-FFF2-40B4-BE49-F238E27FC236}">
                  <a16:creationId xmlns:a16="http://schemas.microsoft.com/office/drawing/2014/main" id="{67501DD0-2C9A-49E7-9CED-C773099ED078}"/>
                </a:ext>
              </a:extLst>
            </p:cNvPr>
            <p:cNvSpPr/>
            <p:nvPr/>
          </p:nvSpPr>
          <p:spPr>
            <a:xfrm>
              <a:off x="7983606"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958" name="Freeform: Shape 957">
              <a:extLst>
                <a:ext uri="{FF2B5EF4-FFF2-40B4-BE49-F238E27FC236}">
                  <a16:creationId xmlns:a16="http://schemas.microsoft.com/office/drawing/2014/main" id="{D5F195D5-4981-48FB-9AA9-5D853DE63983}"/>
                </a:ext>
              </a:extLst>
            </p:cNvPr>
            <p:cNvSpPr/>
            <p:nvPr/>
          </p:nvSpPr>
          <p:spPr>
            <a:xfrm>
              <a:off x="7762633"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959" name="Freeform: Shape 958">
              <a:extLst>
                <a:ext uri="{FF2B5EF4-FFF2-40B4-BE49-F238E27FC236}">
                  <a16:creationId xmlns:a16="http://schemas.microsoft.com/office/drawing/2014/main" id="{0B38AC21-D98C-4F94-9792-342CE5107DC3}"/>
                </a:ext>
              </a:extLst>
            </p:cNvPr>
            <p:cNvSpPr/>
            <p:nvPr/>
          </p:nvSpPr>
          <p:spPr>
            <a:xfrm>
              <a:off x="7541659"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30" y="305699"/>
                  </a:lnTo>
                  <a:close/>
                </a:path>
              </a:pathLst>
            </a:custGeom>
            <a:grpFill/>
            <a:ln w="11442" cap="flat">
              <a:noFill/>
              <a:prstDash val="solid"/>
              <a:miter/>
            </a:ln>
          </p:spPr>
          <p:txBody>
            <a:bodyPr rtlCol="0" anchor="ctr"/>
            <a:lstStyle/>
            <a:p>
              <a:endParaRPr lang="en-US"/>
            </a:p>
          </p:txBody>
        </p:sp>
        <p:sp>
          <p:nvSpPr>
            <p:cNvPr id="960" name="Freeform: Shape 959">
              <a:extLst>
                <a:ext uri="{FF2B5EF4-FFF2-40B4-BE49-F238E27FC236}">
                  <a16:creationId xmlns:a16="http://schemas.microsoft.com/office/drawing/2014/main" id="{2DF412EB-0107-4C7C-9AE0-A65BAC8C8C0F}"/>
                </a:ext>
              </a:extLst>
            </p:cNvPr>
            <p:cNvSpPr/>
            <p:nvPr/>
          </p:nvSpPr>
          <p:spPr>
            <a:xfrm>
              <a:off x="7320686" y="436591"/>
              <a:ext cx="298829" cy="305699"/>
            </a:xfrm>
            <a:custGeom>
              <a:avLst/>
              <a:gdLst>
                <a:gd name="connsiteX0" fmla="*/ 42363 w 298829"/>
                <a:gd name="connsiteY0" fmla="*/ 0 h 305699"/>
                <a:gd name="connsiteX1" fmla="*/ 0 w 298829"/>
                <a:gd name="connsiteY1" fmla="*/ 0 h 305699"/>
                <a:gd name="connsiteX2" fmla="*/ 255321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1" y="305699"/>
                  </a:lnTo>
                  <a:lnTo>
                    <a:pt x="298830" y="305699"/>
                  </a:lnTo>
                  <a:close/>
                </a:path>
              </a:pathLst>
            </a:custGeom>
            <a:grpFill/>
            <a:ln w="11442" cap="flat">
              <a:noFill/>
              <a:prstDash val="solid"/>
              <a:miter/>
            </a:ln>
          </p:spPr>
          <p:txBody>
            <a:bodyPr rtlCol="0" anchor="ctr"/>
            <a:lstStyle/>
            <a:p>
              <a:endParaRPr lang="en-US"/>
            </a:p>
          </p:txBody>
        </p:sp>
        <p:sp>
          <p:nvSpPr>
            <p:cNvPr id="961" name="Freeform: Shape 960">
              <a:extLst>
                <a:ext uri="{FF2B5EF4-FFF2-40B4-BE49-F238E27FC236}">
                  <a16:creationId xmlns:a16="http://schemas.microsoft.com/office/drawing/2014/main" id="{A439BD56-D60E-45E9-A084-B8953CE92195}"/>
                </a:ext>
              </a:extLst>
            </p:cNvPr>
            <p:cNvSpPr/>
            <p:nvPr/>
          </p:nvSpPr>
          <p:spPr>
            <a:xfrm>
              <a:off x="7099712" y="436591"/>
              <a:ext cx="297684" cy="305699"/>
            </a:xfrm>
            <a:custGeom>
              <a:avLst/>
              <a:gdLst>
                <a:gd name="connsiteX0" fmla="*/ 42363 w 297684"/>
                <a:gd name="connsiteY0" fmla="*/ 0 h 305699"/>
                <a:gd name="connsiteX1" fmla="*/ 0 w 297684"/>
                <a:gd name="connsiteY1" fmla="*/ 0 h 305699"/>
                <a:gd name="connsiteX2" fmla="*/ 255321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1" y="305699"/>
                  </a:lnTo>
                  <a:lnTo>
                    <a:pt x="297684" y="305699"/>
                  </a:lnTo>
                  <a:close/>
                </a:path>
              </a:pathLst>
            </a:custGeom>
            <a:grpFill/>
            <a:ln w="11442" cap="flat">
              <a:noFill/>
              <a:prstDash val="solid"/>
              <a:miter/>
            </a:ln>
          </p:spPr>
          <p:txBody>
            <a:bodyPr rtlCol="0" anchor="ctr"/>
            <a:lstStyle/>
            <a:p>
              <a:endParaRPr lang="en-US"/>
            </a:p>
          </p:txBody>
        </p:sp>
        <p:sp>
          <p:nvSpPr>
            <p:cNvPr id="962" name="Freeform: Shape 961">
              <a:extLst>
                <a:ext uri="{FF2B5EF4-FFF2-40B4-BE49-F238E27FC236}">
                  <a16:creationId xmlns:a16="http://schemas.microsoft.com/office/drawing/2014/main" id="{3DD41C4E-8004-4DFD-A350-5C85D600DB43}"/>
                </a:ext>
              </a:extLst>
            </p:cNvPr>
            <p:cNvSpPr/>
            <p:nvPr/>
          </p:nvSpPr>
          <p:spPr>
            <a:xfrm>
              <a:off x="6877594" y="436591"/>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30" y="305699"/>
                  </a:lnTo>
                  <a:close/>
                </a:path>
              </a:pathLst>
            </a:custGeom>
            <a:grpFill/>
            <a:ln w="11442" cap="flat">
              <a:noFill/>
              <a:prstDash val="solid"/>
              <a:miter/>
            </a:ln>
          </p:spPr>
          <p:txBody>
            <a:bodyPr rtlCol="0" anchor="ctr"/>
            <a:lstStyle/>
            <a:p>
              <a:endParaRPr lang="en-US"/>
            </a:p>
          </p:txBody>
        </p:sp>
        <p:sp>
          <p:nvSpPr>
            <p:cNvPr id="963" name="Freeform: Shape 962">
              <a:extLst>
                <a:ext uri="{FF2B5EF4-FFF2-40B4-BE49-F238E27FC236}">
                  <a16:creationId xmlns:a16="http://schemas.microsoft.com/office/drawing/2014/main" id="{FFB5AA04-2E10-44F5-99ED-C353E23F66B8}"/>
                </a:ext>
              </a:extLst>
            </p:cNvPr>
            <p:cNvSpPr/>
            <p:nvPr/>
          </p:nvSpPr>
          <p:spPr>
            <a:xfrm>
              <a:off x="6656621" y="436591"/>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30" y="305699"/>
                  </a:lnTo>
                  <a:close/>
                </a:path>
              </a:pathLst>
            </a:custGeom>
            <a:grpFill/>
            <a:ln w="11442" cap="flat">
              <a:noFill/>
              <a:prstDash val="solid"/>
              <a:miter/>
            </a:ln>
          </p:spPr>
          <p:txBody>
            <a:bodyPr rtlCol="0" anchor="ctr"/>
            <a:lstStyle/>
            <a:p>
              <a:endParaRPr lang="en-US"/>
            </a:p>
          </p:txBody>
        </p:sp>
        <p:sp>
          <p:nvSpPr>
            <p:cNvPr id="964" name="Freeform: Shape 963">
              <a:extLst>
                <a:ext uri="{FF2B5EF4-FFF2-40B4-BE49-F238E27FC236}">
                  <a16:creationId xmlns:a16="http://schemas.microsoft.com/office/drawing/2014/main" id="{B4FFB0DE-EA6C-48A4-B8E8-F31ED77AE5C3}"/>
                </a:ext>
              </a:extLst>
            </p:cNvPr>
            <p:cNvSpPr/>
            <p:nvPr/>
          </p:nvSpPr>
          <p:spPr>
            <a:xfrm>
              <a:off x="6435647"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965" name="Freeform: Shape 964">
              <a:extLst>
                <a:ext uri="{FF2B5EF4-FFF2-40B4-BE49-F238E27FC236}">
                  <a16:creationId xmlns:a16="http://schemas.microsoft.com/office/drawing/2014/main" id="{317C35E5-CD2A-46E7-A753-0F73A34DD3F8}"/>
                </a:ext>
              </a:extLst>
            </p:cNvPr>
            <p:cNvSpPr/>
            <p:nvPr/>
          </p:nvSpPr>
          <p:spPr>
            <a:xfrm>
              <a:off x="6214674"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966" name="Freeform: Shape 965">
              <a:extLst>
                <a:ext uri="{FF2B5EF4-FFF2-40B4-BE49-F238E27FC236}">
                  <a16:creationId xmlns:a16="http://schemas.microsoft.com/office/drawing/2014/main" id="{7129A21E-BA46-456C-81FC-AD80A0170B31}"/>
                </a:ext>
              </a:extLst>
            </p:cNvPr>
            <p:cNvSpPr/>
            <p:nvPr/>
          </p:nvSpPr>
          <p:spPr>
            <a:xfrm>
              <a:off x="5993701"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967" name="Freeform: Shape 966">
              <a:extLst>
                <a:ext uri="{FF2B5EF4-FFF2-40B4-BE49-F238E27FC236}">
                  <a16:creationId xmlns:a16="http://schemas.microsoft.com/office/drawing/2014/main" id="{5E1F73A7-6FD0-4C15-84C3-1F8739336322}"/>
                </a:ext>
              </a:extLst>
            </p:cNvPr>
            <p:cNvSpPr/>
            <p:nvPr/>
          </p:nvSpPr>
          <p:spPr>
            <a:xfrm>
              <a:off x="5772727" y="436591"/>
              <a:ext cx="298829" cy="305699"/>
            </a:xfrm>
            <a:custGeom>
              <a:avLst/>
              <a:gdLst>
                <a:gd name="connsiteX0" fmla="*/ 42363 w 298829"/>
                <a:gd name="connsiteY0" fmla="*/ 0 h 305699"/>
                <a:gd name="connsiteX1" fmla="*/ 0 w 298829"/>
                <a:gd name="connsiteY1" fmla="*/ 0 h 305699"/>
                <a:gd name="connsiteX2" fmla="*/ 255322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2" y="305699"/>
                  </a:lnTo>
                  <a:lnTo>
                    <a:pt x="298830" y="305699"/>
                  </a:lnTo>
                  <a:close/>
                </a:path>
              </a:pathLst>
            </a:custGeom>
            <a:grpFill/>
            <a:ln w="11442" cap="flat">
              <a:noFill/>
              <a:prstDash val="solid"/>
              <a:miter/>
            </a:ln>
          </p:spPr>
          <p:txBody>
            <a:bodyPr rtlCol="0" anchor="ctr"/>
            <a:lstStyle/>
            <a:p>
              <a:endParaRPr lang="en-US"/>
            </a:p>
          </p:txBody>
        </p:sp>
        <p:sp>
          <p:nvSpPr>
            <p:cNvPr id="968" name="Freeform: Shape 967">
              <a:extLst>
                <a:ext uri="{FF2B5EF4-FFF2-40B4-BE49-F238E27FC236}">
                  <a16:creationId xmlns:a16="http://schemas.microsoft.com/office/drawing/2014/main" id="{8898AAFF-BDDA-4518-A05C-23C6DBE397EB}"/>
                </a:ext>
              </a:extLst>
            </p:cNvPr>
            <p:cNvSpPr/>
            <p:nvPr/>
          </p:nvSpPr>
          <p:spPr>
            <a:xfrm>
              <a:off x="5551754" y="436591"/>
              <a:ext cx="297684" cy="305699"/>
            </a:xfrm>
            <a:custGeom>
              <a:avLst/>
              <a:gdLst>
                <a:gd name="connsiteX0" fmla="*/ 42363 w 297684"/>
                <a:gd name="connsiteY0" fmla="*/ 0 h 305699"/>
                <a:gd name="connsiteX1" fmla="*/ 0 w 297684"/>
                <a:gd name="connsiteY1" fmla="*/ 0 h 305699"/>
                <a:gd name="connsiteX2" fmla="*/ 255321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1" y="305699"/>
                  </a:lnTo>
                  <a:lnTo>
                    <a:pt x="297684" y="305699"/>
                  </a:lnTo>
                  <a:close/>
                </a:path>
              </a:pathLst>
            </a:custGeom>
            <a:grpFill/>
            <a:ln w="11442" cap="flat">
              <a:noFill/>
              <a:prstDash val="solid"/>
              <a:miter/>
            </a:ln>
          </p:spPr>
          <p:txBody>
            <a:bodyPr rtlCol="0" anchor="ctr"/>
            <a:lstStyle/>
            <a:p>
              <a:endParaRPr lang="en-US"/>
            </a:p>
          </p:txBody>
        </p:sp>
        <p:sp>
          <p:nvSpPr>
            <p:cNvPr id="969" name="Freeform: Shape 968">
              <a:extLst>
                <a:ext uri="{FF2B5EF4-FFF2-40B4-BE49-F238E27FC236}">
                  <a16:creationId xmlns:a16="http://schemas.microsoft.com/office/drawing/2014/main" id="{02CCDB6A-D480-4560-8995-D87480FDA4FB}"/>
                </a:ext>
              </a:extLst>
            </p:cNvPr>
            <p:cNvSpPr/>
            <p:nvPr/>
          </p:nvSpPr>
          <p:spPr>
            <a:xfrm>
              <a:off x="5330780" y="436591"/>
              <a:ext cx="297684" cy="305699"/>
            </a:xfrm>
            <a:custGeom>
              <a:avLst/>
              <a:gdLst>
                <a:gd name="connsiteX0" fmla="*/ 42363 w 297684"/>
                <a:gd name="connsiteY0" fmla="*/ 0 h 305699"/>
                <a:gd name="connsiteX1" fmla="*/ 0 w 297684"/>
                <a:gd name="connsiteY1" fmla="*/ 0 h 305699"/>
                <a:gd name="connsiteX2" fmla="*/ 255321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1" y="305699"/>
                  </a:lnTo>
                  <a:lnTo>
                    <a:pt x="297684" y="305699"/>
                  </a:lnTo>
                  <a:close/>
                </a:path>
              </a:pathLst>
            </a:custGeom>
            <a:grpFill/>
            <a:ln w="11442" cap="flat">
              <a:noFill/>
              <a:prstDash val="solid"/>
              <a:miter/>
            </a:ln>
          </p:spPr>
          <p:txBody>
            <a:bodyPr rtlCol="0" anchor="ctr"/>
            <a:lstStyle/>
            <a:p>
              <a:endParaRPr lang="en-US"/>
            </a:p>
          </p:txBody>
        </p:sp>
        <p:sp>
          <p:nvSpPr>
            <p:cNvPr id="970" name="Freeform: Shape 969">
              <a:extLst>
                <a:ext uri="{FF2B5EF4-FFF2-40B4-BE49-F238E27FC236}">
                  <a16:creationId xmlns:a16="http://schemas.microsoft.com/office/drawing/2014/main" id="{FB3A87E0-D2F0-420D-BBC6-D64F77B61DA6}"/>
                </a:ext>
              </a:extLst>
            </p:cNvPr>
            <p:cNvSpPr/>
            <p:nvPr/>
          </p:nvSpPr>
          <p:spPr>
            <a:xfrm>
              <a:off x="5108662" y="436591"/>
              <a:ext cx="298829" cy="305699"/>
            </a:xfrm>
            <a:custGeom>
              <a:avLst/>
              <a:gdLst>
                <a:gd name="connsiteX0" fmla="*/ 43508 w 298829"/>
                <a:gd name="connsiteY0" fmla="*/ 0 h 305699"/>
                <a:gd name="connsiteX1" fmla="*/ 0 w 298829"/>
                <a:gd name="connsiteY1" fmla="*/ 0 h 305699"/>
                <a:gd name="connsiteX2" fmla="*/ 256466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6" y="305699"/>
                  </a:lnTo>
                  <a:lnTo>
                    <a:pt x="298829" y="305699"/>
                  </a:lnTo>
                  <a:close/>
                </a:path>
              </a:pathLst>
            </a:custGeom>
            <a:grpFill/>
            <a:ln w="11442" cap="flat">
              <a:noFill/>
              <a:prstDash val="solid"/>
              <a:miter/>
            </a:ln>
          </p:spPr>
          <p:txBody>
            <a:bodyPr rtlCol="0" anchor="ctr"/>
            <a:lstStyle/>
            <a:p>
              <a:endParaRPr lang="en-US"/>
            </a:p>
          </p:txBody>
        </p:sp>
        <p:sp>
          <p:nvSpPr>
            <p:cNvPr id="971" name="Freeform: Shape 970">
              <a:extLst>
                <a:ext uri="{FF2B5EF4-FFF2-40B4-BE49-F238E27FC236}">
                  <a16:creationId xmlns:a16="http://schemas.microsoft.com/office/drawing/2014/main" id="{28AF2CA3-628A-4AAB-9DA7-A331CA03B445}"/>
                </a:ext>
              </a:extLst>
            </p:cNvPr>
            <p:cNvSpPr/>
            <p:nvPr/>
          </p:nvSpPr>
          <p:spPr>
            <a:xfrm>
              <a:off x="4887688"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sp>
          <p:nvSpPr>
            <p:cNvPr id="972" name="Freeform: Shape 971">
              <a:extLst>
                <a:ext uri="{FF2B5EF4-FFF2-40B4-BE49-F238E27FC236}">
                  <a16:creationId xmlns:a16="http://schemas.microsoft.com/office/drawing/2014/main" id="{16DCEE56-57C8-4BB3-A70D-4128239F21CA}"/>
                </a:ext>
              </a:extLst>
            </p:cNvPr>
            <p:cNvSpPr/>
            <p:nvPr/>
          </p:nvSpPr>
          <p:spPr>
            <a:xfrm>
              <a:off x="4666715"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973" name="Freeform: Shape 972">
              <a:extLst>
                <a:ext uri="{FF2B5EF4-FFF2-40B4-BE49-F238E27FC236}">
                  <a16:creationId xmlns:a16="http://schemas.microsoft.com/office/drawing/2014/main" id="{53CB008C-0E53-45DD-9C52-A5BDAF194D2F}"/>
                </a:ext>
              </a:extLst>
            </p:cNvPr>
            <p:cNvSpPr/>
            <p:nvPr/>
          </p:nvSpPr>
          <p:spPr>
            <a:xfrm>
              <a:off x="4445742"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974" name="Freeform: Shape 973">
              <a:extLst>
                <a:ext uri="{FF2B5EF4-FFF2-40B4-BE49-F238E27FC236}">
                  <a16:creationId xmlns:a16="http://schemas.microsoft.com/office/drawing/2014/main" id="{47315AA9-B60B-4692-BE21-91C8B026F11C}"/>
                </a:ext>
              </a:extLst>
            </p:cNvPr>
            <p:cNvSpPr/>
            <p:nvPr/>
          </p:nvSpPr>
          <p:spPr>
            <a:xfrm>
              <a:off x="4224768"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sp>
          <p:nvSpPr>
            <p:cNvPr id="975" name="Freeform: Shape 974">
              <a:extLst>
                <a:ext uri="{FF2B5EF4-FFF2-40B4-BE49-F238E27FC236}">
                  <a16:creationId xmlns:a16="http://schemas.microsoft.com/office/drawing/2014/main" id="{118C9E18-232B-431D-9B90-0BCA04B6F0BF}"/>
                </a:ext>
              </a:extLst>
            </p:cNvPr>
            <p:cNvSpPr/>
            <p:nvPr/>
          </p:nvSpPr>
          <p:spPr>
            <a:xfrm>
              <a:off x="4003795" y="436591"/>
              <a:ext cx="298829" cy="305699"/>
            </a:xfrm>
            <a:custGeom>
              <a:avLst/>
              <a:gdLst>
                <a:gd name="connsiteX0" fmla="*/ 42363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976" name="Freeform: Shape 975">
              <a:extLst>
                <a:ext uri="{FF2B5EF4-FFF2-40B4-BE49-F238E27FC236}">
                  <a16:creationId xmlns:a16="http://schemas.microsoft.com/office/drawing/2014/main" id="{F0C8E083-6179-4F46-B410-A771A7B2FC75}"/>
                </a:ext>
              </a:extLst>
            </p:cNvPr>
            <p:cNvSpPr/>
            <p:nvPr/>
          </p:nvSpPr>
          <p:spPr>
            <a:xfrm>
              <a:off x="3782821" y="436591"/>
              <a:ext cx="297684" cy="305699"/>
            </a:xfrm>
            <a:custGeom>
              <a:avLst/>
              <a:gdLst>
                <a:gd name="connsiteX0" fmla="*/ 42363 w 297684"/>
                <a:gd name="connsiteY0" fmla="*/ 0 h 305699"/>
                <a:gd name="connsiteX1" fmla="*/ 0 w 297684"/>
                <a:gd name="connsiteY1" fmla="*/ 0 h 305699"/>
                <a:gd name="connsiteX2" fmla="*/ 255322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2" y="305699"/>
                  </a:lnTo>
                  <a:lnTo>
                    <a:pt x="297684" y="305699"/>
                  </a:lnTo>
                  <a:close/>
                </a:path>
              </a:pathLst>
            </a:custGeom>
            <a:grpFill/>
            <a:ln w="11442" cap="flat">
              <a:noFill/>
              <a:prstDash val="solid"/>
              <a:miter/>
            </a:ln>
          </p:spPr>
          <p:txBody>
            <a:bodyPr rtlCol="0" anchor="ctr"/>
            <a:lstStyle/>
            <a:p>
              <a:endParaRPr lang="en-US"/>
            </a:p>
          </p:txBody>
        </p:sp>
        <p:sp>
          <p:nvSpPr>
            <p:cNvPr id="977" name="Freeform: Shape 976">
              <a:extLst>
                <a:ext uri="{FF2B5EF4-FFF2-40B4-BE49-F238E27FC236}">
                  <a16:creationId xmlns:a16="http://schemas.microsoft.com/office/drawing/2014/main" id="{4E93D8EC-F0EB-4304-91F8-41D90FB4A0E4}"/>
                </a:ext>
              </a:extLst>
            </p:cNvPr>
            <p:cNvSpPr/>
            <p:nvPr/>
          </p:nvSpPr>
          <p:spPr>
            <a:xfrm>
              <a:off x="3560703" y="436591"/>
              <a:ext cx="298829" cy="305699"/>
            </a:xfrm>
            <a:custGeom>
              <a:avLst/>
              <a:gdLst>
                <a:gd name="connsiteX0" fmla="*/ 43508 w 298829"/>
                <a:gd name="connsiteY0" fmla="*/ 0 h 305699"/>
                <a:gd name="connsiteX1" fmla="*/ 0 w 298829"/>
                <a:gd name="connsiteY1" fmla="*/ 0 h 305699"/>
                <a:gd name="connsiteX2" fmla="*/ 256466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6" y="305699"/>
                  </a:lnTo>
                  <a:lnTo>
                    <a:pt x="298829" y="305699"/>
                  </a:lnTo>
                  <a:close/>
                </a:path>
              </a:pathLst>
            </a:custGeom>
            <a:grpFill/>
            <a:ln w="11442" cap="flat">
              <a:noFill/>
              <a:prstDash val="solid"/>
              <a:miter/>
            </a:ln>
          </p:spPr>
          <p:txBody>
            <a:bodyPr rtlCol="0" anchor="ctr"/>
            <a:lstStyle/>
            <a:p>
              <a:endParaRPr lang="en-US"/>
            </a:p>
          </p:txBody>
        </p:sp>
        <p:sp>
          <p:nvSpPr>
            <p:cNvPr id="978" name="Freeform: Shape 977">
              <a:extLst>
                <a:ext uri="{FF2B5EF4-FFF2-40B4-BE49-F238E27FC236}">
                  <a16:creationId xmlns:a16="http://schemas.microsoft.com/office/drawing/2014/main" id="{AF347D5C-FEDA-4213-AB35-6C0A855BF460}"/>
                </a:ext>
              </a:extLst>
            </p:cNvPr>
            <p:cNvSpPr/>
            <p:nvPr/>
          </p:nvSpPr>
          <p:spPr>
            <a:xfrm>
              <a:off x="3339730" y="436591"/>
              <a:ext cx="298829" cy="305699"/>
            </a:xfrm>
            <a:custGeom>
              <a:avLst/>
              <a:gdLst>
                <a:gd name="connsiteX0" fmla="*/ 43508 w 298829"/>
                <a:gd name="connsiteY0" fmla="*/ 0 h 305699"/>
                <a:gd name="connsiteX1" fmla="*/ 0 w 298829"/>
                <a:gd name="connsiteY1" fmla="*/ 0 h 305699"/>
                <a:gd name="connsiteX2" fmla="*/ 256466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6" y="305699"/>
                  </a:lnTo>
                  <a:lnTo>
                    <a:pt x="298829" y="305699"/>
                  </a:lnTo>
                  <a:close/>
                </a:path>
              </a:pathLst>
            </a:custGeom>
            <a:grpFill/>
            <a:ln w="11442" cap="flat">
              <a:noFill/>
              <a:prstDash val="solid"/>
              <a:miter/>
            </a:ln>
          </p:spPr>
          <p:txBody>
            <a:bodyPr rtlCol="0" anchor="ctr"/>
            <a:lstStyle/>
            <a:p>
              <a:endParaRPr lang="en-US"/>
            </a:p>
          </p:txBody>
        </p:sp>
        <p:sp>
          <p:nvSpPr>
            <p:cNvPr id="979" name="Freeform: Shape 978">
              <a:extLst>
                <a:ext uri="{FF2B5EF4-FFF2-40B4-BE49-F238E27FC236}">
                  <a16:creationId xmlns:a16="http://schemas.microsoft.com/office/drawing/2014/main" id="{EE246810-32DE-425C-8ADB-B897A10AA3BF}"/>
                </a:ext>
              </a:extLst>
            </p:cNvPr>
            <p:cNvSpPr/>
            <p:nvPr/>
          </p:nvSpPr>
          <p:spPr>
            <a:xfrm>
              <a:off x="3118756"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sp>
          <p:nvSpPr>
            <p:cNvPr id="980" name="Freeform: Shape 979">
              <a:extLst>
                <a:ext uri="{FF2B5EF4-FFF2-40B4-BE49-F238E27FC236}">
                  <a16:creationId xmlns:a16="http://schemas.microsoft.com/office/drawing/2014/main" id="{8C9DAA51-F394-4ABE-A8F8-EA1A9E7FF194}"/>
                </a:ext>
              </a:extLst>
            </p:cNvPr>
            <p:cNvSpPr/>
            <p:nvPr/>
          </p:nvSpPr>
          <p:spPr>
            <a:xfrm>
              <a:off x="2897783"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981" name="Freeform: Shape 980">
              <a:extLst>
                <a:ext uri="{FF2B5EF4-FFF2-40B4-BE49-F238E27FC236}">
                  <a16:creationId xmlns:a16="http://schemas.microsoft.com/office/drawing/2014/main" id="{5C22AFAC-4D35-4FE9-AC1C-A563489C1AE0}"/>
                </a:ext>
              </a:extLst>
            </p:cNvPr>
            <p:cNvSpPr/>
            <p:nvPr/>
          </p:nvSpPr>
          <p:spPr>
            <a:xfrm>
              <a:off x="2676810"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982" name="Freeform: Shape 981">
              <a:extLst>
                <a:ext uri="{FF2B5EF4-FFF2-40B4-BE49-F238E27FC236}">
                  <a16:creationId xmlns:a16="http://schemas.microsoft.com/office/drawing/2014/main" id="{552BE07C-0130-4E52-917C-F5CA52184753}"/>
                </a:ext>
              </a:extLst>
            </p:cNvPr>
            <p:cNvSpPr/>
            <p:nvPr/>
          </p:nvSpPr>
          <p:spPr>
            <a:xfrm>
              <a:off x="2455836"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sp>
          <p:nvSpPr>
            <p:cNvPr id="983" name="Freeform: Shape 982">
              <a:extLst>
                <a:ext uri="{FF2B5EF4-FFF2-40B4-BE49-F238E27FC236}">
                  <a16:creationId xmlns:a16="http://schemas.microsoft.com/office/drawing/2014/main" id="{4EAF355D-ABCA-4387-8745-63EFED7E563F}"/>
                </a:ext>
              </a:extLst>
            </p:cNvPr>
            <p:cNvSpPr/>
            <p:nvPr/>
          </p:nvSpPr>
          <p:spPr>
            <a:xfrm>
              <a:off x="2234863" y="436591"/>
              <a:ext cx="298829" cy="305699"/>
            </a:xfrm>
            <a:custGeom>
              <a:avLst/>
              <a:gdLst>
                <a:gd name="connsiteX0" fmla="*/ 42363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984" name="Freeform: Shape 983">
              <a:extLst>
                <a:ext uri="{FF2B5EF4-FFF2-40B4-BE49-F238E27FC236}">
                  <a16:creationId xmlns:a16="http://schemas.microsoft.com/office/drawing/2014/main" id="{11853648-B591-4516-A718-72AA74C852AE}"/>
                </a:ext>
              </a:extLst>
            </p:cNvPr>
            <p:cNvSpPr/>
            <p:nvPr/>
          </p:nvSpPr>
          <p:spPr>
            <a:xfrm>
              <a:off x="2013889" y="436591"/>
              <a:ext cx="297684" cy="305699"/>
            </a:xfrm>
            <a:custGeom>
              <a:avLst/>
              <a:gdLst>
                <a:gd name="connsiteX0" fmla="*/ 42363 w 297684"/>
                <a:gd name="connsiteY0" fmla="*/ 0 h 305699"/>
                <a:gd name="connsiteX1" fmla="*/ 0 w 297684"/>
                <a:gd name="connsiteY1" fmla="*/ 0 h 305699"/>
                <a:gd name="connsiteX2" fmla="*/ 255322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2" y="305699"/>
                  </a:lnTo>
                  <a:lnTo>
                    <a:pt x="297684" y="305699"/>
                  </a:lnTo>
                  <a:close/>
                </a:path>
              </a:pathLst>
            </a:custGeom>
            <a:grpFill/>
            <a:ln w="11442" cap="flat">
              <a:noFill/>
              <a:prstDash val="solid"/>
              <a:miter/>
            </a:ln>
          </p:spPr>
          <p:txBody>
            <a:bodyPr rtlCol="0" anchor="ctr"/>
            <a:lstStyle/>
            <a:p>
              <a:endParaRPr lang="en-US"/>
            </a:p>
          </p:txBody>
        </p:sp>
        <p:sp>
          <p:nvSpPr>
            <p:cNvPr id="985" name="Freeform: Shape 984">
              <a:extLst>
                <a:ext uri="{FF2B5EF4-FFF2-40B4-BE49-F238E27FC236}">
                  <a16:creationId xmlns:a16="http://schemas.microsoft.com/office/drawing/2014/main" id="{1A15275E-CF45-4CCA-BAE8-416BF418BB8D}"/>
                </a:ext>
              </a:extLst>
            </p:cNvPr>
            <p:cNvSpPr/>
            <p:nvPr/>
          </p:nvSpPr>
          <p:spPr>
            <a:xfrm>
              <a:off x="1791771" y="436591"/>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29" y="305699"/>
                  </a:lnTo>
                  <a:close/>
                </a:path>
              </a:pathLst>
            </a:custGeom>
            <a:grpFill/>
            <a:ln w="11442" cap="flat">
              <a:noFill/>
              <a:prstDash val="solid"/>
              <a:miter/>
            </a:ln>
          </p:spPr>
          <p:txBody>
            <a:bodyPr rtlCol="0" anchor="ctr"/>
            <a:lstStyle/>
            <a:p>
              <a:endParaRPr lang="en-US"/>
            </a:p>
          </p:txBody>
        </p:sp>
        <p:sp>
          <p:nvSpPr>
            <p:cNvPr id="986" name="Freeform: Shape 985">
              <a:extLst>
                <a:ext uri="{FF2B5EF4-FFF2-40B4-BE49-F238E27FC236}">
                  <a16:creationId xmlns:a16="http://schemas.microsoft.com/office/drawing/2014/main" id="{38194CF0-7139-4B4A-89AD-FEE0D7053B5B}"/>
                </a:ext>
              </a:extLst>
            </p:cNvPr>
            <p:cNvSpPr/>
            <p:nvPr/>
          </p:nvSpPr>
          <p:spPr>
            <a:xfrm>
              <a:off x="1570798" y="436591"/>
              <a:ext cx="298829" cy="305699"/>
            </a:xfrm>
            <a:custGeom>
              <a:avLst/>
              <a:gdLst>
                <a:gd name="connsiteX0" fmla="*/ 43508 w 298829"/>
                <a:gd name="connsiteY0" fmla="*/ 0 h 305699"/>
                <a:gd name="connsiteX1" fmla="*/ 0 w 298829"/>
                <a:gd name="connsiteY1" fmla="*/ 0 h 305699"/>
                <a:gd name="connsiteX2" fmla="*/ 256466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6" y="305699"/>
                  </a:lnTo>
                  <a:lnTo>
                    <a:pt x="298829" y="305699"/>
                  </a:lnTo>
                  <a:close/>
                </a:path>
              </a:pathLst>
            </a:custGeom>
            <a:grpFill/>
            <a:ln w="11442" cap="flat">
              <a:noFill/>
              <a:prstDash val="solid"/>
              <a:miter/>
            </a:ln>
          </p:spPr>
          <p:txBody>
            <a:bodyPr rtlCol="0" anchor="ctr"/>
            <a:lstStyle/>
            <a:p>
              <a:endParaRPr lang="en-US"/>
            </a:p>
          </p:txBody>
        </p:sp>
        <p:sp>
          <p:nvSpPr>
            <p:cNvPr id="987" name="Freeform: Shape 986">
              <a:extLst>
                <a:ext uri="{FF2B5EF4-FFF2-40B4-BE49-F238E27FC236}">
                  <a16:creationId xmlns:a16="http://schemas.microsoft.com/office/drawing/2014/main" id="{62B90DBC-B363-4980-B4B9-5C1BCC6A45F6}"/>
                </a:ext>
              </a:extLst>
            </p:cNvPr>
            <p:cNvSpPr/>
            <p:nvPr/>
          </p:nvSpPr>
          <p:spPr>
            <a:xfrm>
              <a:off x="1349824"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solidFill>
              <a:srgbClr val="434342"/>
            </a:solidFill>
            <a:ln w="11442" cap="flat">
              <a:noFill/>
              <a:prstDash val="solid"/>
              <a:miter/>
            </a:ln>
          </p:spPr>
          <p:txBody>
            <a:bodyPr rtlCol="0" anchor="ctr"/>
            <a:lstStyle/>
            <a:p>
              <a:endParaRPr lang="en-US" dirty="0"/>
            </a:p>
          </p:txBody>
        </p:sp>
        <p:sp>
          <p:nvSpPr>
            <p:cNvPr id="988" name="Freeform: Shape 987">
              <a:extLst>
                <a:ext uri="{FF2B5EF4-FFF2-40B4-BE49-F238E27FC236}">
                  <a16:creationId xmlns:a16="http://schemas.microsoft.com/office/drawing/2014/main" id="{E39EA092-7F38-4BE1-B4D1-51A49CB8E7E4}"/>
                </a:ext>
              </a:extLst>
            </p:cNvPr>
            <p:cNvSpPr/>
            <p:nvPr/>
          </p:nvSpPr>
          <p:spPr>
            <a:xfrm>
              <a:off x="1128851"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sp>
          <p:nvSpPr>
            <p:cNvPr id="989" name="Freeform: Shape 988">
              <a:extLst>
                <a:ext uri="{FF2B5EF4-FFF2-40B4-BE49-F238E27FC236}">
                  <a16:creationId xmlns:a16="http://schemas.microsoft.com/office/drawing/2014/main" id="{94048F11-4B8A-4C6C-B119-C53AE35C8DEB}"/>
                </a:ext>
              </a:extLst>
            </p:cNvPr>
            <p:cNvSpPr/>
            <p:nvPr/>
          </p:nvSpPr>
          <p:spPr>
            <a:xfrm>
              <a:off x="907877"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sp>
          <p:nvSpPr>
            <p:cNvPr id="990" name="Freeform: Shape 989">
              <a:extLst>
                <a:ext uri="{FF2B5EF4-FFF2-40B4-BE49-F238E27FC236}">
                  <a16:creationId xmlns:a16="http://schemas.microsoft.com/office/drawing/2014/main" id="{753F22E8-2895-4177-91B9-A7E4348624D1}"/>
                </a:ext>
              </a:extLst>
            </p:cNvPr>
            <p:cNvSpPr/>
            <p:nvPr/>
          </p:nvSpPr>
          <p:spPr>
            <a:xfrm>
              <a:off x="686904" y="436591"/>
              <a:ext cx="298829" cy="305699"/>
            </a:xfrm>
            <a:custGeom>
              <a:avLst/>
              <a:gdLst>
                <a:gd name="connsiteX0" fmla="*/ 42363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sp>
          <p:nvSpPr>
            <p:cNvPr id="991" name="Freeform: Shape 990">
              <a:extLst>
                <a:ext uri="{FF2B5EF4-FFF2-40B4-BE49-F238E27FC236}">
                  <a16:creationId xmlns:a16="http://schemas.microsoft.com/office/drawing/2014/main" id="{623C456D-E51E-4218-8493-92D64226C681}"/>
                </a:ext>
              </a:extLst>
            </p:cNvPr>
            <p:cNvSpPr/>
            <p:nvPr/>
          </p:nvSpPr>
          <p:spPr>
            <a:xfrm>
              <a:off x="465930" y="436591"/>
              <a:ext cx="297684" cy="305699"/>
            </a:xfrm>
            <a:custGeom>
              <a:avLst/>
              <a:gdLst>
                <a:gd name="connsiteX0" fmla="*/ 42363 w 297684"/>
                <a:gd name="connsiteY0" fmla="*/ 0 h 305699"/>
                <a:gd name="connsiteX1" fmla="*/ 0 w 297684"/>
                <a:gd name="connsiteY1" fmla="*/ 0 h 305699"/>
                <a:gd name="connsiteX2" fmla="*/ 255322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2" y="305699"/>
                  </a:lnTo>
                  <a:lnTo>
                    <a:pt x="297684" y="305699"/>
                  </a:lnTo>
                  <a:close/>
                </a:path>
              </a:pathLst>
            </a:custGeom>
            <a:grpFill/>
            <a:ln w="11442" cap="flat">
              <a:noFill/>
              <a:prstDash val="solid"/>
              <a:miter/>
            </a:ln>
          </p:spPr>
          <p:txBody>
            <a:bodyPr rtlCol="0" anchor="ctr"/>
            <a:lstStyle/>
            <a:p>
              <a:endParaRPr lang="en-US"/>
            </a:p>
          </p:txBody>
        </p:sp>
        <p:sp>
          <p:nvSpPr>
            <p:cNvPr id="992" name="Freeform: Shape 991">
              <a:extLst>
                <a:ext uri="{FF2B5EF4-FFF2-40B4-BE49-F238E27FC236}">
                  <a16:creationId xmlns:a16="http://schemas.microsoft.com/office/drawing/2014/main" id="{8943C812-6282-4A39-88CC-AA2A86B3A32A}"/>
                </a:ext>
              </a:extLst>
            </p:cNvPr>
            <p:cNvSpPr/>
            <p:nvPr/>
          </p:nvSpPr>
          <p:spPr>
            <a:xfrm>
              <a:off x="244957" y="436591"/>
              <a:ext cx="297684" cy="305699"/>
            </a:xfrm>
            <a:custGeom>
              <a:avLst/>
              <a:gdLst>
                <a:gd name="connsiteX0" fmla="*/ 42363 w 297684"/>
                <a:gd name="connsiteY0" fmla="*/ 0 h 305699"/>
                <a:gd name="connsiteX1" fmla="*/ 0 w 297684"/>
                <a:gd name="connsiteY1" fmla="*/ 0 h 305699"/>
                <a:gd name="connsiteX2" fmla="*/ 255322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2" y="305699"/>
                  </a:lnTo>
                  <a:lnTo>
                    <a:pt x="297684" y="305699"/>
                  </a:lnTo>
                  <a:close/>
                </a:path>
              </a:pathLst>
            </a:custGeom>
            <a:grpFill/>
            <a:ln w="11442" cap="flat">
              <a:noFill/>
              <a:prstDash val="solid"/>
              <a:miter/>
            </a:ln>
          </p:spPr>
          <p:txBody>
            <a:bodyPr rtlCol="0" anchor="ctr"/>
            <a:lstStyle/>
            <a:p>
              <a:endParaRPr lang="en-US"/>
            </a:p>
          </p:txBody>
        </p:sp>
        <p:sp>
          <p:nvSpPr>
            <p:cNvPr id="993" name="Freeform: Shape 992">
              <a:extLst>
                <a:ext uri="{FF2B5EF4-FFF2-40B4-BE49-F238E27FC236}">
                  <a16:creationId xmlns:a16="http://schemas.microsoft.com/office/drawing/2014/main" id="{433480EA-3AB1-4C65-8305-72C085A12C7A}"/>
                </a:ext>
              </a:extLst>
            </p:cNvPr>
            <p:cNvSpPr/>
            <p:nvPr/>
          </p:nvSpPr>
          <p:spPr>
            <a:xfrm>
              <a:off x="22839" y="436591"/>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29" y="305699"/>
                  </a:lnTo>
                  <a:close/>
                </a:path>
              </a:pathLst>
            </a:custGeom>
            <a:grpFill/>
            <a:ln w="11442" cap="flat">
              <a:noFill/>
              <a:prstDash val="solid"/>
              <a:miter/>
            </a:ln>
          </p:spPr>
          <p:txBody>
            <a:bodyPr rtlCol="0" anchor="ctr"/>
            <a:lstStyle/>
            <a:p>
              <a:endParaRPr lang="en-US"/>
            </a:p>
          </p:txBody>
        </p:sp>
        <p:sp>
          <p:nvSpPr>
            <p:cNvPr id="994" name="Freeform: Shape 993">
              <a:extLst>
                <a:ext uri="{FF2B5EF4-FFF2-40B4-BE49-F238E27FC236}">
                  <a16:creationId xmlns:a16="http://schemas.microsoft.com/office/drawing/2014/main" id="{E7C4656E-C4A4-4E29-85F4-1A83F35380D4}"/>
                </a:ext>
              </a:extLst>
            </p:cNvPr>
            <p:cNvSpPr/>
            <p:nvPr/>
          </p:nvSpPr>
          <p:spPr>
            <a:xfrm>
              <a:off x="-198134"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sp>
          <p:nvSpPr>
            <p:cNvPr id="995" name="Freeform: Shape 994">
              <a:extLst>
                <a:ext uri="{FF2B5EF4-FFF2-40B4-BE49-F238E27FC236}">
                  <a16:creationId xmlns:a16="http://schemas.microsoft.com/office/drawing/2014/main" id="{B553F12E-AEC8-4C32-82B3-337631B04AF2}"/>
                </a:ext>
              </a:extLst>
            </p:cNvPr>
            <p:cNvSpPr/>
            <p:nvPr/>
          </p:nvSpPr>
          <p:spPr>
            <a:xfrm>
              <a:off x="-419107"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sp>
          <p:nvSpPr>
            <p:cNvPr id="996" name="Freeform: Shape 995">
              <a:extLst>
                <a:ext uri="{FF2B5EF4-FFF2-40B4-BE49-F238E27FC236}">
                  <a16:creationId xmlns:a16="http://schemas.microsoft.com/office/drawing/2014/main" id="{205AFAA2-F0FA-43AC-8525-3BF40135F4D4}"/>
                </a:ext>
              </a:extLst>
            </p:cNvPr>
            <p:cNvSpPr/>
            <p:nvPr/>
          </p:nvSpPr>
          <p:spPr>
            <a:xfrm>
              <a:off x="-640081"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grpSp>
    </p:spTree>
    <p:extLst>
      <p:ext uri="{BB962C8B-B14F-4D97-AF65-F5344CB8AC3E}">
        <p14:creationId xmlns:p14="http://schemas.microsoft.com/office/powerpoint/2010/main" val="33992005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ight Cover">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E556D11-8076-435F-9FA3-CB9FE94E0BB6}"/>
              </a:ext>
            </a:extLst>
          </p:cNvPr>
          <p:cNvSpPr/>
          <p:nvPr userDrawn="1"/>
        </p:nvSpPr>
        <p:spPr>
          <a:xfrm>
            <a:off x="0" y="0"/>
            <a:ext cx="12192000" cy="6858000"/>
          </a:xfrm>
          <a:prstGeom prst="rect">
            <a:avLst/>
          </a:prstGeom>
          <a:solidFill>
            <a:srgbClr val="DAD8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72" name="Picture 871" descr="A close up of a sign&#10;&#10;Description automatically generated">
            <a:extLst>
              <a:ext uri="{FF2B5EF4-FFF2-40B4-BE49-F238E27FC236}">
                <a16:creationId xmlns:a16="http://schemas.microsoft.com/office/drawing/2014/main" id="{3711978F-0DC4-46D9-A19D-11B10592BAD4}"/>
              </a:ext>
            </a:extLst>
          </p:cNvPr>
          <p:cNvPicPr>
            <a:picLocks/>
          </p:cNvPicPr>
          <p:nvPr userDrawn="1"/>
        </p:nvPicPr>
        <p:blipFill rotWithShape="1">
          <a:blip r:embed="rId2">
            <a:extLst>
              <a:ext uri="{28A0092B-C50C-407E-A947-70E740481C1C}">
                <a14:useLocalDpi xmlns:a14="http://schemas.microsoft.com/office/drawing/2010/main" val="0"/>
              </a:ext>
            </a:extLst>
          </a:blip>
          <a:srcRect l="2835" r="2670"/>
          <a:stretch/>
        </p:blipFill>
        <p:spPr>
          <a:xfrm>
            <a:off x="-2" y="76116"/>
            <a:ext cx="12192001" cy="6732000"/>
          </a:xfrm>
          <a:prstGeom prst="rect">
            <a:avLst/>
          </a:prstGeom>
        </p:spPr>
      </p:pic>
    </p:spTree>
    <p:extLst>
      <p:ext uri="{BB962C8B-B14F-4D97-AF65-F5344CB8AC3E}">
        <p14:creationId xmlns:p14="http://schemas.microsoft.com/office/powerpoint/2010/main" val="24267221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ight Cover (2)">
    <p:spTree>
      <p:nvGrpSpPr>
        <p:cNvPr id="1" name=""/>
        <p:cNvGrpSpPr/>
        <p:nvPr/>
      </p:nvGrpSpPr>
      <p:grpSpPr>
        <a:xfrm>
          <a:off x="0" y="0"/>
          <a:ext cx="0" cy="0"/>
          <a:chOff x="0" y="0"/>
          <a:chExt cx="0" cy="0"/>
        </a:xfrm>
      </p:grpSpPr>
      <p:sp>
        <p:nvSpPr>
          <p:cNvPr id="997" name="Rectangle 996">
            <a:extLst>
              <a:ext uri="{FF2B5EF4-FFF2-40B4-BE49-F238E27FC236}">
                <a16:creationId xmlns:a16="http://schemas.microsoft.com/office/drawing/2014/main" id="{7A4732AF-448D-4E2A-840E-8E98AA0F1ACD}"/>
              </a:ext>
            </a:extLst>
          </p:cNvPr>
          <p:cNvSpPr/>
          <p:nvPr userDrawn="1"/>
        </p:nvSpPr>
        <p:spPr>
          <a:xfrm>
            <a:off x="0" y="0"/>
            <a:ext cx="12192000" cy="6858000"/>
          </a:xfrm>
          <a:prstGeom prst="rect">
            <a:avLst/>
          </a:prstGeom>
          <a:solidFill>
            <a:srgbClr val="DAD8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978" name="Picture 2977" descr="A close up of a sign&#10;&#10;Description automatically generated">
            <a:extLst>
              <a:ext uri="{FF2B5EF4-FFF2-40B4-BE49-F238E27FC236}">
                <a16:creationId xmlns:a16="http://schemas.microsoft.com/office/drawing/2014/main" id="{BCA91C2E-3F13-43D0-90A3-E3BBD4F4BB00}"/>
              </a:ext>
            </a:extLst>
          </p:cNvPr>
          <p:cNvPicPr>
            <a:picLocks/>
          </p:cNvPicPr>
          <p:nvPr userDrawn="1"/>
        </p:nvPicPr>
        <p:blipFill rotWithShape="1">
          <a:blip r:embed="rId2">
            <a:extLst>
              <a:ext uri="{28A0092B-C50C-407E-A947-70E740481C1C}">
                <a14:useLocalDpi xmlns:a14="http://schemas.microsoft.com/office/drawing/2010/main" val="0"/>
              </a:ext>
            </a:extLst>
          </a:blip>
          <a:srcRect l="2835" r="2670"/>
          <a:stretch/>
        </p:blipFill>
        <p:spPr>
          <a:xfrm>
            <a:off x="-2" y="76116"/>
            <a:ext cx="12192001" cy="6732000"/>
          </a:xfrm>
          <a:prstGeom prst="rect">
            <a:avLst/>
          </a:prstGeom>
        </p:spPr>
      </p:pic>
      <p:grpSp>
        <p:nvGrpSpPr>
          <p:cNvPr id="1988" name="Graphic 59">
            <a:extLst>
              <a:ext uri="{FF2B5EF4-FFF2-40B4-BE49-F238E27FC236}">
                <a16:creationId xmlns:a16="http://schemas.microsoft.com/office/drawing/2014/main" id="{954E39C8-0CBB-4EC9-BA1E-C271F54DC8DC}"/>
              </a:ext>
            </a:extLst>
          </p:cNvPr>
          <p:cNvGrpSpPr/>
          <p:nvPr userDrawn="1"/>
        </p:nvGrpSpPr>
        <p:grpSpPr>
          <a:xfrm>
            <a:off x="-774187" y="76200"/>
            <a:ext cx="14449142" cy="309134"/>
            <a:chOff x="-606547" y="0"/>
            <a:chExt cx="14449142" cy="309134"/>
          </a:xfrm>
          <a:solidFill>
            <a:srgbClr val="F2F2F2">
              <a:alpha val="5098"/>
            </a:srgbClr>
          </a:solidFill>
        </p:grpSpPr>
        <p:sp>
          <p:nvSpPr>
            <p:cNvPr id="1989" name="Freeform: Shape 1988">
              <a:extLst>
                <a:ext uri="{FF2B5EF4-FFF2-40B4-BE49-F238E27FC236}">
                  <a16:creationId xmlns:a16="http://schemas.microsoft.com/office/drawing/2014/main" id="{18147D7A-3939-4675-AAB1-4B03300B7D94}"/>
                </a:ext>
              </a:extLst>
            </p:cNvPr>
            <p:cNvSpPr/>
            <p:nvPr/>
          </p:nvSpPr>
          <p:spPr>
            <a:xfrm>
              <a:off x="13544910" y="0"/>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29" y="305699"/>
                  </a:lnTo>
                  <a:close/>
                </a:path>
              </a:pathLst>
            </a:custGeom>
            <a:grpFill/>
            <a:ln w="11442" cap="flat">
              <a:noFill/>
              <a:prstDash val="solid"/>
              <a:miter/>
            </a:ln>
          </p:spPr>
          <p:txBody>
            <a:bodyPr rtlCol="0" anchor="ctr"/>
            <a:lstStyle/>
            <a:p>
              <a:endParaRPr lang="en-US"/>
            </a:p>
          </p:txBody>
        </p:sp>
        <p:sp>
          <p:nvSpPr>
            <p:cNvPr id="1990" name="Freeform: Shape 1989">
              <a:extLst>
                <a:ext uri="{FF2B5EF4-FFF2-40B4-BE49-F238E27FC236}">
                  <a16:creationId xmlns:a16="http://schemas.microsoft.com/office/drawing/2014/main" id="{2C493390-6EF3-4474-8FC6-66087D7F9D7D}"/>
                </a:ext>
              </a:extLst>
            </p:cNvPr>
            <p:cNvSpPr/>
            <p:nvPr/>
          </p:nvSpPr>
          <p:spPr>
            <a:xfrm>
              <a:off x="13323936" y="0"/>
              <a:ext cx="298830" cy="305699"/>
            </a:xfrm>
            <a:custGeom>
              <a:avLst/>
              <a:gdLst>
                <a:gd name="connsiteX0" fmla="*/ 43508 w 298830"/>
                <a:gd name="connsiteY0" fmla="*/ 0 h 305699"/>
                <a:gd name="connsiteX1" fmla="*/ 0 w 298830"/>
                <a:gd name="connsiteY1" fmla="*/ 0 h 305699"/>
                <a:gd name="connsiteX2" fmla="*/ 255322 w 298830"/>
                <a:gd name="connsiteY2" fmla="*/ 305699 h 305699"/>
                <a:gd name="connsiteX3" fmla="*/ 298830 w 298830"/>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30" h="305699">
                  <a:moveTo>
                    <a:pt x="43508" y="0"/>
                  </a:moveTo>
                  <a:lnTo>
                    <a:pt x="0" y="0"/>
                  </a:lnTo>
                  <a:lnTo>
                    <a:pt x="255322" y="305699"/>
                  </a:lnTo>
                  <a:lnTo>
                    <a:pt x="298830" y="305699"/>
                  </a:lnTo>
                  <a:close/>
                </a:path>
              </a:pathLst>
            </a:custGeom>
            <a:grpFill/>
            <a:ln w="11442" cap="flat">
              <a:noFill/>
              <a:prstDash val="solid"/>
              <a:miter/>
            </a:ln>
          </p:spPr>
          <p:txBody>
            <a:bodyPr rtlCol="0" anchor="ctr"/>
            <a:lstStyle/>
            <a:p>
              <a:endParaRPr lang="en-US"/>
            </a:p>
          </p:txBody>
        </p:sp>
        <p:sp>
          <p:nvSpPr>
            <p:cNvPr id="1991" name="Freeform: Shape 1990">
              <a:extLst>
                <a:ext uri="{FF2B5EF4-FFF2-40B4-BE49-F238E27FC236}">
                  <a16:creationId xmlns:a16="http://schemas.microsoft.com/office/drawing/2014/main" id="{FC0763B1-F692-4D35-8879-742DAEE1E558}"/>
                </a:ext>
              </a:extLst>
            </p:cNvPr>
            <p:cNvSpPr/>
            <p:nvPr/>
          </p:nvSpPr>
          <p:spPr>
            <a:xfrm>
              <a:off x="13102964" y="0"/>
              <a:ext cx="298829" cy="305699"/>
            </a:xfrm>
            <a:custGeom>
              <a:avLst/>
              <a:gdLst>
                <a:gd name="connsiteX0" fmla="*/ 43507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7"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1992" name="Freeform: Shape 1991">
              <a:extLst>
                <a:ext uri="{FF2B5EF4-FFF2-40B4-BE49-F238E27FC236}">
                  <a16:creationId xmlns:a16="http://schemas.microsoft.com/office/drawing/2014/main" id="{507B7BA1-4368-4DA2-9321-DD8521CF5BB7}"/>
                </a:ext>
              </a:extLst>
            </p:cNvPr>
            <p:cNvSpPr/>
            <p:nvPr/>
          </p:nvSpPr>
          <p:spPr>
            <a:xfrm>
              <a:off x="12881990" y="0"/>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sp>
          <p:nvSpPr>
            <p:cNvPr id="1993" name="Freeform: Shape 1992">
              <a:extLst>
                <a:ext uri="{FF2B5EF4-FFF2-40B4-BE49-F238E27FC236}">
                  <a16:creationId xmlns:a16="http://schemas.microsoft.com/office/drawing/2014/main" id="{55D7B2B4-85F2-4A8A-8724-61B3CDF74FCC}"/>
                </a:ext>
              </a:extLst>
            </p:cNvPr>
            <p:cNvSpPr/>
            <p:nvPr/>
          </p:nvSpPr>
          <p:spPr>
            <a:xfrm>
              <a:off x="12661017" y="0"/>
              <a:ext cx="298829" cy="305699"/>
            </a:xfrm>
            <a:custGeom>
              <a:avLst/>
              <a:gdLst>
                <a:gd name="connsiteX0" fmla="*/ 43507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7"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1994" name="Freeform: Shape 1993">
              <a:extLst>
                <a:ext uri="{FF2B5EF4-FFF2-40B4-BE49-F238E27FC236}">
                  <a16:creationId xmlns:a16="http://schemas.microsoft.com/office/drawing/2014/main" id="{6E7F0CE3-1F33-49E5-952E-4783D68BB2BD}"/>
                </a:ext>
              </a:extLst>
            </p:cNvPr>
            <p:cNvSpPr/>
            <p:nvPr/>
          </p:nvSpPr>
          <p:spPr>
            <a:xfrm>
              <a:off x="12440043" y="0"/>
              <a:ext cx="298829" cy="305699"/>
            </a:xfrm>
            <a:custGeom>
              <a:avLst/>
              <a:gdLst>
                <a:gd name="connsiteX0" fmla="*/ 42362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2"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sp>
          <p:nvSpPr>
            <p:cNvPr id="1995" name="Freeform: Shape 1994">
              <a:extLst>
                <a:ext uri="{FF2B5EF4-FFF2-40B4-BE49-F238E27FC236}">
                  <a16:creationId xmlns:a16="http://schemas.microsoft.com/office/drawing/2014/main" id="{73839679-78B6-4311-AD09-C67E820FDC46}"/>
                </a:ext>
              </a:extLst>
            </p:cNvPr>
            <p:cNvSpPr/>
            <p:nvPr/>
          </p:nvSpPr>
          <p:spPr>
            <a:xfrm>
              <a:off x="12219069" y="0"/>
              <a:ext cx="297684" cy="305699"/>
            </a:xfrm>
            <a:custGeom>
              <a:avLst/>
              <a:gdLst>
                <a:gd name="connsiteX0" fmla="*/ 42364 w 297684"/>
                <a:gd name="connsiteY0" fmla="*/ 0 h 305699"/>
                <a:gd name="connsiteX1" fmla="*/ 0 w 297684"/>
                <a:gd name="connsiteY1" fmla="*/ 0 h 305699"/>
                <a:gd name="connsiteX2" fmla="*/ 255322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4" y="0"/>
                  </a:moveTo>
                  <a:lnTo>
                    <a:pt x="0" y="0"/>
                  </a:lnTo>
                  <a:lnTo>
                    <a:pt x="255322" y="305699"/>
                  </a:lnTo>
                  <a:lnTo>
                    <a:pt x="297684" y="305699"/>
                  </a:lnTo>
                  <a:close/>
                </a:path>
              </a:pathLst>
            </a:custGeom>
            <a:grpFill/>
            <a:ln w="11442" cap="flat">
              <a:noFill/>
              <a:prstDash val="solid"/>
              <a:miter/>
            </a:ln>
          </p:spPr>
          <p:txBody>
            <a:bodyPr rtlCol="0" anchor="ctr"/>
            <a:lstStyle/>
            <a:p>
              <a:endParaRPr lang="en-US"/>
            </a:p>
          </p:txBody>
        </p:sp>
        <p:sp>
          <p:nvSpPr>
            <p:cNvPr id="1996" name="Freeform: Shape 1995">
              <a:extLst>
                <a:ext uri="{FF2B5EF4-FFF2-40B4-BE49-F238E27FC236}">
                  <a16:creationId xmlns:a16="http://schemas.microsoft.com/office/drawing/2014/main" id="{360E241D-23F2-4D9C-AB1F-0A885752B580}"/>
                </a:ext>
              </a:extLst>
            </p:cNvPr>
            <p:cNvSpPr/>
            <p:nvPr/>
          </p:nvSpPr>
          <p:spPr>
            <a:xfrm>
              <a:off x="11996952" y="0"/>
              <a:ext cx="298829" cy="305699"/>
            </a:xfrm>
            <a:custGeom>
              <a:avLst/>
              <a:gdLst>
                <a:gd name="connsiteX0" fmla="*/ 43507 w 298829"/>
                <a:gd name="connsiteY0" fmla="*/ 0 h 305699"/>
                <a:gd name="connsiteX1" fmla="*/ 0 w 298829"/>
                <a:gd name="connsiteY1" fmla="*/ 0 h 305699"/>
                <a:gd name="connsiteX2" fmla="*/ 256465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7" y="0"/>
                  </a:moveTo>
                  <a:lnTo>
                    <a:pt x="0" y="0"/>
                  </a:lnTo>
                  <a:lnTo>
                    <a:pt x="256465" y="305699"/>
                  </a:lnTo>
                  <a:lnTo>
                    <a:pt x="298829" y="305699"/>
                  </a:lnTo>
                  <a:close/>
                </a:path>
              </a:pathLst>
            </a:custGeom>
            <a:grpFill/>
            <a:ln w="11442" cap="flat">
              <a:noFill/>
              <a:prstDash val="solid"/>
              <a:miter/>
            </a:ln>
          </p:spPr>
          <p:txBody>
            <a:bodyPr rtlCol="0" anchor="ctr"/>
            <a:lstStyle/>
            <a:p>
              <a:endParaRPr lang="en-US"/>
            </a:p>
          </p:txBody>
        </p:sp>
        <p:sp>
          <p:nvSpPr>
            <p:cNvPr id="1997" name="Freeform: Shape 1996">
              <a:extLst>
                <a:ext uri="{FF2B5EF4-FFF2-40B4-BE49-F238E27FC236}">
                  <a16:creationId xmlns:a16="http://schemas.microsoft.com/office/drawing/2014/main" id="{9FA67FC6-C33E-4BD8-A2F9-11C0F9529E90}"/>
                </a:ext>
              </a:extLst>
            </p:cNvPr>
            <p:cNvSpPr/>
            <p:nvPr/>
          </p:nvSpPr>
          <p:spPr>
            <a:xfrm>
              <a:off x="11775978" y="0"/>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29" y="305699"/>
                  </a:lnTo>
                  <a:close/>
                </a:path>
              </a:pathLst>
            </a:custGeom>
            <a:grpFill/>
            <a:ln w="11442" cap="flat">
              <a:noFill/>
              <a:prstDash val="solid"/>
              <a:miter/>
            </a:ln>
          </p:spPr>
          <p:txBody>
            <a:bodyPr rtlCol="0" anchor="ctr"/>
            <a:lstStyle/>
            <a:p>
              <a:endParaRPr lang="en-US"/>
            </a:p>
          </p:txBody>
        </p:sp>
        <p:sp>
          <p:nvSpPr>
            <p:cNvPr id="1998" name="Freeform: Shape 1997">
              <a:extLst>
                <a:ext uri="{FF2B5EF4-FFF2-40B4-BE49-F238E27FC236}">
                  <a16:creationId xmlns:a16="http://schemas.microsoft.com/office/drawing/2014/main" id="{72CDC527-36C0-404B-B74F-9FCE68C09CF6}"/>
                </a:ext>
              </a:extLst>
            </p:cNvPr>
            <p:cNvSpPr/>
            <p:nvPr/>
          </p:nvSpPr>
          <p:spPr>
            <a:xfrm>
              <a:off x="11555004" y="0"/>
              <a:ext cx="298830" cy="305699"/>
            </a:xfrm>
            <a:custGeom>
              <a:avLst/>
              <a:gdLst>
                <a:gd name="connsiteX0" fmla="*/ 43508 w 298830"/>
                <a:gd name="connsiteY0" fmla="*/ 0 h 305699"/>
                <a:gd name="connsiteX1" fmla="*/ 0 w 298830"/>
                <a:gd name="connsiteY1" fmla="*/ 0 h 305699"/>
                <a:gd name="connsiteX2" fmla="*/ 255322 w 298830"/>
                <a:gd name="connsiteY2" fmla="*/ 305699 h 305699"/>
                <a:gd name="connsiteX3" fmla="*/ 298830 w 298830"/>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30" h="305699">
                  <a:moveTo>
                    <a:pt x="43508" y="0"/>
                  </a:moveTo>
                  <a:lnTo>
                    <a:pt x="0" y="0"/>
                  </a:lnTo>
                  <a:lnTo>
                    <a:pt x="255322" y="305699"/>
                  </a:lnTo>
                  <a:lnTo>
                    <a:pt x="298830" y="305699"/>
                  </a:lnTo>
                  <a:close/>
                </a:path>
              </a:pathLst>
            </a:custGeom>
            <a:grpFill/>
            <a:ln w="11442" cap="flat">
              <a:noFill/>
              <a:prstDash val="solid"/>
              <a:miter/>
            </a:ln>
          </p:spPr>
          <p:txBody>
            <a:bodyPr rtlCol="0" anchor="ctr"/>
            <a:lstStyle/>
            <a:p>
              <a:endParaRPr lang="en-US"/>
            </a:p>
          </p:txBody>
        </p:sp>
        <p:sp>
          <p:nvSpPr>
            <p:cNvPr id="1999" name="Freeform: Shape 1998">
              <a:extLst>
                <a:ext uri="{FF2B5EF4-FFF2-40B4-BE49-F238E27FC236}">
                  <a16:creationId xmlns:a16="http://schemas.microsoft.com/office/drawing/2014/main" id="{83DF3B4D-A9CC-4AE7-87D9-204615D89FB2}"/>
                </a:ext>
              </a:extLst>
            </p:cNvPr>
            <p:cNvSpPr/>
            <p:nvPr/>
          </p:nvSpPr>
          <p:spPr>
            <a:xfrm>
              <a:off x="11334031" y="0"/>
              <a:ext cx="298829" cy="305699"/>
            </a:xfrm>
            <a:custGeom>
              <a:avLst/>
              <a:gdLst>
                <a:gd name="connsiteX0" fmla="*/ 43507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7"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2000" name="Freeform: Shape 1999">
              <a:extLst>
                <a:ext uri="{FF2B5EF4-FFF2-40B4-BE49-F238E27FC236}">
                  <a16:creationId xmlns:a16="http://schemas.microsoft.com/office/drawing/2014/main" id="{3F6A61CE-AB29-40CA-B164-D6B049C75A62}"/>
                </a:ext>
              </a:extLst>
            </p:cNvPr>
            <p:cNvSpPr/>
            <p:nvPr/>
          </p:nvSpPr>
          <p:spPr>
            <a:xfrm>
              <a:off x="11113057" y="0"/>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sp>
          <p:nvSpPr>
            <p:cNvPr id="2001" name="Freeform: Shape 2000">
              <a:extLst>
                <a:ext uri="{FF2B5EF4-FFF2-40B4-BE49-F238E27FC236}">
                  <a16:creationId xmlns:a16="http://schemas.microsoft.com/office/drawing/2014/main" id="{06516984-AFEE-42A5-9BE5-2B524FDB45F8}"/>
                </a:ext>
              </a:extLst>
            </p:cNvPr>
            <p:cNvSpPr/>
            <p:nvPr/>
          </p:nvSpPr>
          <p:spPr>
            <a:xfrm>
              <a:off x="10892084" y="0"/>
              <a:ext cx="298829" cy="305699"/>
            </a:xfrm>
            <a:custGeom>
              <a:avLst/>
              <a:gdLst>
                <a:gd name="connsiteX0" fmla="*/ 42363 w 298829"/>
                <a:gd name="connsiteY0" fmla="*/ 0 h 305699"/>
                <a:gd name="connsiteX1" fmla="*/ 0 w 298829"/>
                <a:gd name="connsiteY1" fmla="*/ 0 h 305699"/>
                <a:gd name="connsiteX2" fmla="*/ 255321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1" y="305699"/>
                  </a:lnTo>
                  <a:lnTo>
                    <a:pt x="298830" y="305699"/>
                  </a:lnTo>
                  <a:close/>
                </a:path>
              </a:pathLst>
            </a:custGeom>
            <a:grpFill/>
            <a:ln w="11442" cap="flat">
              <a:noFill/>
              <a:prstDash val="solid"/>
              <a:miter/>
            </a:ln>
          </p:spPr>
          <p:txBody>
            <a:bodyPr rtlCol="0" anchor="ctr"/>
            <a:lstStyle/>
            <a:p>
              <a:endParaRPr lang="en-US"/>
            </a:p>
          </p:txBody>
        </p:sp>
        <p:sp>
          <p:nvSpPr>
            <p:cNvPr id="2002" name="Freeform: Shape 2001">
              <a:extLst>
                <a:ext uri="{FF2B5EF4-FFF2-40B4-BE49-F238E27FC236}">
                  <a16:creationId xmlns:a16="http://schemas.microsoft.com/office/drawing/2014/main" id="{14E7B0AF-CD50-417F-ACC4-38001531193D}"/>
                </a:ext>
              </a:extLst>
            </p:cNvPr>
            <p:cNvSpPr/>
            <p:nvPr/>
          </p:nvSpPr>
          <p:spPr>
            <a:xfrm>
              <a:off x="10671111" y="0"/>
              <a:ext cx="297684" cy="305699"/>
            </a:xfrm>
            <a:custGeom>
              <a:avLst/>
              <a:gdLst>
                <a:gd name="connsiteX0" fmla="*/ 42363 w 297684"/>
                <a:gd name="connsiteY0" fmla="*/ 0 h 305699"/>
                <a:gd name="connsiteX1" fmla="*/ 0 w 297684"/>
                <a:gd name="connsiteY1" fmla="*/ 0 h 305699"/>
                <a:gd name="connsiteX2" fmla="*/ 255321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1" y="305699"/>
                  </a:lnTo>
                  <a:lnTo>
                    <a:pt x="297684" y="305699"/>
                  </a:lnTo>
                  <a:close/>
                </a:path>
              </a:pathLst>
            </a:custGeom>
            <a:grpFill/>
            <a:ln w="11442" cap="flat">
              <a:noFill/>
              <a:prstDash val="solid"/>
              <a:miter/>
            </a:ln>
          </p:spPr>
          <p:txBody>
            <a:bodyPr rtlCol="0" anchor="ctr"/>
            <a:lstStyle/>
            <a:p>
              <a:endParaRPr lang="en-US"/>
            </a:p>
          </p:txBody>
        </p:sp>
        <p:sp>
          <p:nvSpPr>
            <p:cNvPr id="2003" name="Freeform: Shape 2002">
              <a:extLst>
                <a:ext uri="{FF2B5EF4-FFF2-40B4-BE49-F238E27FC236}">
                  <a16:creationId xmlns:a16="http://schemas.microsoft.com/office/drawing/2014/main" id="{7BFD6D9C-018F-4CF8-A840-6BC1EB95B91D}"/>
                </a:ext>
              </a:extLst>
            </p:cNvPr>
            <p:cNvSpPr/>
            <p:nvPr/>
          </p:nvSpPr>
          <p:spPr>
            <a:xfrm>
              <a:off x="10450138" y="0"/>
              <a:ext cx="297684" cy="305699"/>
            </a:xfrm>
            <a:custGeom>
              <a:avLst/>
              <a:gdLst>
                <a:gd name="connsiteX0" fmla="*/ 42363 w 297684"/>
                <a:gd name="connsiteY0" fmla="*/ 0 h 305699"/>
                <a:gd name="connsiteX1" fmla="*/ 0 w 297684"/>
                <a:gd name="connsiteY1" fmla="*/ 0 h 305699"/>
                <a:gd name="connsiteX2" fmla="*/ 255321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1" y="305699"/>
                  </a:lnTo>
                  <a:lnTo>
                    <a:pt x="297684" y="305699"/>
                  </a:lnTo>
                  <a:close/>
                </a:path>
              </a:pathLst>
            </a:custGeom>
            <a:grpFill/>
            <a:ln w="11442" cap="flat">
              <a:noFill/>
              <a:prstDash val="solid"/>
              <a:miter/>
            </a:ln>
          </p:spPr>
          <p:txBody>
            <a:bodyPr rtlCol="0" anchor="ctr"/>
            <a:lstStyle/>
            <a:p>
              <a:endParaRPr lang="en-US"/>
            </a:p>
          </p:txBody>
        </p:sp>
        <p:sp>
          <p:nvSpPr>
            <p:cNvPr id="2004" name="Freeform: Shape 2003">
              <a:extLst>
                <a:ext uri="{FF2B5EF4-FFF2-40B4-BE49-F238E27FC236}">
                  <a16:creationId xmlns:a16="http://schemas.microsoft.com/office/drawing/2014/main" id="{2A949741-39A8-4781-B132-7BCB47DE9F7B}"/>
                </a:ext>
              </a:extLst>
            </p:cNvPr>
            <p:cNvSpPr/>
            <p:nvPr/>
          </p:nvSpPr>
          <p:spPr>
            <a:xfrm>
              <a:off x="10228019" y="0"/>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30" y="305699"/>
                  </a:lnTo>
                  <a:close/>
                </a:path>
              </a:pathLst>
            </a:custGeom>
            <a:grpFill/>
            <a:ln w="11442" cap="flat">
              <a:noFill/>
              <a:prstDash val="solid"/>
              <a:miter/>
            </a:ln>
          </p:spPr>
          <p:txBody>
            <a:bodyPr rtlCol="0" anchor="ctr"/>
            <a:lstStyle/>
            <a:p>
              <a:endParaRPr lang="en-US"/>
            </a:p>
          </p:txBody>
        </p:sp>
        <p:sp>
          <p:nvSpPr>
            <p:cNvPr id="2005" name="Freeform: Shape 2004">
              <a:extLst>
                <a:ext uri="{FF2B5EF4-FFF2-40B4-BE49-F238E27FC236}">
                  <a16:creationId xmlns:a16="http://schemas.microsoft.com/office/drawing/2014/main" id="{A0AE0E9A-8829-45C0-A4FE-C1D779B7C3AD}"/>
                </a:ext>
              </a:extLst>
            </p:cNvPr>
            <p:cNvSpPr/>
            <p:nvPr/>
          </p:nvSpPr>
          <p:spPr>
            <a:xfrm>
              <a:off x="10007046" y="0"/>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2006" name="Freeform: Shape 2005">
              <a:extLst>
                <a:ext uri="{FF2B5EF4-FFF2-40B4-BE49-F238E27FC236}">
                  <a16:creationId xmlns:a16="http://schemas.microsoft.com/office/drawing/2014/main" id="{504FAA1F-F516-4A57-83A5-86612AD86561}"/>
                </a:ext>
              </a:extLst>
            </p:cNvPr>
            <p:cNvSpPr/>
            <p:nvPr/>
          </p:nvSpPr>
          <p:spPr>
            <a:xfrm>
              <a:off x="9786072" y="0"/>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2007" name="Freeform: Shape 2006">
              <a:extLst>
                <a:ext uri="{FF2B5EF4-FFF2-40B4-BE49-F238E27FC236}">
                  <a16:creationId xmlns:a16="http://schemas.microsoft.com/office/drawing/2014/main" id="{FD87211F-608B-4CCF-8D95-2EB2F5BD7C9D}"/>
                </a:ext>
              </a:extLst>
            </p:cNvPr>
            <p:cNvSpPr/>
            <p:nvPr/>
          </p:nvSpPr>
          <p:spPr>
            <a:xfrm>
              <a:off x="9565099" y="0"/>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2008" name="Freeform: Shape 2007">
              <a:extLst>
                <a:ext uri="{FF2B5EF4-FFF2-40B4-BE49-F238E27FC236}">
                  <a16:creationId xmlns:a16="http://schemas.microsoft.com/office/drawing/2014/main" id="{84F9F527-3106-430B-B43C-EA77FB44ED6A}"/>
                </a:ext>
              </a:extLst>
            </p:cNvPr>
            <p:cNvSpPr/>
            <p:nvPr/>
          </p:nvSpPr>
          <p:spPr>
            <a:xfrm>
              <a:off x="9344125" y="0"/>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30" y="305699"/>
                  </a:lnTo>
                  <a:close/>
                </a:path>
              </a:pathLst>
            </a:custGeom>
            <a:grpFill/>
            <a:ln w="11442" cap="flat">
              <a:noFill/>
              <a:prstDash val="solid"/>
              <a:miter/>
            </a:ln>
          </p:spPr>
          <p:txBody>
            <a:bodyPr rtlCol="0" anchor="ctr"/>
            <a:lstStyle/>
            <a:p>
              <a:endParaRPr lang="en-US"/>
            </a:p>
          </p:txBody>
        </p:sp>
        <p:sp>
          <p:nvSpPr>
            <p:cNvPr id="2009" name="Freeform: Shape 2008">
              <a:extLst>
                <a:ext uri="{FF2B5EF4-FFF2-40B4-BE49-F238E27FC236}">
                  <a16:creationId xmlns:a16="http://schemas.microsoft.com/office/drawing/2014/main" id="{F58578C7-2339-4828-A98D-538E53111404}"/>
                </a:ext>
              </a:extLst>
            </p:cNvPr>
            <p:cNvSpPr/>
            <p:nvPr/>
          </p:nvSpPr>
          <p:spPr>
            <a:xfrm>
              <a:off x="9123152" y="0"/>
              <a:ext cx="298829" cy="305699"/>
            </a:xfrm>
            <a:custGeom>
              <a:avLst/>
              <a:gdLst>
                <a:gd name="connsiteX0" fmla="*/ 42363 w 298829"/>
                <a:gd name="connsiteY0" fmla="*/ 0 h 305699"/>
                <a:gd name="connsiteX1" fmla="*/ 0 w 298829"/>
                <a:gd name="connsiteY1" fmla="*/ 0 h 305699"/>
                <a:gd name="connsiteX2" fmla="*/ 255321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1" y="305699"/>
                  </a:lnTo>
                  <a:lnTo>
                    <a:pt x="298830" y="305699"/>
                  </a:lnTo>
                  <a:close/>
                </a:path>
              </a:pathLst>
            </a:custGeom>
            <a:grpFill/>
            <a:ln w="11442" cap="flat">
              <a:noFill/>
              <a:prstDash val="solid"/>
              <a:miter/>
            </a:ln>
          </p:spPr>
          <p:txBody>
            <a:bodyPr rtlCol="0" anchor="ctr"/>
            <a:lstStyle/>
            <a:p>
              <a:endParaRPr lang="en-US"/>
            </a:p>
          </p:txBody>
        </p:sp>
        <p:sp>
          <p:nvSpPr>
            <p:cNvPr id="2010" name="Freeform: Shape 2009">
              <a:extLst>
                <a:ext uri="{FF2B5EF4-FFF2-40B4-BE49-F238E27FC236}">
                  <a16:creationId xmlns:a16="http://schemas.microsoft.com/office/drawing/2014/main" id="{ABA053B9-97A0-4F7E-81F6-E6F192317207}"/>
                </a:ext>
              </a:extLst>
            </p:cNvPr>
            <p:cNvSpPr/>
            <p:nvPr/>
          </p:nvSpPr>
          <p:spPr>
            <a:xfrm>
              <a:off x="8902179" y="0"/>
              <a:ext cx="297684" cy="305699"/>
            </a:xfrm>
            <a:custGeom>
              <a:avLst/>
              <a:gdLst>
                <a:gd name="connsiteX0" fmla="*/ 42363 w 297684"/>
                <a:gd name="connsiteY0" fmla="*/ 0 h 305699"/>
                <a:gd name="connsiteX1" fmla="*/ 0 w 297684"/>
                <a:gd name="connsiteY1" fmla="*/ 0 h 305699"/>
                <a:gd name="connsiteX2" fmla="*/ 255321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1" y="305699"/>
                  </a:lnTo>
                  <a:lnTo>
                    <a:pt x="297684" y="305699"/>
                  </a:lnTo>
                  <a:close/>
                </a:path>
              </a:pathLst>
            </a:custGeom>
            <a:grpFill/>
            <a:ln w="11442" cap="flat">
              <a:noFill/>
              <a:prstDash val="solid"/>
              <a:miter/>
            </a:ln>
          </p:spPr>
          <p:txBody>
            <a:bodyPr rtlCol="0" anchor="ctr"/>
            <a:lstStyle/>
            <a:p>
              <a:endParaRPr lang="en-US"/>
            </a:p>
          </p:txBody>
        </p:sp>
        <p:sp>
          <p:nvSpPr>
            <p:cNvPr id="2011" name="Freeform: Shape 2010">
              <a:extLst>
                <a:ext uri="{FF2B5EF4-FFF2-40B4-BE49-F238E27FC236}">
                  <a16:creationId xmlns:a16="http://schemas.microsoft.com/office/drawing/2014/main" id="{2226DD20-CE90-462A-8DE8-FB987328832D}"/>
                </a:ext>
              </a:extLst>
            </p:cNvPr>
            <p:cNvSpPr/>
            <p:nvPr/>
          </p:nvSpPr>
          <p:spPr>
            <a:xfrm>
              <a:off x="8680060" y="0"/>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30" y="305699"/>
                  </a:lnTo>
                  <a:close/>
                </a:path>
              </a:pathLst>
            </a:custGeom>
            <a:grpFill/>
            <a:ln w="11442" cap="flat">
              <a:noFill/>
              <a:prstDash val="solid"/>
              <a:miter/>
            </a:ln>
          </p:spPr>
          <p:txBody>
            <a:bodyPr rtlCol="0" anchor="ctr"/>
            <a:lstStyle/>
            <a:p>
              <a:endParaRPr lang="en-US"/>
            </a:p>
          </p:txBody>
        </p:sp>
        <p:sp>
          <p:nvSpPr>
            <p:cNvPr id="2012" name="Freeform: Shape 2011">
              <a:extLst>
                <a:ext uri="{FF2B5EF4-FFF2-40B4-BE49-F238E27FC236}">
                  <a16:creationId xmlns:a16="http://schemas.microsoft.com/office/drawing/2014/main" id="{0974A28E-69B0-46AA-8CD6-C71CA9F18000}"/>
                </a:ext>
              </a:extLst>
            </p:cNvPr>
            <p:cNvSpPr/>
            <p:nvPr/>
          </p:nvSpPr>
          <p:spPr>
            <a:xfrm>
              <a:off x="8459087" y="0"/>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30" y="305699"/>
                  </a:lnTo>
                  <a:close/>
                </a:path>
              </a:pathLst>
            </a:custGeom>
            <a:grpFill/>
            <a:ln w="11442" cap="flat">
              <a:noFill/>
              <a:prstDash val="solid"/>
              <a:miter/>
            </a:ln>
          </p:spPr>
          <p:txBody>
            <a:bodyPr rtlCol="0" anchor="ctr"/>
            <a:lstStyle/>
            <a:p>
              <a:endParaRPr lang="en-US"/>
            </a:p>
          </p:txBody>
        </p:sp>
        <p:sp>
          <p:nvSpPr>
            <p:cNvPr id="2013" name="Freeform: Shape 2012">
              <a:extLst>
                <a:ext uri="{FF2B5EF4-FFF2-40B4-BE49-F238E27FC236}">
                  <a16:creationId xmlns:a16="http://schemas.microsoft.com/office/drawing/2014/main" id="{F2E650BF-C207-47BA-A5FE-4F15B0F7820B}"/>
                </a:ext>
              </a:extLst>
            </p:cNvPr>
            <p:cNvSpPr/>
            <p:nvPr/>
          </p:nvSpPr>
          <p:spPr>
            <a:xfrm>
              <a:off x="8238114" y="0"/>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2014" name="Freeform: Shape 2013">
              <a:extLst>
                <a:ext uri="{FF2B5EF4-FFF2-40B4-BE49-F238E27FC236}">
                  <a16:creationId xmlns:a16="http://schemas.microsoft.com/office/drawing/2014/main" id="{FDB12361-88C3-47AF-938B-8DEFE1298513}"/>
                </a:ext>
              </a:extLst>
            </p:cNvPr>
            <p:cNvSpPr/>
            <p:nvPr/>
          </p:nvSpPr>
          <p:spPr>
            <a:xfrm>
              <a:off x="8017140" y="0"/>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2015" name="Freeform: Shape 2014">
              <a:extLst>
                <a:ext uri="{FF2B5EF4-FFF2-40B4-BE49-F238E27FC236}">
                  <a16:creationId xmlns:a16="http://schemas.microsoft.com/office/drawing/2014/main" id="{D2A7C0CE-894A-46C2-85C6-12C8322B2491}"/>
                </a:ext>
              </a:extLst>
            </p:cNvPr>
            <p:cNvSpPr/>
            <p:nvPr/>
          </p:nvSpPr>
          <p:spPr>
            <a:xfrm>
              <a:off x="7796167" y="0"/>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2016" name="Freeform: Shape 2015">
              <a:extLst>
                <a:ext uri="{FF2B5EF4-FFF2-40B4-BE49-F238E27FC236}">
                  <a16:creationId xmlns:a16="http://schemas.microsoft.com/office/drawing/2014/main" id="{32F16217-F417-40BC-98EF-D38F43E21973}"/>
                </a:ext>
              </a:extLst>
            </p:cNvPr>
            <p:cNvSpPr/>
            <p:nvPr/>
          </p:nvSpPr>
          <p:spPr>
            <a:xfrm>
              <a:off x="7575193" y="0"/>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30" y="305699"/>
                  </a:lnTo>
                  <a:close/>
                </a:path>
              </a:pathLst>
            </a:custGeom>
            <a:grpFill/>
            <a:ln w="11442" cap="flat">
              <a:noFill/>
              <a:prstDash val="solid"/>
              <a:miter/>
            </a:ln>
          </p:spPr>
          <p:txBody>
            <a:bodyPr rtlCol="0" anchor="ctr"/>
            <a:lstStyle/>
            <a:p>
              <a:endParaRPr lang="en-US"/>
            </a:p>
          </p:txBody>
        </p:sp>
        <p:sp>
          <p:nvSpPr>
            <p:cNvPr id="2017" name="Freeform: Shape 2016">
              <a:extLst>
                <a:ext uri="{FF2B5EF4-FFF2-40B4-BE49-F238E27FC236}">
                  <a16:creationId xmlns:a16="http://schemas.microsoft.com/office/drawing/2014/main" id="{3176865B-2610-436E-87B5-94A7574C1C4C}"/>
                </a:ext>
              </a:extLst>
            </p:cNvPr>
            <p:cNvSpPr/>
            <p:nvPr/>
          </p:nvSpPr>
          <p:spPr>
            <a:xfrm>
              <a:off x="7354220" y="0"/>
              <a:ext cx="298829" cy="305699"/>
            </a:xfrm>
            <a:custGeom>
              <a:avLst/>
              <a:gdLst>
                <a:gd name="connsiteX0" fmla="*/ 42363 w 298829"/>
                <a:gd name="connsiteY0" fmla="*/ 0 h 305699"/>
                <a:gd name="connsiteX1" fmla="*/ 0 w 298829"/>
                <a:gd name="connsiteY1" fmla="*/ 0 h 305699"/>
                <a:gd name="connsiteX2" fmla="*/ 255321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1" y="305699"/>
                  </a:lnTo>
                  <a:lnTo>
                    <a:pt x="298830" y="305699"/>
                  </a:lnTo>
                  <a:close/>
                </a:path>
              </a:pathLst>
            </a:custGeom>
            <a:grpFill/>
            <a:ln w="11442" cap="flat">
              <a:noFill/>
              <a:prstDash val="solid"/>
              <a:miter/>
            </a:ln>
          </p:spPr>
          <p:txBody>
            <a:bodyPr rtlCol="0" anchor="ctr"/>
            <a:lstStyle/>
            <a:p>
              <a:endParaRPr lang="en-US"/>
            </a:p>
          </p:txBody>
        </p:sp>
        <p:sp>
          <p:nvSpPr>
            <p:cNvPr id="2018" name="Freeform: Shape 2017">
              <a:extLst>
                <a:ext uri="{FF2B5EF4-FFF2-40B4-BE49-F238E27FC236}">
                  <a16:creationId xmlns:a16="http://schemas.microsoft.com/office/drawing/2014/main" id="{FC583C3C-45B5-40FB-8A24-C6C20C8315C2}"/>
                </a:ext>
              </a:extLst>
            </p:cNvPr>
            <p:cNvSpPr/>
            <p:nvPr/>
          </p:nvSpPr>
          <p:spPr>
            <a:xfrm>
              <a:off x="7133246" y="0"/>
              <a:ext cx="297684" cy="305699"/>
            </a:xfrm>
            <a:custGeom>
              <a:avLst/>
              <a:gdLst>
                <a:gd name="connsiteX0" fmla="*/ 42363 w 297684"/>
                <a:gd name="connsiteY0" fmla="*/ 0 h 305699"/>
                <a:gd name="connsiteX1" fmla="*/ 0 w 297684"/>
                <a:gd name="connsiteY1" fmla="*/ 0 h 305699"/>
                <a:gd name="connsiteX2" fmla="*/ 255321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1" y="305699"/>
                  </a:lnTo>
                  <a:lnTo>
                    <a:pt x="297684" y="305699"/>
                  </a:lnTo>
                  <a:close/>
                </a:path>
              </a:pathLst>
            </a:custGeom>
            <a:grpFill/>
            <a:ln w="11442" cap="flat">
              <a:noFill/>
              <a:prstDash val="solid"/>
              <a:miter/>
            </a:ln>
          </p:spPr>
          <p:txBody>
            <a:bodyPr rtlCol="0" anchor="ctr"/>
            <a:lstStyle/>
            <a:p>
              <a:endParaRPr lang="en-US"/>
            </a:p>
          </p:txBody>
        </p:sp>
        <p:sp>
          <p:nvSpPr>
            <p:cNvPr id="2019" name="Freeform: Shape 2018">
              <a:extLst>
                <a:ext uri="{FF2B5EF4-FFF2-40B4-BE49-F238E27FC236}">
                  <a16:creationId xmlns:a16="http://schemas.microsoft.com/office/drawing/2014/main" id="{0C4FBFD7-039F-4963-8797-16034410F920}"/>
                </a:ext>
              </a:extLst>
            </p:cNvPr>
            <p:cNvSpPr/>
            <p:nvPr/>
          </p:nvSpPr>
          <p:spPr>
            <a:xfrm>
              <a:off x="6911128" y="0"/>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30" y="305699"/>
                  </a:lnTo>
                  <a:close/>
                </a:path>
              </a:pathLst>
            </a:custGeom>
            <a:grpFill/>
            <a:ln w="11442" cap="flat">
              <a:noFill/>
              <a:prstDash val="solid"/>
              <a:miter/>
            </a:ln>
          </p:spPr>
          <p:txBody>
            <a:bodyPr rtlCol="0" anchor="ctr"/>
            <a:lstStyle/>
            <a:p>
              <a:endParaRPr lang="en-US"/>
            </a:p>
          </p:txBody>
        </p:sp>
        <p:sp>
          <p:nvSpPr>
            <p:cNvPr id="2020" name="Freeform: Shape 2019">
              <a:extLst>
                <a:ext uri="{FF2B5EF4-FFF2-40B4-BE49-F238E27FC236}">
                  <a16:creationId xmlns:a16="http://schemas.microsoft.com/office/drawing/2014/main" id="{AD75002A-D2EE-4C6E-9BFC-701C2B83A70B}"/>
                </a:ext>
              </a:extLst>
            </p:cNvPr>
            <p:cNvSpPr/>
            <p:nvPr/>
          </p:nvSpPr>
          <p:spPr>
            <a:xfrm>
              <a:off x="6690155" y="0"/>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30" y="305699"/>
                  </a:lnTo>
                  <a:close/>
                </a:path>
              </a:pathLst>
            </a:custGeom>
            <a:grpFill/>
            <a:ln w="11442" cap="flat">
              <a:noFill/>
              <a:prstDash val="solid"/>
              <a:miter/>
            </a:ln>
          </p:spPr>
          <p:txBody>
            <a:bodyPr rtlCol="0" anchor="ctr"/>
            <a:lstStyle/>
            <a:p>
              <a:endParaRPr lang="en-US"/>
            </a:p>
          </p:txBody>
        </p:sp>
        <p:sp>
          <p:nvSpPr>
            <p:cNvPr id="2021" name="Freeform: Shape 2020">
              <a:extLst>
                <a:ext uri="{FF2B5EF4-FFF2-40B4-BE49-F238E27FC236}">
                  <a16:creationId xmlns:a16="http://schemas.microsoft.com/office/drawing/2014/main" id="{E7BFAA88-66C5-4F6E-8D70-79C19B9381B2}"/>
                </a:ext>
              </a:extLst>
            </p:cNvPr>
            <p:cNvSpPr/>
            <p:nvPr/>
          </p:nvSpPr>
          <p:spPr>
            <a:xfrm>
              <a:off x="6469181" y="0"/>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2022" name="Freeform: Shape 2021">
              <a:extLst>
                <a:ext uri="{FF2B5EF4-FFF2-40B4-BE49-F238E27FC236}">
                  <a16:creationId xmlns:a16="http://schemas.microsoft.com/office/drawing/2014/main" id="{40830506-D427-4DC9-BA28-1333AED6488D}"/>
                </a:ext>
              </a:extLst>
            </p:cNvPr>
            <p:cNvSpPr/>
            <p:nvPr/>
          </p:nvSpPr>
          <p:spPr>
            <a:xfrm>
              <a:off x="6248208" y="0"/>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2023" name="Freeform: Shape 2022">
              <a:extLst>
                <a:ext uri="{FF2B5EF4-FFF2-40B4-BE49-F238E27FC236}">
                  <a16:creationId xmlns:a16="http://schemas.microsoft.com/office/drawing/2014/main" id="{04191175-C740-4F15-9B14-56C373BC15F4}"/>
                </a:ext>
              </a:extLst>
            </p:cNvPr>
            <p:cNvSpPr/>
            <p:nvPr/>
          </p:nvSpPr>
          <p:spPr>
            <a:xfrm>
              <a:off x="6027235" y="0"/>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2024" name="Freeform: Shape 2023">
              <a:extLst>
                <a:ext uri="{FF2B5EF4-FFF2-40B4-BE49-F238E27FC236}">
                  <a16:creationId xmlns:a16="http://schemas.microsoft.com/office/drawing/2014/main" id="{4D677012-105E-4846-971B-424D4D48E4C3}"/>
                </a:ext>
              </a:extLst>
            </p:cNvPr>
            <p:cNvSpPr/>
            <p:nvPr/>
          </p:nvSpPr>
          <p:spPr>
            <a:xfrm>
              <a:off x="5806261" y="0"/>
              <a:ext cx="298829" cy="305699"/>
            </a:xfrm>
            <a:custGeom>
              <a:avLst/>
              <a:gdLst>
                <a:gd name="connsiteX0" fmla="*/ 42363 w 298829"/>
                <a:gd name="connsiteY0" fmla="*/ 0 h 305699"/>
                <a:gd name="connsiteX1" fmla="*/ 0 w 298829"/>
                <a:gd name="connsiteY1" fmla="*/ 0 h 305699"/>
                <a:gd name="connsiteX2" fmla="*/ 255322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2" y="305699"/>
                  </a:lnTo>
                  <a:lnTo>
                    <a:pt x="298830" y="305699"/>
                  </a:lnTo>
                  <a:close/>
                </a:path>
              </a:pathLst>
            </a:custGeom>
            <a:grpFill/>
            <a:ln w="11442" cap="flat">
              <a:noFill/>
              <a:prstDash val="solid"/>
              <a:miter/>
            </a:ln>
          </p:spPr>
          <p:txBody>
            <a:bodyPr rtlCol="0" anchor="ctr"/>
            <a:lstStyle/>
            <a:p>
              <a:endParaRPr lang="en-US"/>
            </a:p>
          </p:txBody>
        </p:sp>
        <p:sp>
          <p:nvSpPr>
            <p:cNvPr id="2025" name="Freeform: Shape 2024">
              <a:extLst>
                <a:ext uri="{FF2B5EF4-FFF2-40B4-BE49-F238E27FC236}">
                  <a16:creationId xmlns:a16="http://schemas.microsoft.com/office/drawing/2014/main" id="{8477EC98-A8AF-4A53-8735-3DEA1A0B65A3}"/>
                </a:ext>
              </a:extLst>
            </p:cNvPr>
            <p:cNvSpPr/>
            <p:nvPr/>
          </p:nvSpPr>
          <p:spPr>
            <a:xfrm>
              <a:off x="5585288" y="0"/>
              <a:ext cx="297684" cy="305699"/>
            </a:xfrm>
            <a:custGeom>
              <a:avLst/>
              <a:gdLst>
                <a:gd name="connsiteX0" fmla="*/ 42363 w 297684"/>
                <a:gd name="connsiteY0" fmla="*/ 0 h 305699"/>
                <a:gd name="connsiteX1" fmla="*/ 0 w 297684"/>
                <a:gd name="connsiteY1" fmla="*/ 0 h 305699"/>
                <a:gd name="connsiteX2" fmla="*/ 255321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1" y="305699"/>
                  </a:lnTo>
                  <a:lnTo>
                    <a:pt x="297684" y="305699"/>
                  </a:lnTo>
                  <a:close/>
                </a:path>
              </a:pathLst>
            </a:custGeom>
            <a:grpFill/>
            <a:ln w="11442" cap="flat">
              <a:noFill/>
              <a:prstDash val="solid"/>
              <a:miter/>
            </a:ln>
          </p:spPr>
          <p:txBody>
            <a:bodyPr rtlCol="0" anchor="ctr"/>
            <a:lstStyle/>
            <a:p>
              <a:endParaRPr lang="en-US"/>
            </a:p>
          </p:txBody>
        </p:sp>
        <p:sp>
          <p:nvSpPr>
            <p:cNvPr id="2026" name="Freeform: Shape 2025">
              <a:extLst>
                <a:ext uri="{FF2B5EF4-FFF2-40B4-BE49-F238E27FC236}">
                  <a16:creationId xmlns:a16="http://schemas.microsoft.com/office/drawing/2014/main" id="{85915B37-34FB-426F-A267-CF8BB69E6DD1}"/>
                </a:ext>
              </a:extLst>
            </p:cNvPr>
            <p:cNvSpPr/>
            <p:nvPr/>
          </p:nvSpPr>
          <p:spPr>
            <a:xfrm>
              <a:off x="5364314" y="0"/>
              <a:ext cx="297684" cy="305699"/>
            </a:xfrm>
            <a:custGeom>
              <a:avLst/>
              <a:gdLst>
                <a:gd name="connsiteX0" fmla="*/ 42363 w 297684"/>
                <a:gd name="connsiteY0" fmla="*/ 0 h 305699"/>
                <a:gd name="connsiteX1" fmla="*/ 0 w 297684"/>
                <a:gd name="connsiteY1" fmla="*/ 0 h 305699"/>
                <a:gd name="connsiteX2" fmla="*/ 255321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1" y="305699"/>
                  </a:lnTo>
                  <a:lnTo>
                    <a:pt x="297684" y="305699"/>
                  </a:lnTo>
                  <a:close/>
                </a:path>
              </a:pathLst>
            </a:custGeom>
            <a:grpFill/>
            <a:ln w="11442" cap="flat">
              <a:noFill/>
              <a:prstDash val="solid"/>
              <a:miter/>
            </a:ln>
          </p:spPr>
          <p:txBody>
            <a:bodyPr rtlCol="0" anchor="ctr"/>
            <a:lstStyle/>
            <a:p>
              <a:endParaRPr lang="en-US"/>
            </a:p>
          </p:txBody>
        </p:sp>
        <p:sp>
          <p:nvSpPr>
            <p:cNvPr id="2027" name="Freeform: Shape 2026">
              <a:extLst>
                <a:ext uri="{FF2B5EF4-FFF2-40B4-BE49-F238E27FC236}">
                  <a16:creationId xmlns:a16="http://schemas.microsoft.com/office/drawing/2014/main" id="{9C118189-5FAB-4E95-AA51-084BC99F41BA}"/>
                </a:ext>
              </a:extLst>
            </p:cNvPr>
            <p:cNvSpPr/>
            <p:nvPr/>
          </p:nvSpPr>
          <p:spPr>
            <a:xfrm>
              <a:off x="5142196" y="0"/>
              <a:ext cx="298829" cy="305699"/>
            </a:xfrm>
            <a:custGeom>
              <a:avLst/>
              <a:gdLst>
                <a:gd name="connsiteX0" fmla="*/ 43508 w 298829"/>
                <a:gd name="connsiteY0" fmla="*/ 0 h 305699"/>
                <a:gd name="connsiteX1" fmla="*/ 0 w 298829"/>
                <a:gd name="connsiteY1" fmla="*/ 0 h 305699"/>
                <a:gd name="connsiteX2" fmla="*/ 256466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6" y="305699"/>
                  </a:lnTo>
                  <a:lnTo>
                    <a:pt x="298829" y="305699"/>
                  </a:lnTo>
                  <a:close/>
                </a:path>
              </a:pathLst>
            </a:custGeom>
            <a:grpFill/>
            <a:ln w="11442" cap="flat">
              <a:noFill/>
              <a:prstDash val="solid"/>
              <a:miter/>
            </a:ln>
          </p:spPr>
          <p:txBody>
            <a:bodyPr rtlCol="0" anchor="ctr"/>
            <a:lstStyle/>
            <a:p>
              <a:endParaRPr lang="en-US"/>
            </a:p>
          </p:txBody>
        </p:sp>
        <p:sp>
          <p:nvSpPr>
            <p:cNvPr id="2028" name="Freeform: Shape 2027">
              <a:extLst>
                <a:ext uri="{FF2B5EF4-FFF2-40B4-BE49-F238E27FC236}">
                  <a16:creationId xmlns:a16="http://schemas.microsoft.com/office/drawing/2014/main" id="{B7C5CD51-3A82-45E9-BD68-60E41BF4D92C}"/>
                </a:ext>
              </a:extLst>
            </p:cNvPr>
            <p:cNvSpPr/>
            <p:nvPr/>
          </p:nvSpPr>
          <p:spPr>
            <a:xfrm>
              <a:off x="4921222" y="0"/>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sp>
          <p:nvSpPr>
            <p:cNvPr id="2029" name="Freeform: Shape 2028">
              <a:extLst>
                <a:ext uri="{FF2B5EF4-FFF2-40B4-BE49-F238E27FC236}">
                  <a16:creationId xmlns:a16="http://schemas.microsoft.com/office/drawing/2014/main" id="{78BD8209-6F31-45DE-A9BA-C796E171A0FE}"/>
                </a:ext>
              </a:extLst>
            </p:cNvPr>
            <p:cNvSpPr/>
            <p:nvPr/>
          </p:nvSpPr>
          <p:spPr>
            <a:xfrm>
              <a:off x="4700249" y="0"/>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2030" name="Freeform: Shape 2029">
              <a:extLst>
                <a:ext uri="{FF2B5EF4-FFF2-40B4-BE49-F238E27FC236}">
                  <a16:creationId xmlns:a16="http://schemas.microsoft.com/office/drawing/2014/main" id="{5368512E-1F75-4D15-A3E7-5227F4D38BCF}"/>
                </a:ext>
              </a:extLst>
            </p:cNvPr>
            <p:cNvSpPr/>
            <p:nvPr/>
          </p:nvSpPr>
          <p:spPr>
            <a:xfrm>
              <a:off x="4479276" y="0"/>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2031" name="Freeform: Shape 2030">
              <a:extLst>
                <a:ext uri="{FF2B5EF4-FFF2-40B4-BE49-F238E27FC236}">
                  <a16:creationId xmlns:a16="http://schemas.microsoft.com/office/drawing/2014/main" id="{9601BEF6-0941-44B3-8ED9-30BBBAB21C10}"/>
                </a:ext>
              </a:extLst>
            </p:cNvPr>
            <p:cNvSpPr/>
            <p:nvPr/>
          </p:nvSpPr>
          <p:spPr>
            <a:xfrm>
              <a:off x="4258302" y="0"/>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sp>
          <p:nvSpPr>
            <p:cNvPr id="2032" name="Freeform: Shape 2031">
              <a:extLst>
                <a:ext uri="{FF2B5EF4-FFF2-40B4-BE49-F238E27FC236}">
                  <a16:creationId xmlns:a16="http://schemas.microsoft.com/office/drawing/2014/main" id="{9BFC9435-9D19-4E1F-B38F-64E5B57A8DCB}"/>
                </a:ext>
              </a:extLst>
            </p:cNvPr>
            <p:cNvSpPr/>
            <p:nvPr/>
          </p:nvSpPr>
          <p:spPr>
            <a:xfrm>
              <a:off x="4037329" y="0"/>
              <a:ext cx="298829" cy="305699"/>
            </a:xfrm>
            <a:custGeom>
              <a:avLst/>
              <a:gdLst>
                <a:gd name="connsiteX0" fmla="*/ 42363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2033" name="Freeform: Shape 2032">
              <a:extLst>
                <a:ext uri="{FF2B5EF4-FFF2-40B4-BE49-F238E27FC236}">
                  <a16:creationId xmlns:a16="http://schemas.microsoft.com/office/drawing/2014/main" id="{17B3B242-E81B-47BC-B992-8621F62D4970}"/>
                </a:ext>
              </a:extLst>
            </p:cNvPr>
            <p:cNvSpPr/>
            <p:nvPr/>
          </p:nvSpPr>
          <p:spPr>
            <a:xfrm>
              <a:off x="3816355" y="0"/>
              <a:ext cx="297684" cy="305699"/>
            </a:xfrm>
            <a:custGeom>
              <a:avLst/>
              <a:gdLst>
                <a:gd name="connsiteX0" fmla="*/ 42363 w 297684"/>
                <a:gd name="connsiteY0" fmla="*/ 0 h 305699"/>
                <a:gd name="connsiteX1" fmla="*/ 0 w 297684"/>
                <a:gd name="connsiteY1" fmla="*/ 0 h 305699"/>
                <a:gd name="connsiteX2" fmla="*/ 255322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2" y="305699"/>
                  </a:lnTo>
                  <a:lnTo>
                    <a:pt x="297684" y="305699"/>
                  </a:lnTo>
                  <a:close/>
                </a:path>
              </a:pathLst>
            </a:custGeom>
            <a:grpFill/>
            <a:ln w="11442" cap="flat">
              <a:noFill/>
              <a:prstDash val="solid"/>
              <a:miter/>
            </a:ln>
          </p:spPr>
          <p:txBody>
            <a:bodyPr rtlCol="0" anchor="ctr"/>
            <a:lstStyle/>
            <a:p>
              <a:endParaRPr lang="en-US"/>
            </a:p>
          </p:txBody>
        </p:sp>
        <p:sp>
          <p:nvSpPr>
            <p:cNvPr id="2034" name="Freeform: Shape 2033">
              <a:extLst>
                <a:ext uri="{FF2B5EF4-FFF2-40B4-BE49-F238E27FC236}">
                  <a16:creationId xmlns:a16="http://schemas.microsoft.com/office/drawing/2014/main" id="{CEFC7CC2-A3F2-4DDD-A62E-BF7EE7E1B588}"/>
                </a:ext>
              </a:extLst>
            </p:cNvPr>
            <p:cNvSpPr/>
            <p:nvPr/>
          </p:nvSpPr>
          <p:spPr>
            <a:xfrm>
              <a:off x="3594237" y="0"/>
              <a:ext cx="298829" cy="305699"/>
            </a:xfrm>
            <a:custGeom>
              <a:avLst/>
              <a:gdLst>
                <a:gd name="connsiteX0" fmla="*/ 43508 w 298829"/>
                <a:gd name="connsiteY0" fmla="*/ 0 h 305699"/>
                <a:gd name="connsiteX1" fmla="*/ 0 w 298829"/>
                <a:gd name="connsiteY1" fmla="*/ 0 h 305699"/>
                <a:gd name="connsiteX2" fmla="*/ 256466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6" y="305699"/>
                  </a:lnTo>
                  <a:lnTo>
                    <a:pt x="298829" y="305699"/>
                  </a:lnTo>
                  <a:close/>
                </a:path>
              </a:pathLst>
            </a:custGeom>
            <a:grpFill/>
            <a:ln w="11442" cap="flat">
              <a:noFill/>
              <a:prstDash val="solid"/>
              <a:miter/>
            </a:ln>
          </p:spPr>
          <p:txBody>
            <a:bodyPr rtlCol="0" anchor="ctr"/>
            <a:lstStyle/>
            <a:p>
              <a:endParaRPr lang="en-US"/>
            </a:p>
          </p:txBody>
        </p:sp>
        <p:sp>
          <p:nvSpPr>
            <p:cNvPr id="2035" name="Freeform: Shape 2034">
              <a:extLst>
                <a:ext uri="{FF2B5EF4-FFF2-40B4-BE49-F238E27FC236}">
                  <a16:creationId xmlns:a16="http://schemas.microsoft.com/office/drawing/2014/main" id="{7803AFA6-F07A-43D9-9F1E-7126E293C428}"/>
                </a:ext>
              </a:extLst>
            </p:cNvPr>
            <p:cNvSpPr/>
            <p:nvPr/>
          </p:nvSpPr>
          <p:spPr>
            <a:xfrm>
              <a:off x="3373264" y="0"/>
              <a:ext cx="298829" cy="305699"/>
            </a:xfrm>
            <a:custGeom>
              <a:avLst/>
              <a:gdLst>
                <a:gd name="connsiteX0" fmla="*/ 43508 w 298829"/>
                <a:gd name="connsiteY0" fmla="*/ 0 h 305699"/>
                <a:gd name="connsiteX1" fmla="*/ 0 w 298829"/>
                <a:gd name="connsiteY1" fmla="*/ 0 h 305699"/>
                <a:gd name="connsiteX2" fmla="*/ 256466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6" y="305699"/>
                  </a:lnTo>
                  <a:lnTo>
                    <a:pt x="298829" y="305699"/>
                  </a:lnTo>
                  <a:close/>
                </a:path>
              </a:pathLst>
            </a:custGeom>
            <a:grpFill/>
            <a:ln w="11442" cap="flat">
              <a:noFill/>
              <a:prstDash val="solid"/>
              <a:miter/>
            </a:ln>
          </p:spPr>
          <p:txBody>
            <a:bodyPr rtlCol="0" anchor="ctr"/>
            <a:lstStyle/>
            <a:p>
              <a:endParaRPr lang="en-US"/>
            </a:p>
          </p:txBody>
        </p:sp>
        <p:sp>
          <p:nvSpPr>
            <p:cNvPr id="2036" name="Freeform: Shape 2035">
              <a:extLst>
                <a:ext uri="{FF2B5EF4-FFF2-40B4-BE49-F238E27FC236}">
                  <a16:creationId xmlns:a16="http://schemas.microsoft.com/office/drawing/2014/main" id="{DC9575BD-F7CD-4FCC-8EBA-9FAD3CF8B369}"/>
                </a:ext>
              </a:extLst>
            </p:cNvPr>
            <p:cNvSpPr/>
            <p:nvPr/>
          </p:nvSpPr>
          <p:spPr>
            <a:xfrm>
              <a:off x="3152290" y="0"/>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sp>
          <p:nvSpPr>
            <p:cNvPr id="2037" name="Freeform: Shape 2036">
              <a:extLst>
                <a:ext uri="{FF2B5EF4-FFF2-40B4-BE49-F238E27FC236}">
                  <a16:creationId xmlns:a16="http://schemas.microsoft.com/office/drawing/2014/main" id="{16FCB407-E36D-4E47-8408-E3A31C6F8483}"/>
                </a:ext>
              </a:extLst>
            </p:cNvPr>
            <p:cNvSpPr/>
            <p:nvPr/>
          </p:nvSpPr>
          <p:spPr>
            <a:xfrm>
              <a:off x="2931317" y="0"/>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solidFill>
              <a:srgbClr val="FF1493">
                <a:alpha val="20000"/>
              </a:srgbClr>
            </a:solidFill>
            <a:ln w="11442" cap="flat">
              <a:noFill/>
              <a:prstDash val="solid"/>
              <a:miter/>
            </a:ln>
          </p:spPr>
          <p:txBody>
            <a:bodyPr rtlCol="0" anchor="ctr"/>
            <a:lstStyle/>
            <a:p>
              <a:endParaRPr lang="en-US" dirty="0"/>
            </a:p>
          </p:txBody>
        </p:sp>
        <p:sp>
          <p:nvSpPr>
            <p:cNvPr id="2038" name="Freeform: Shape 2037">
              <a:extLst>
                <a:ext uri="{FF2B5EF4-FFF2-40B4-BE49-F238E27FC236}">
                  <a16:creationId xmlns:a16="http://schemas.microsoft.com/office/drawing/2014/main" id="{D38D75B7-FFEA-4A90-88AB-56193F6EA122}"/>
                </a:ext>
              </a:extLst>
            </p:cNvPr>
            <p:cNvSpPr/>
            <p:nvPr/>
          </p:nvSpPr>
          <p:spPr>
            <a:xfrm>
              <a:off x="2710344" y="0"/>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2039" name="Freeform: Shape 2038">
              <a:extLst>
                <a:ext uri="{FF2B5EF4-FFF2-40B4-BE49-F238E27FC236}">
                  <a16:creationId xmlns:a16="http://schemas.microsoft.com/office/drawing/2014/main" id="{7D0D1B78-8470-42EC-8567-97C1B91B6609}"/>
                </a:ext>
              </a:extLst>
            </p:cNvPr>
            <p:cNvSpPr/>
            <p:nvPr/>
          </p:nvSpPr>
          <p:spPr>
            <a:xfrm>
              <a:off x="2489370" y="0"/>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sp>
          <p:nvSpPr>
            <p:cNvPr id="2040" name="Freeform: Shape 2039">
              <a:extLst>
                <a:ext uri="{FF2B5EF4-FFF2-40B4-BE49-F238E27FC236}">
                  <a16:creationId xmlns:a16="http://schemas.microsoft.com/office/drawing/2014/main" id="{A0599C66-E40E-49AD-B141-B51FA3B65B47}"/>
                </a:ext>
              </a:extLst>
            </p:cNvPr>
            <p:cNvSpPr/>
            <p:nvPr/>
          </p:nvSpPr>
          <p:spPr>
            <a:xfrm>
              <a:off x="2268397" y="0"/>
              <a:ext cx="298829" cy="305699"/>
            </a:xfrm>
            <a:custGeom>
              <a:avLst/>
              <a:gdLst>
                <a:gd name="connsiteX0" fmla="*/ 42363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2041" name="Freeform: Shape 2040">
              <a:extLst>
                <a:ext uri="{FF2B5EF4-FFF2-40B4-BE49-F238E27FC236}">
                  <a16:creationId xmlns:a16="http://schemas.microsoft.com/office/drawing/2014/main" id="{2718D5F8-92C6-4D7F-A610-DB56804FF92C}"/>
                </a:ext>
              </a:extLst>
            </p:cNvPr>
            <p:cNvSpPr/>
            <p:nvPr/>
          </p:nvSpPr>
          <p:spPr>
            <a:xfrm>
              <a:off x="2047423" y="0"/>
              <a:ext cx="297684" cy="305699"/>
            </a:xfrm>
            <a:custGeom>
              <a:avLst/>
              <a:gdLst>
                <a:gd name="connsiteX0" fmla="*/ 42363 w 297684"/>
                <a:gd name="connsiteY0" fmla="*/ 0 h 305699"/>
                <a:gd name="connsiteX1" fmla="*/ 0 w 297684"/>
                <a:gd name="connsiteY1" fmla="*/ 0 h 305699"/>
                <a:gd name="connsiteX2" fmla="*/ 255322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2" y="305699"/>
                  </a:lnTo>
                  <a:lnTo>
                    <a:pt x="297684" y="305699"/>
                  </a:lnTo>
                  <a:close/>
                </a:path>
              </a:pathLst>
            </a:custGeom>
            <a:grpFill/>
            <a:ln w="11442" cap="flat">
              <a:noFill/>
              <a:prstDash val="solid"/>
              <a:miter/>
            </a:ln>
          </p:spPr>
          <p:txBody>
            <a:bodyPr rtlCol="0" anchor="ctr"/>
            <a:lstStyle/>
            <a:p>
              <a:endParaRPr lang="en-US"/>
            </a:p>
          </p:txBody>
        </p:sp>
        <p:sp>
          <p:nvSpPr>
            <p:cNvPr id="2042" name="Freeform: Shape 2041">
              <a:extLst>
                <a:ext uri="{FF2B5EF4-FFF2-40B4-BE49-F238E27FC236}">
                  <a16:creationId xmlns:a16="http://schemas.microsoft.com/office/drawing/2014/main" id="{65D9E186-25C6-434A-9AD8-C73F46B52CD3}"/>
                </a:ext>
              </a:extLst>
            </p:cNvPr>
            <p:cNvSpPr/>
            <p:nvPr/>
          </p:nvSpPr>
          <p:spPr>
            <a:xfrm>
              <a:off x="1825305" y="0"/>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29" y="305699"/>
                  </a:lnTo>
                  <a:close/>
                </a:path>
              </a:pathLst>
            </a:custGeom>
            <a:grpFill/>
            <a:ln w="11442" cap="flat">
              <a:noFill/>
              <a:prstDash val="solid"/>
              <a:miter/>
            </a:ln>
          </p:spPr>
          <p:txBody>
            <a:bodyPr rtlCol="0" anchor="ctr"/>
            <a:lstStyle/>
            <a:p>
              <a:endParaRPr lang="en-US"/>
            </a:p>
          </p:txBody>
        </p:sp>
        <p:sp>
          <p:nvSpPr>
            <p:cNvPr id="2043" name="Freeform: Shape 2042">
              <a:extLst>
                <a:ext uri="{FF2B5EF4-FFF2-40B4-BE49-F238E27FC236}">
                  <a16:creationId xmlns:a16="http://schemas.microsoft.com/office/drawing/2014/main" id="{311F8504-3A52-4579-AF18-09FF0771F362}"/>
                </a:ext>
              </a:extLst>
            </p:cNvPr>
            <p:cNvSpPr/>
            <p:nvPr/>
          </p:nvSpPr>
          <p:spPr>
            <a:xfrm>
              <a:off x="1604332" y="0"/>
              <a:ext cx="298829" cy="305699"/>
            </a:xfrm>
            <a:custGeom>
              <a:avLst/>
              <a:gdLst>
                <a:gd name="connsiteX0" fmla="*/ 43508 w 298829"/>
                <a:gd name="connsiteY0" fmla="*/ 0 h 305699"/>
                <a:gd name="connsiteX1" fmla="*/ 0 w 298829"/>
                <a:gd name="connsiteY1" fmla="*/ 0 h 305699"/>
                <a:gd name="connsiteX2" fmla="*/ 256466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6" y="305699"/>
                  </a:lnTo>
                  <a:lnTo>
                    <a:pt x="298829" y="305699"/>
                  </a:lnTo>
                  <a:close/>
                </a:path>
              </a:pathLst>
            </a:custGeom>
            <a:grpFill/>
            <a:ln w="11442" cap="flat">
              <a:noFill/>
              <a:prstDash val="solid"/>
              <a:miter/>
            </a:ln>
          </p:spPr>
          <p:txBody>
            <a:bodyPr rtlCol="0" anchor="ctr"/>
            <a:lstStyle/>
            <a:p>
              <a:endParaRPr lang="en-US"/>
            </a:p>
          </p:txBody>
        </p:sp>
        <p:sp>
          <p:nvSpPr>
            <p:cNvPr id="2044" name="Freeform: Shape 2043">
              <a:extLst>
                <a:ext uri="{FF2B5EF4-FFF2-40B4-BE49-F238E27FC236}">
                  <a16:creationId xmlns:a16="http://schemas.microsoft.com/office/drawing/2014/main" id="{8B0B2165-BF1E-4CFA-90C9-C51A66CD2F43}"/>
                </a:ext>
              </a:extLst>
            </p:cNvPr>
            <p:cNvSpPr/>
            <p:nvPr/>
          </p:nvSpPr>
          <p:spPr>
            <a:xfrm>
              <a:off x="1383358" y="0"/>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sp>
          <p:nvSpPr>
            <p:cNvPr id="2045" name="Freeform: Shape 2044">
              <a:extLst>
                <a:ext uri="{FF2B5EF4-FFF2-40B4-BE49-F238E27FC236}">
                  <a16:creationId xmlns:a16="http://schemas.microsoft.com/office/drawing/2014/main" id="{E1E4B99B-53D9-489D-8979-A392E825BADA}"/>
                </a:ext>
              </a:extLst>
            </p:cNvPr>
            <p:cNvSpPr/>
            <p:nvPr/>
          </p:nvSpPr>
          <p:spPr>
            <a:xfrm>
              <a:off x="1162385" y="0"/>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sp>
          <p:nvSpPr>
            <p:cNvPr id="2046" name="Freeform: Shape 2045">
              <a:extLst>
                <a:ext uri="{FF2B5EF4-FFF2-40B4-BE49-F238E27FC236}">
                  <a16:creationId xmlns:a16="http://schemas.microsoft.com/office/drawing/2014/main" id="{33176248-02E5-4154-8D8E-A2F0B4E59F41}"/>
                </a:ext>
              </a:extLst>
            </p:cNvPr>
            <p:cNvSpPr/>
            <p:nvPr/>
          </p:nvSpPr>
          <p:spPr>
            <a:xfrm>
              <a:off x="941411" y="0"/>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sp>
          <p:nvSpPr>
            <p:cNvPr id="2047" name="Freeform: Shape 2046">
              <a:extLst>
                <a:ext uri="{FF2B5EF4-FFF2-40B4-BE49-F238E27FC236}">
                  <a16:creationId xmlns:a16="http://schemas.microsoft.com/office/drawing/2014/main" id="{3799AF28-0996-43A0-97FA-9429F2717D00}"/>
                </a:ext>
              </a:extLst>
            </p:cNvPr>
            <p:cNvSpPr/>
            <p:nvPr/>
          </p:nvSpPr>
          <p:spPr>
            <a:xfrm>
              <a:off x="720438" y="0"/>
              <a:ext cx="298829" cy="305699"/>
            </a:xfrm>
            <a:custGeom>
              <a:avLst/>
              <a:gdLst>
                <a:gd name="connsiteX0" fmla="*/ 42363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sp>
          <p:nvSpPr>
            <p:cNvPr id="2048" name="Freeform: Shape 2047">
              <a:extLst>
                <a:ext uri="{FF2B5EF4-FFF2-40B4-BE49-F238E27FC236}">
                  <a16:creationId xmlns:a16="http://schemas.microsoft.com/office/drawing/2014/main" id="{3E4ED6FB-1103-4767-BE2C-34D2EB2D97C8}"/>
                </a:ext>
              </a:extLst>
            </p:cNvPr>
            <p:cNvSpPr/>
            <p:nvPr/>
          </p:nvSpPr>
          <p:spPr>
            <a:xfrm>
              <a:off x="499464" y="0"/>
              <a:ext cx="297684" cy="305699"/>
            </a:xfrm>
            <a:custGeom>
              <a:avLst/>
              <a:gdLst>
                <a:gd name="connsiteX0" fmla="*/ 42363 w 297684"/>
                <a:gd name="connsiteY0" fmla="*/ 0 h 305699"/>
                <a:gd name="connsiteX1" fmla="*/ 0 w 297684"/>
                <a:gd name="connsiteY1" fmla="*/ 0 h 305699"/>
                <a:gd name="connsiteX2" fmla="*/ 255322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2" y="305699"/>
                  </a:lnTo>
                  <a:lnTo>
                    <a:pt x="297684" y="305699"/>
                  </a:lnTo>
                  <a:close/>
                </a:path>
              </a:pathLst>
            </a:custGeom>
            <a:grpFill/>
            <a:ln w="11442" cap="flat">
              <a:noFill/>
              <a:prstDash val="solid"/>
              <a:miter/>
            </a:ln>
          </p:spPr>
          <p:txBody>
            <a:bodyPr rtlCol="0" anchor="ctr"/>
            <a:lstStyle/>
            <a:p>
              <a:endParaRPr lang="en-US"/>
            </a:p>
          </p:txBody>
        </p:sp>
        <p:sp>
          <p:nvSpPr>
            <p:cNvPr id="2049" name="Freeform: Shape 2048">
              <a:extLst>
                <a:ext uri="{FF2B5EF4-FFF2-40B4-BE49-F238E27FC236}">
                  <a16:creationId xmlns:a16="http://schemas.microsoft.com/office/drawing/2014/main" id="{ACBCBA7C-D387-42F9-84F2-408C70C8FC11}"/>
                </a:ext>
              </a:extLst>
            </p:cNvPr>
            <p:cNvSpPr/>
            <p:nvPr/>
          </p:nvSpPr>
          <p:spPr>
            <a:xfrm>
              <a:off x="278491" y="0"/>
              <a:ext cx="297684" cy="305699"/>
            </a:xfrm>
            <a:custGeom>
              <a:avLst/>
              <a:gdLst>
                <a:gd name="connsiteX0" fmla="*/ 42363 w 297684"/>
                <a:gd name="connsiteY0" fmla="*/ 0 h 305699"/>
                <a:gd name="connsiteX1" fmla="*/ 0 w 297684"/>
                <a:gd name="connsiteY1" fmla="*/ 0 h 305699"/>
                <a:gd name="connsiteX2" fmla="*/ 255322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2" y="305699"/>
                  </a:lnTo>
                  <a:lnTo>
                    <a:pt x="297684" y="305699"/>
                  </a:lnTo>
                  <a:close/>
                </a:path>
              </a:pathLst>
            </a:custGeom>
            <a:grpFill/>
            <a:ln w="11442" cap="flat">
              <a:noFill/>
              <a:prstDash val="solid"/>
              <a:miter/>
            </a:ln>
          </p:spPr>
          <p:txBody>
            <a:bodyPr rtlCol="0" anchor="ctr"/>
            <a:lstStyle/>
            <a:p>
              <a:endParaRPr lang="en-US"/>
            </a:p>
          </p:txBody>
        </p:sp>
        <p:sp>
          <p:nvSpPr>
            <p:cNvPr id="2050" name="Freeform: Shape 2049">
              <a:extLst>
                <a:ext uri="{FF2B5EF4-FFF2-40B4-BE49-F238E27FC236}">
                  <a16:creationId xmlns:a16="http://schemas.microsoft.com/office/drawing/2014/main" id="{E98A184F-93EE-44A8-BA23-0590D9836C7C}"/>
                </a:ext>
              </a:extLst>
            </p:cNvPr>
            <p:cNvSpPr/>
            <p:nvPr/>
          </p:nvSpPr>
          <p:spPr>
            <a:xfrm>
              <a:off x="56373" y="0"/>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29" y="305699"/>
                  </a:lnTo>
                  <a:close/>
                </a:path>
              </a:pathLst>
            </a:custGeom>
            <a:grpFill/>
            <a:ln w="11442" cap="flat">
              <a:noFill/>
              <a:prstDash val="solid"/>
              <a:miter/>
            </a:ln>
          </p:spPr>
          <p:txBody>
            <a:bodyPr rtlCol="0" anchor="ctr"/>
            <a:lstStyle/>
            <a:p>
              <a:endParaRPr lang="en-US"/>
            </a:p>
          </p:txBody>
        </p:sp>
        <p:sp>
          <p:nvSpPr>
            <p:cNvPr id="2051" name="Freeform: Shape 2050">
              <a:extLst>
                <a:ext uri="{FF2B5EF4-FFF2-40B4-BE49-F238E27FC236}">
                  <a16:creationId xmlns:a16="http://schemas.microsoft.com/office/drawing/2014/main" id="{4684FCD1-0623-4B54-A8E1-377C4A8BD907}"/>
                </a:ext>
              </a:extLst>
            </p:cNvPr>
            <p:cNvSpPr/>
            <p:nvPr/>
          </p:nvSpPr>
          <p:spPr>
            <a:xfrm>
              <a:off x="-164600" y="0"/>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sp>
          <p:nvSpPr>
            <p:cNvPr id="2052" name="Freeform: Shape 2051">
              <a:extLst>
                <a:ext uri="{FF2B5EF4-FFF2-40B4-BE49-F238E27FC236}">
                  <a16:creationId xmlns:a16="http://schemas.microsoft.com/office/drawing/2014/main" id="{8B3A0964-2771-436C-A19A-E16BF3CB67EF}"/>
                </a:ext>
              </a:extLst>
            </p:cNvPr>
            <p:cNvSpPr/>
            <p:nvPr/>
          </p:nvSpPr>
          <p:spPr>
            <a:xfrm>
              <a:off x="-385573" y="0"/>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sp>
          <p:nvSpPr>
            <p:cNvPr id="2053" name="Freeform: Shape 2052">
              <a:extLst>
                <a:ext uri="{FF2B5EF4-FFF2-40B4-BE49-F238E27FC236}">
                  <a16:creationId xmlns:a16="http://schemas.microsoft.com/office/drawing/2014/main" id="{67FA432F-A6BD-407C-9E50-552713120005}"/>
                </a:ext>
              </a:extLst>
            </p:cNvPr>
            <p:cNvSpPr/>
            <p:nvPr/>
          </p:nvSpPr>
          <p:spPr>
            <a:xfrm>
              <a:off x="-606547" y="0"/>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grpSp>
      <p:grpSp>
        <p:nvGrpSpPr>
          <p:cNvPr id="2054" name="Graphic 60">
            <a:extLst>
              <a:ext uri="{FF2B5EF4-FFF2-40B4-BE49-F238E27FC236}">
                <a16:creationId xmlns:a16="http://schemas.microsoft.com/office/drawing/2014/main" id="{09EFC2CE-8481-45AC-BE27-7C148B596D9B}"/>
              </a:ext>
            </a:extLst>
          </p:cNvPr>
          <p:cNvGrpSpPr/>
          <p:nvPr userDrawn="1"/>
        </p:nvGrpSpPr>
        <p:grpSpPr>
          <a:xfrm>
            <a:off x="-807721" y="535203"/>
            <a:ext cx="14449142" cy="309134"/>
            <a:chOff x="-640081" y="436591"/>
            <a:chExt cx="14449142" cy="309134"/>
          </a:xfrm>
          <a:solidFill>
            <a:srgbClr val="F2F2F2">
              <a:alpha val="5098"/>
            </a:srgbClr>
          </a:solidFill>
        </p:grpSpPr>
        <p:sp>
          <p:nvSpPr>
            <p:cNvPr id="2055" name="Freeform: Shape 2054">
              <a:extLst>
                <a:ext uri="{FF2B5EF4-FFF2-40B4-BE49-F238E27FC236}">
                  <a16:creationId xmlns:a16="http://schemas.microsoft.com/office/drawing/2014/main" id="{60A5613E-B394-43A2-915F-1A95A72C82D7}"/>
                </a:ext>
              </a:extLst>
            </p:cNvPr>
            <p:cNvSpPr/>
            <p:nvPr/>
          </p:nvSpPr>
          <p:spPr>
            <a:xfrm>
              <a:off x="13511376" y="436591"/>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29" y="305699"/>
                  </a:lnTo>
                  <a:close/>
                </a:path>
              </a:pathLst>
            </a:custGeom>
            <a:grpFill/>
            <a:ln w="11442" cap="flat">
              <a:noFill/>
              <a:prstDash val="solid"/>
              <a:miter/>
            </a:ln>
          </p:spPr>
          <p:txBody>
            <a:bodyPr rtlCol="0" anchor="ctr"/>
            <a:lstStyle/>
            <a:p>
              <a:endParaRPr lang="en-US"/>
            </a:p>
          </p:txBody>
        </p:sp>
        <p:sp>
          <p:nvSpPr>
            <p:cNvPr id="2056" name="Freeform: Shape 2055">
              <a:extLst>
                <a:ext uri="{FF2B5EF4-FFF2-40B4-BE49-F238E27FC236}">
                  <a16:creationId xmlns:a16="http://schemas.microsoft.com/office/drawing/2014/main" id="{A9F9C85A-1A64-4EE8-9AA7-37ADD890A321}"/>
                </a:ext>
              </a:extLst>
            </p:cNvPr>
            <p:cNvSpPr/>
            <p:nvPr/>
          </p:nvSpPr>
          <p:spPr>
            <a:xfrm>
              <a:off x="13290402" y="436591"/>
              <a:ext cx="298830" cy="305699"/>
            </a:xfrm>
            <a:custGeom>
              <a:avLst/>
              <a:gdLst>
                <a:gd name="connsiteX0" fmla="*/ 43508 w 298830"/>
                <a:gd name="connsiteY0" fmla="*/ 0 h 305699"/>
                <a:gd name="connsiteX1" fmla="*/ 0 w 298830"/>
                <a:gd name="connsiteY1" fmla="*/ 0 h 305699"/>
                <a:gd name="connsiteX2" fmla="*/ 255322 w 298830"/>
                <a:gd name="connsiteY2" fmla="*/ 305699 h 305699"/>
                <a:gd name="connsiteX3" fmla="*/ 298830 w 298830"/>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30" h="305699">
                  <a:moveTo>
                    <a:pt x="43508" y="0"/>
                  </a:moveTo>
                  <a:lnTo>
                    <a:pt x="0" y="0"/>
                  </a:lnTo>
                  <a:lnTo>
                    <a:pt x="255322" y="305699"/>
                  </a:lnTo>
                  <a:lnTo>
                    <a:pt x="298830" y="305699"/>
                  </a:lnTo>
                  <a:close/>
                </a:path>
              </a:pathLst>
            </a:custGeom>
            <a:grpFill/>
            <a:ln w="11442" cap="flat">
              <a:noFill/>
              <a:prstDash val="solid"/>
              <a:miter/>
            </a:ln>
          </p:spPr>
          <p:txBody>
            <a:bodyPr rtlCol="0" anchor="ctr"/>
            <a:lstStyle/>
            <a:p>
              <a:endParaRPr lang="en-US"/>
            </a:p>
          </p:txBody>
        </p:sp>
        <p:sp>
          <p:nvSpPr>
            <p:cNvPr id="2057" name="Freeform: Shape 2056">
              <a:extLst>
                <a:ext uri="{FF2B5EF4-FFF2-40B4-BE49-F238E27FC236}">
                  <a16:creationId xmlns:a16="http://schemas.microsoft.com/office/drawing/2014/main" id="{5CA81EA7-99DB-4B7E-9A9C-CCD6C1D9ACD9}"/>
                </a:ext>
              </a:extLst>
            </p:cNvPr>
            <p:cNvSpPr/>
            <p:nvPr/>
          </p:nvSpPr>
          <p:spPr>
            <a:xfrm>
              <a:off x="13069430" y="436591"/>
              <a:ext cx="298829" cy="305699"/>
            </a:xfrm>
            <a:custGeom>
              <a:avLst/>
              <a:gdLst>
                <a:gd name="connsiteX0" fmla="*/ 43507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7"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2058" name="Freeform: Shape 2057">
              <a:extLst>
                <a:ext uri="{FF2B5EF4-FFF2-40B4-BE49-F238E27FC236}">
                  <a16:creationId xmlns:a16="http://schemas.microsoft.com/office/drawing/2014/main" id="{5DA48C79-E033-4EF8-96BE-93633A6BBEE7}"/>
                </a:ext>
              </a:extLst>
            </p:cNvPr>
            <p:cNvSpPr/>
            <p:nvPr/>
          </p:nvSpPr>
          <p:spPr>
            <a:xfrm>
              <a:off x="12848456"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sp>
          <p:nvSpPr>
            <p:cNvPr id="2059" name="Freeform: Shape 2058">
              <a:extLst>
                <a:ext uri="{FF2B5EF4-FFF2-40B4-BE49-F238E27FC236}">
                  <a16:creationId xmlns:a16="http://schemas.microsoft.com/office/drawing/2014/main" id="{CE1EA06C-1BAA-4BF8-A876-F05AC9966882}"/>
                </a:ext>
              </a:extLst>
            </p:cNvPr>
            <p:cNvSpPr/>
            <p:nvPr/>
          </p:nvSpPr>
          <p:spPr>
            <a:xfrm>
              <a:off x="12627483" y="436591"/>
              <a:ext cx="298829" cy="305699"/>
            </a:xfrm>
            <a:custGeom>
              <a:avLst/>
              <a:gdLst>
                <a:gd name="connsiteX0" fmla="*/ 43507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7"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2060" name="Freeform: Shape 2059">
              <a:extLst>
                <a:ext uri="{FF2B5EF4-FFF2-40B4-BE49-F238E27FC236}">
                  <a16:creationId xmlns:a16="http://schemas.microsoft.com/office/drawing/2014/main" id="{3CA6EF32-FD46-4804-A9E9-A43114DBF93E}"/>
                </a:ext>
              </a:extLst>
            </p:cNvPr>
            <p:cNvSpPr/>
            <p:nvPr/>
          </p:nvSpPr>
          <p:spPr>
            <a:xfrm>
              <a:off x="12406509" y="436591"/>
              <a:ext cx="298829" cy="305699"/>
            </a:xfrm>
            <a:custGeom>
              <a:avLst/>
              <a:gdLst>
                <a:gd name="connsiteX0" fmla="*/ 42362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2"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sp>
          <p:nvSpPr>
            <p:cNvPr id="2061" name="Freeform: Shape 2060">
              <a:extLst>
                <a:ext uri="{FF2B5EF4-FFF2-40B4-BE49-F238E27FC236}">
                  <a16:creationId xmlns:a16="http://schemas.microsoft.com/office/drawing/2014/main" id="{1A126F69-A80B-456B-9622-4584F175AE26}"/>
                </a:ext>
              </a:extLst>
            </p:cNvPr>
            <p:cNvSpPr/>
            <p:nvPr/>
          </p:nvSpPr>
          <p:spPr>
            <a:xfrm>
              <a:off x="12185535" y="436591"/>
              <a:ext cx="297684" cy="305699"/>
            </a:xfrm>
            <a:custGeom>
              <a:avLst/>
              <a:gdLst>
                <a:gd name="connsiteX0" fmla="*/ 42364 w 297684"/>
                <a:gd name="connsiteY0" fmla="*/ 0 h 305699"/>
                <a:gd name="connsiteX1" fmla="*/ 0 w 297684"/>
                <a:gd name="connsiteY1" fmla="*/ 0 h 305699"/>
                <a:gd name="connsiteX2" fmla="*/ 255322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4" y="0"/>
                  </a:moveTo>
                  <a:lnTo>
                    <a:pt x="0" y="0"/>
                  </a:lnTo>
                  <a:lnTo>
                    <a:pt x="255322" y="305699"/>
                  </a:lnTo>
                  <a:lnTo>
                    <a:pt x="297684" y="305699"/>
                  </a:lnTo>
                  <a:close/>
                </a:path>
              </a:pathLst>
            </a:custGeom>
            <a:grpFill/>
            <a:ln w="11442" cap="flat">
              <a:noFill/>
              <a:prstDash val="solid"/>
              <a:miter/>
            </a:ln>
          </p:spPr>
          <p:txBody>
            <a:bodyPr rtlCol="0" anchor="ctr"/>
            <a:lstStyle/>
            <a:p>
              <a:endParaRPr lang="en-US"/>
            </a:p>
          </p:txBody>
        </p:sp>
        <p:sp>
          <p:nvSpPr>
            <p:cNvPr id="2062" name="Freeform: Shape 2061">
              <a:extLst>
                <a:ext uri="{FF2B5EF4-FFF2-40B4-BE49-F238E27FC236}">
                  <a16:creationId xmlns:a16="http://schemas.microsoft.com/office/drawing/2014/main" id="{127D5413-AF17-408C-B063-30118257CE76}"/>
                </a:ext>
              </a:extLst>
            </p:cNvPr>
            <p:cNvSpPr/>
            <p:nvPr/>
          </p:nvSpPr>
          <p:spPr>
            <a:xfrm>
              <a:off x="11963418" y="436591"/>
              <a:ext cx="298829" cy="305699"/>
            </a:xfrm>
            <a:custGeom>
              <a:avLst/>
              <a:gdLst>
                <a:gd name="connsiteX0" fmla="*/ 43507 w 298829"/>
                <a:gd name="connsiteY0" fmla="*/ 0 h 305699"/>
                <a:gd name="connsiteX1" fmla="*/ 0 w 298829"/>
                <a:gd name="connsiteY1" fmla="*/ 0 h 305699"/>
                <a:gd name="connsiteX2" fmla="*/ 256465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7" y="0"/>
                  </a:moveTo>
                  <a:lnTo>
                    <a:pt x="0" y="0"/>
                  </a:lnTo>
                  <a:lnTo>
                    <a:pt x="256465" y="305699"/>
                  </a:lnTo>
                  <a:lnTo>
                    <a:pt x="298829" y="305699"/>
                  </a:lnTo>
                  <a:close/>
                </a:path>
              </a:pathLst>
            </a:custGeom>
            <a:grpFill/>
            <a:ln w="11442" cap="flat">
              <a:noFill/>
              <a:prstDash val="solid"/>
              <a:miter/>
            </a:ln>
          </p:spPr>
          <p:txBody>
            <a:bodyPr rtlCol="0" anchor="ctr"/>
            <a:lstStyle/>
            <a:p>
              <a:endParaRPr lang="en-US"/>
            </a:p>
          </p:txBody>
        </p:sp>
        <p:sp>
          <p:nvSpPr>
            <p:cNvPr id="2063" name="Freeform: Shape 2062">
              <a:extLst>
                <a:ext uri="{FF2B5EF4-FFF2-40B4-BE49-F238E27FC236}">
                  <a16:creationId xmlns:a16="http://schemas.microsoft.com/office/drawing/2014/main" id="{A26EE8AA-E079-41EE-A3A6-40874E18D0A3}"/>
                </a:ext>
              </a:extLst>
            </p:cNvPr>
            <p:cNvSpPr/>
            <p:nvPr/>
          </p:nvSpPr>
          <p:spPr>
            <a:xfrm>
              <a:off x="11742444" y="436591"/>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29" y="305699"/>
                  </a:lnTo>
                  <a:close/>
                </a:path>
              </a:pathLst>
            </a:custGeom>
            <a:grpFill/>
            <a:ln w="11442" cap="flat">
              <a:noFill/>
              <a:prstDash val="solid"/>
              <a:miter/>
            </a:ln>
          </p:spPr>
          <p:txBody>
            <a:bodyPr rtlCol="0" anchor="ctr"/>
            <a:lstStyle/>
            <a:p>
              <a:endParaRPr lang="en-US"/>
            </a:p>
          </p:txBody>
        </p:sp>
        <p:sp>
          <p:nvSpPr>
            <p:cNvPr id="2064" name="Freeform: Shape 2063">
              <a:extLst>
                <a:ext uri="{FF2B5EF4-FFF2-40B4-BE49-F238E27FC236}">
                  <a16:creationId xmlns:a16="http://schemas.microsoft.com/office/drawing/2014/main" id="{8C7687CE-F1D3-4F9C-B8CE-239667D801D1}"/>
                </a:ext>
              </a:extLst>
            </p:cNvPr>
            <p:cNvSpPr/>
            <p:nvPr/>
          </p:nvSpPr>
          <p:spPr>
            <a:xfrm>
              <a:off x="11521470" y="436591"/>
              <a:ext cx="298830" cy="305699"/>
            </a:xfrm>
            <a:custGeom>
              <a:avLst/>
              <a:gdLst>
                <a:gd name="connsiteX0" fmla="*/ 43508 w 298830"/>
                <a:gd name="connsiteY0" fmla="*/ 0 h 305699"/>
                <a:gd name="connsiteX1" fmla="*/ 0 w 298830"/>
                <a:gd name="connsiteY1" fmla="*/ 0 h 305699"/>
                <a:gd name="connsiteX2" fmla="*/ 255322 w 298830"/>
                <a:gd name="connsiteY2" fmla="*/ 305699 h 305699"/>
                <a:gd name="connsiteX3" fmla="*/ 298830 w 298830"/>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30" h="305699">
                  <a:moveTo>
                    <a:pt x="43508" y="0"/>
                  </a:moveTo>
                  <a:lnTo>
                    <a:pt x="0" y="0"/>
                  </a:lnTo>
                  <a:lnTo>
                    <a:pt x="255322" y="305699"/>
                  </a:lnTo>
                  <a:lnTo>
                    <a:pt x="298830" y="305699"/>
                  </a:lnTo>
                  <a:close/>
                </a:path>
              </a:pathLst>
            </a:custGeom>
            <a:grpFill/>
            <a:ln w="11442" cap="flat">
              <a:noFill/>
              <a:prstDash val="solid"/>
              <a:miter/>
            </a:ln>
          </p:spPr>
          <p:txBody>
            <a:bodyPr rtlCol="0" anchor="ctr"/>
            <a:lstStyle/>
            <a:p>
              <a:endParaRPr lang="en-US"/>
            </a:p>
          </p:txBody>
        </p:sp>
        <p:sp>
          <p:nvSpPr>
            <p:cNvPr id="2065" name="Freeform: Shape 2064">
              <a:extLst>
                <a:ext uri="{FF2B5EF4-FFF2-40B4-BE49-F238E27FC236}">
                  <a16:creationId xmlns:a16="http://schemas.microsoft.com/office/drawing/2014/main" id="{8D40E349-C9D7-48DB-A7D4-0F3D5404B5CC}"/>
                </a:ext>
              </a:extLst>
            </p:cNvPr>
            <p:cNvSpPr/>
            <p:nvPr/>
          </p:nvSpPr>
          <p:spPr>
            <a:xfrm>
              <a:off x="11300497" y="436591"/>
              <a:ext cx="298829" cy="305699"/>
            </a:xfrm>
            <a:custGeom>
              <a:avLst/>
              <a:gdLst>
                <a:gd name="connsiteX0" fmla="*/ 43507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7"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2066" name="Freeform: Shape 2065">
              <a:extLst>
                <a:ext uri="{FF2B5EF4-FFF2-40B4-BE49-F238E27FC236}">
                  <a16:creationId xmlns:a16="http://schemas.microsoft.com/office/drawing/2014/main" id="{501C28A6-33A4-4031-8585-01B5FB3B04F5}"/>
                </a:ext>
              </a:extLst>
            </p:cNvPr>
            <p:cNvSpPr/>
            <p:nvPr/>
          </p:nvSpPr>
          <p:spPr>
            <a:xfrm>
              <a:off x="11079523"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sp>
          <p:nvSpPr>
            <p:cNvPr id="2067" name="Freeform: Shape 2066">
              <a:extLst>
                <a:ext uri="{FF2B5EF4-FFF2-40B4-BE49-F238E27FC236}">
                  <a16:creationId xmlns:a16="http://schemas.microsoft.com/office/drawing/2014/main" id="{2562661A-2BB9-4302-A5D3-F48F58155AB3}"/>
                </a:ext>
              </a:extLst>
            </p:cNvPr>
            <p:cNvSpPr/>
            <p:nvPr/>
          </p:nvSpPr>
          <p:spPr>
            <a:xfrm>
              <a:off x="10858550" y="436591"/>
              <a:ext cx="298829" cy="305699"/>
            </a:xfrm>
            <a:custGeom>
              <a:avLst/>
              <a:gdLst>
                <a:gd name="connsiteX0" fmla="*/ 42363 w 298829"/>
                <a:gd name="connsiteY0" fmla="*/ 0 h 305699"/>
                <a:gd name="connsiteX1" fmla="*/ 0 w 298829"/>
                <a:gd name="connsiteY1" fmla="*/ 0 h 305699"/>
                <a:gd name="connsiteX2" fmla="*/ 255321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1" y="305699"/>
                  </a:lnTo>
                  <a:lnTo>
                    <a:pt x="298830" y="305699"/>
                  </a:lnTo>
                  <a:close/>
                </a:path>
              </a:pathLst>
            </a:custGeom>
            <a:grpFill/>
            <a:ln w="11442" cap="flat">
              <a:noFill/>
              <a:prstDash val="solid"/>
              <a:miter/>
            </a:ln>
          </p:spPr>
          <p:txBody>
            <a:bodyPr rtlCol="0" anchor="ctr"/>
            <a:lstStyle/>
            <a:p>
              <a:endParaRPr lang="en-US"/>
            </a:p>
          </p:txBody>
        </p:sp>
        <p:sp>
          <p:nvSpPr>
            <p:cNvPr id="2068" name="Freeform: Shape 2067">
              <a:extLst>
                <a:ext uri="{FF2B5EF4-FFF2-40B4-BE49-F238E27FC236}">
                  <a16:creationId xmlns:a16="http://schemas.microsoft.com/office/drawing/2014/main" id="{02EB15DB-23FD-4A19-8A58-52C2D49375A2}"/>
                </a:ext>
              </a:extLst>
            </p:cNvPr>
            <p:cNvSpPr/>
            <p:nvPr/>
          </p:nvSpPr>
          <p:spPr>
            <a:xfrm>
              <a:off x="10637577" y="436591"/>
              <a:ext cx="297684" cy="305699"/>
            </a:xfrm>
            <a:custGeom>
              <a:avLst/>
              <a:gdLst>
                <a:gd name="connsiteX0" fmla="*/ 42363 w 297684"/>
                <a:gd name="connsiteY0" fmla="*/ 0 h 305699"/>
                <a:gd name="connsiteX1" fmla="*/ 0 w 297684"/>
                <a:gd name="connsiteY1" fmla="*/ 0 h 305699"/>
                <a:gd name="connsiteX2" fmla="*/ 255321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1" y="305699"/>
                  </a:lnTo>
                  <a:lnTo>
                    <a:pt x="297684" y="305699"/>
                  </a:lnTo>
                  <a:close/>
                </a:path>
              </a:pathLst>
            </a:custGeom>
            <a:grpFill/>
            <a:ln w="11442" cap="flat">
              <a:noFill/>
              <a:prstDash val="solid"/>
              <a:miter/>
            </a:ln>
          </p:spPr>
          <p:txBody>
            <a:bodyPr rtlCol="0" anchor="ctr"/>
            <a:lstStyle/>
            <a:p>
              <a:endParaRPr lang="en-US"/>
            </a:p>
          </p:txBody>
        </p:sp>
        <p:sp>
          <p:nvSpPr>
            <p:cNvPr id="2069" name="Freeform: Shape 2068">
              <a:extLst>
                <a:ext uri="{FF2B5EF4-FFF2-40B4-BE49-F238E27FC236}">
                  <a16:creationId xmlns:a16="http://schemas.microsoft.com/office/drawing/2014/main" id="{379AA032-64B6-45DA-A1D5-BE5C41E18136}"/>
                </a:ext>
              </a:extLst>
            </p:cNvPr>
            <p:cNvSpPr/>
            <p:nvPr/>
          </p:nvSpPr>
          <p:spPr>
            <a:xfrm>
              <a:off x="10416604" y="436591"/>
              <a:ext cx="297684" cy="305699"/>
            </a:xfrm>
            <a:custGeom>
              <a:avLst/>
              <a:gdLst>
                <a:gd name="connsiteX0" fmla="*/ 42363 w 297684"/>
                <a:gd name="connsiteY0" fmla="*/ 0 h 305699"/>
                <a:gd name="connsiteX1" fmla="*/ 0 w 297684"/>
                <a:gd name="connsiteY1" fmla="*/ 0 h 305699"/>
                <a:gd name="connsiteX2" fmla="*/ 255321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1" y="305699"/>
                  </a:lnTo>
                  <a:lnTo>
                    <a:pt x="297684" y="305699"/>
                  </a:lnTo>
                  <a:close/>
                </a:path>
              </a:pathLst>
            </a:custGeom>
            <a:grpFill/>
            <a:ln w="11442" cap="flat">
              <a:noFill/>
              <a:prstDash val="solid"/>
              <a:miter/>
            </a:ln>
          </p:spPr>
          <p:txBody>
            <a:bodyPr rtlCol="0" anchor="ctr"/>
            <a:lstStyle/>
            <a:p>
              <a:endParaRPr lang="en-US"/>
            </a:p>
          </p:txBody>
        </p:sp>
        <p:sp>
          <p:nvSpPr>
            <p:cNvPr id="2070" name="Freeform: Shape 2069">
              <a:extLst>
                <a:ext uri="{FF2B5EF4-FFF2-40B4-BE49-F238E27FC236}">
                  <a16:creationId xmlns:a16="http://schemas.microsoft.com/office/drawing/2014/main" id="{7BC6E6B8-3502-4492-AF8D-BB9D04C349E9}"/>
                </a:ext>
              </a:extLst>
            </p:cNvPr>
            <p:cNvSpPr/>
            <p:nvPr/>
          </p:nvSpPr>
          <p:spPr>
            <a:xfrm>
              <a:off x="10194485" y="436591"/>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30" y="305699"/>
                  </a:lnTo>
                  <a:close/>
                </a:path>
              </a:pathLst>
            </a:custGeom>
            <a:grpFill/>
            <a:ln w="11442" cap="flat">
              <a:noFill/>
              <a:prstDash val="solid"/>
              <a:miter/>
            </a:ln>
          </p:spPr>
          <p:txBody>
            <a:bodyPr rtlCol="0" anchor="ctr"/>
            <a:lstStyle/>
            <a:p>
              <a:endParaRPr lang="en-US"/>
            </a:p>
          </p:txBody>
        </p:sp>
        <p:sp>
          <p:nvSpPr>
            <p:cNvPr id="2071" name="Freeform: Shape 2070">
              <a:extLst>
                <a:ext uri="{FF2B5EF4-FFF2-40B4-BE49-F238E27FC236}">
                  <a16:creationId xmlns:a16="http://schemas.microsoft.com/office/drawing/2014/main" id="{5A161611-5251-4621-BB7E-BB8C362F4DDF}"/>
                </a:ext>
              </a:extLst>
            </p:cNvPr>
            <p:cNvSpPr/>
            <p:nvPr/>
          </p:nvSpPr>
          <p:spPr>
            <a:xfrm>
              <a:off x="9973512"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2072" name="Freeform: Shape 2071">
              <a:extLst>
                <a:ext uri="{FF2B5EF4-FFF2-40B4-BE49-F238E27FC236}">
                  <a16:creationId xmlns:a16="http://schemas.microsoft.com/office/drawing/2014/main" id="{F05BC656-1AC8-4EB2-8F92-EA027DA81C31}"/>
                </a:ext>
              </a:extLst>
            </p:cNvPr>
            <p:cNvSpPr/>
            <p:nvPr/>
          </p:nvSpPr>
          <p:spPr>
            <a:xfrm>
              <a:off x="9752538"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2073" name="Freeform: Shape 2072">
              <a:extLst>
                <a:ext uri="{FF2B5EF4-FFF2-40B4-BE49-F238E27FC236}">
                  <a16:creationId xmlns:a16="http://schemas.microsoft.com/office/drawing/2014/main" id="{486AD8BD-F053-4069-A41F-1F4A39208D5A}"/>
                </a:ext>
              </a:extLst>
            </p:cNvPr>
            <p:cNvSpPr/>
            <p:nvPr/>
          </p:nvSpPr>
          <p:spPr>
            <a:xfrm>
              <a:off x="9531565"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2074" name="Freeform: Shape 2073">
              <a:extLst>
                <a:ext uri="{FF2B5EF4-FFF2-40B4-BE49-F238E27FC236}">
                  <a16:creationId xmlns:a16="http://schemas.microsoft.com/office/drawing/2014/main" id="{8A7ABC0E-B586-413D-B94D-14E7536C44A5}"/>
                </a:ext>
              </a:extLst>
            </p:cNvPr>
            <p:cNvSpPr/>
            <p:nvPr/>
          </p:nvSpPr>
          <p:spPr>
            <a:xfrm>
              <a:off x="9310591"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30" y="305699"/>
                  </a:lnTo>
                  <a:close/>
                </a:path>
              </a:pathLst>
            </a:custGeom>
            <a:grpFill/>
            <a:ln w="11442" cap="flat">
              <a:noFill/>
              <a:prstDash val="solid"/>
              <a:miter/>
            </a:ln>
          </p:spPr>
          <p:txBody>
            <a:bodyPr rtlCol="0" anchor="ctr"/>
            <a:lstStyle/>
            <a:p>
              <a:endParaRPr lang="en-US"/>
            </a:p>
          </p:txBody>
        </p:sp>
        <p:sp>
          <p:nvSpPr>
            <p:cNvPr id="2075" name="Freeform: Shape 2074">
              <a:extLst>
                <a:ext uri="{FF2B5EF4-FFF2-40B4-BE49-F238E27FC236}">
                  <a16:creationId xmlns:a16="http://schemas.microsoft.com/office/drawing/2014/main" id="{A69420E9-10EB-4DEB-9C95-BEFF9387ECF9}"/>
                </a:ext>
              </a:extLst>
            </p:cNvPr>
            <p:cNvSpPr/>
            <p:nvPr/>
          </p:nvSpPr>
          <p:spPr>
            <a:xfrm>
              <a:off x="9089618" y="436591"/>
              <a:ext cx="298829" cy="305699"/>
            </a:xfrm>
            <a:custGeom>
              <a:avLst/>
              <a:gdLst>
                <a:gd name="connsiteX0" fmla="*/ 42363 w 298829"/>
                <a:gd name="connsiteY0" fmla="*/ 0 h 305699"/>
                <a:gd name="connsiteX1" fmla="*/ 0 w 298829"/>
                <a:gd name="connsiteY1" fmla="*/ 0 h 305699"/>
                <a:gd name="connsiteX2" fmla="*/ 255321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1" y="305699"/>
                  </a:lnTo>
                  <a:lnTo>
                    <a:pt x="298830" y="305699"/>
                  </a:lnTo>
                  <a:close/>
                </a:path>
              </a:pathLst>
            </a:custGeom>
            <a:grpFill/>
            <a:ln w="11442" cap="flat">
              <a:noFill/>
              <a:prstDash val="solid"/>
              <a:miter/>
            </a:ln>
          </p:spPr>
          <p:txBody>
            <a:bodyPr rtlCol="0" anchor="ctr"/>
            <a:lstStyle/>
            <a:p>
              <a:endParaRPr lang="en-US"/>
            </a:p>
          </p:txBody>
        </p:sp>
        <p:sp>
          <p:nvSpPr>
            <p:cNvPr id="2076" name="Freeform: Shape 2075">
              <a:extLst>
                <a:ext uri="{FF2B5EF4-FFF2-40B4-BE49-F238E27FC236}">
                  <a16:creationId xmlns:a16="http://schemas.microsoft.com/office/drawing/2014/main" id="{E7919CCA-F90D-456C-8AA3-965D87A64418}"/>
                </a:ext>
              </a:extLst>
            </p:cNvPr>
            <p:cNvSpPr/>
            <p:nvPr/>
          </p:nvSpPr>
          <p:spPr>
            <a:xfrm>
              <a:off x="8868645" y="436591"/>
              <a:ext cx="297684" cy="305699"/>
            </a:xfrm>
            <a:custGeom>
              <a:avLst/>
              <a:gdLst>
                <a:gd name="connsiteX0" fmla="*/ 42363 w 297684"/>
                <a:gd name="connsiteY0" fmla="*/ 0 h 305699"/>
                <a:gd name="connsiteX1" fmla="*/ 0 w 297684"/>
                <a:gd name="connsiteY1" fmla="*/ 0 h 305699"/>
                <a:gd name="connsiteX2" fmla="*/ 255321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1" y="305699"/>
                  </a:lnTo>
                  <a:lnTo>
                    <a:pt x="297684" y="305699"/>
                  </a:lnTo>
                  <a:close/>
                </a:path>
              </a:pathLst>
            </a:custGeom>
            <a:grpFill/>
            <a:ln w="11442" cap="flat">
              <a:noFill/>
              <a:prstDash val="solid"/>
              <a:miter/>
            </a:ln>
          </p:spPr>
          <p:txBody>
            <a:bodyPr rtlCol="0" anchor="ctr"/>
            <a:lstStyle/>
            <a:p>
              <a:endParaRPr lang="en-US"/>
            </a:p>
          </p:txBody>
        </p:sp>
        <p:sp>
          <p:nvSpPr>
            <p:cNvPr id="2077" name="Freeform: Shape 2076">
              <a:extLst>
                <a:ext uri="{FF2B5EF4-FFF2-40B4-BE49-F238E27FC236}">
                  <a16:creationId xmlns:a16="http://schemas.microsoft.com/office/drawing/2014/main" id="{9D370FB2-C3CB-4D61-B9E0-E5B774A86757}"/>
                </a:ext>
              </a:extLst>
            </p:cNvPr>
            <p:cNvSpPr/>
            <p:nvPr/>
          </p:nvSpPr>
          <p:spPr>
            <a:xfrm>
              <a:off x="8646526" y="436591"/>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30" y="305699"/>
                  </a:lnTo>
                  <a:close/>
                </a:path>
              </a:pathLst>
            </a:custGeom>
            <a:grpFill/>
            <a:ln w="11442" cap="flat">
              <a:noFill/>
              <a:prstDash val="solid"/>
              <a:miter/>
            </a:ln>
          </p:spPr>
          <p:txBody>
            <a:bodyPr rtlCol="0" anchor="ctr"/>
            <a:lstStyle/>
            <a:p>
              <a:endParaRPr lang="en-US"/>
            </a:p>
          </p:txBody>
        </p:sp>
        <p:sp>
          <p:nvSpPr>
            <p:cNvPr id="2078" name="Freeform: Shape 2077">
              <a:extLst>
                <a:ext uri="{FF2B5EF4-FFF2-40B4-BE49-F238E27FC236}">
                  <a16:creationId xmlns:a16="http://schemas.microsoft.com/office/drawing/2014/main" id="{13861562-7B3E-4E7E-AFE0-7424091D17F7}"/>
                </a:ext>
              </a:extLst>
            </p:cNvPr>
            <p:cNvSpPr/>
            <p:nvPr/>
          </p:nvSpPr>
          <p:spPr>
            <a:xfrm>
              <a:off x="8425553" y="436591"/>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30" y="305699"/>
                  </a:lnTo>
                  <a:close/>
                </a:path>
              </a:pathLst>
            </a:custGeom>
            <a:grpFill/>
            <a:ln w="11442" cap="flat">
              <a:noFill/>
              <a:prstDash val="solid"/>
              <a:miter/>
            </a:ln>
          </p:spPr>
          <p:txBody>
            <a:bodyPr rtlCol="0" anchor="ctr"/>
            <a:lstStyle/>
            <a:p>
              <a:endParaRPr lang="en-US"/>
            </a:p>
          </p:txBody>
        </p:sp>
        <p:sp>
          <p:nvSpPr>
            <p:cNvPr id="2079" name="Freeform: Shape 2078">
              <a:extLst>
                <a:ext uri="{FF2B5EF4-FFF2-40B4-BE49-F238E27FC236}">
                  <a16:creationId xmlns:a16="http://schemas.microsoft.com/office/drawing/2014/main" id="{EACFE8B3-F705-4F57-8594-63771E2BA139}"/>
                </a:ext>
              </a:extLst>
            </p:cNvPr>
            <p:cNvSpPr/>
            <p:nvPr/>
          </p:nvSpPr>
          <p:spPr>
            <a:xfrm>
              <a:off x="8204580"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2080" name="Freeform: Shape 2079">
              <a:extLst>
                <a:ext uri="{FF2B5EF4-FFF2-40B4-BE49-F238E27FC236}">
                  <a16:creationId xmlns:a16="http://schemas.microsoft.com/office/drawing/2014/main" id="{B13C519A-1418-4F02-9760-198016799C17}"/>
                </a:ext>
              </a:extLst>
            </p:cNvPr>
            <p:cNvSpPr/>
            <p:nvPr/>
          </p:nvSpPr>
          <p:spPr>
            <a:xfrm>
              <a:off x="7983606"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2081" name="Freeform: Shape 2080">
              <a:extLst>
                <a:ext uri="{FF2B5EF4-FFF2-40B4-BE49-F238E27FC236}">
                  <a16:creationId xmlns:a16="http://schemas.microsoft.com/office/drawing/2014/main" id="{A1758FD9-9F8C-4E07-B8B7-A427D5DA7AA1}"/>
                </a:ext>
              </a:extLst>
            </p:cNvPr>
            <p:cNvSpPr/>
            <p:nvPr/>
          </p:nvSpPr>
          <p:spPr>
            <a:xfrm>
              <a:off x="7762633"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2082" name="Freeform: Shape 2081">
              <a:extLst>
                <a:ext uri="{FF2B5EF4-FFF2-40B4-BE49-F238E27FC236}">
                  <a16:creationId xmlns:a16="http://schemas.microsoft.com/office/drawing/2014/main" id="{14514593-648B-4CB4-938F-F5E33F77D91A}"/>
                </a:ext>
              </a:extLst>
            </p:cNvPr>
            <p:cNvSpPr/>
            <p:nvPr/>
          </p:nvSpPr>
          <p:spPr>
            <a:xfrm>
              <a:off x="7541659"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30" y="305699"/>
                  </a:lnTo>
                  <a:close/>
                </a:path>
              </a:pathLst>
            </a:custGeom>
            <a:grpFill/>
            <a:ln w="11442" cap="flat">
              <a:noFill/>
              <a:prstDash val="solid"/>
              <a:miter/>
            </a:ln>
          </p:spPr>
          <p:txBody>
            <a:bodyPr rtlCol="0" anchor="ctr"/>
            <a:lstStyle/>
            <a:p>
              <a:endParaRPr lang="en-US"/>
            </a:p>
          </p:txBody>
        </p:sp>
        <p:sp>
          <p:nvSpPr>
            <p:cNvPr id="2083" name="Freeform: Shape 2082">
              <a:extLst>
                <a:ext uri="{FF2B5EF4-FFF2-40B4-BE49-F238E27FC236}">
                  <a16:creationId xmlns:a16="http://schemas.microsoft.com/office/drawing/2014/main" id="{C214FE3C-B2A5-41E8-8A65-3075F60ED50B}"/>
                </a:ext>
              </a:extLst>
            </p:cNvPr>
            <p:cNvSpPr/>
            <p:nvPr/>
          </p:nvSpPr>
          <p:spPr>
            <a:xfrm>
              <a:off x="7320686" y="436591"/>
              <a:ext cx="298829" cy="305699"/>
            </a:xfrm>
            <a:custGeom>
              <a:avLst/>
              <a:gdLst>
                <a:gd name="connsiteX0" fmla="*/ 42363 w 298829"/>
                <a:gd name="connsiteY0" fmla="*/ 0 h 305699"/>
                <a:gd name="connsiteX1" fmla="*/ 0 w 298829"/>
                <a:gd name="connsiteY1" fmla="*/ 0 h 305699"/>
                <a:gd name="connsiteX2" fmla="*/ 255321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1" y="305699"/>
                  </a:lnTo>
                  <a:lnTo>
                    <a:pt x="298830" y="305699"/>
                  </a:lnTo>
                  <a:close/>
                </a:path>
              </a:pathLst>
            </a:custGeom>
            <a:grpFill/>
            <a:ln w="11442" cap="flat">
              <a:noFill/>
              <a:prstDash val="solid"/>
              <a:miter/>
            </a:ln>
          </p:spPr>
          <p:txBody>
            <a:bodyPr rtlCol="0" anchor="ctr"/>
            <a:lstStyle/>
            <a:p>
              <a:endParaRPr lang="en-US"/>
            </a:p>
          </p:txBody>
        </p:sp>
        <p:sp>
          <p:nvSpPr>
            <p:cNvPr id="2084" name="Freeform: Shape 2083">
              <a:extLst>
                <a:ext uri="{FF2B5EF4-FFF2-40B4-BE49-F238E27FC236}">
                  <a16:creationId xmlns:a16="http://schemas.microsoft.com/office/drawing/2014/main" id="{8EF27FD3-10BD-41A4-9E03-6F0B90150C1A}"/>
                </a:ext>
              </a:extLst>
            </p:cNvPr>
            <p:cNvSpPr/>
            <p:nvPr/>
          </p:nvSpPr>
          <p:spPr>
            <a:xfrm>
              <a:off x="7099712" y="436591"/>
              <a:ext cx="297684" cy="305699"/>
            </a:xfrm>
            <a:custGeom>
              <a:avLst/>
              <a:gdLst>
                <a:gd name="connsiteX0" fmla="*/ 42363 w 297684"/>
                <a:gd name="connsiteY0" fmla="*/ 0 h 305699"/>
                <a:gd name="connsiteX1" fmla="*/ 0 w 297684"/>
                <a:gd name="connsiteY1" fmla="*/ 0 h 305699"/>
                <a:gd name="connsiteX2" fmla="*/ 255321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1" y="305699"/>
                  </a:lnTo>
                  <a:lnTo>
                    <a:pt x="297684" y="305699"/>
                  </a:lnTo>
                  <a:close/>
                </a:path>
              </a:pathLst>
            </a:custGeom>
            <a:grpFill/>
            <a:ln w="11442" cap="flat">
              <a:noFill/>
              <a:prstDash val="solid"/>
              <a:miter/>
            </a:ln>
          </p:spPr>
          <p:txBody>
            <a:bodyPr rtlCol="0" anchor="ctr"/>
            <a:lstStyle/>
            <a:p>
              <a:endParaRPr lang="en-US"/>
            </a:p>
          </p:txBody>
        </p:sp>
        <p:sp>
          <p:nvSpPr>
            <p:cNvPr id="2085" name="Freeform: Shape 2084">
              <a:extLst>
                <a:ext uri="{FF2B5EF4-FFF2-40B4-BE49-F238E27FC236}">
                  <a16:creationId xmlns:a16="http://schemas.microsoft.com/office/drawing/2014/main" id="{F013914F-B589-4FE2-9B35-3D1EA3010736}"/>
                </a:ext>
              </a:extLst>
            </p:cNvPr>
            <p:cNvSpPr/>
            <p:nvPr/>
          </p:nvSpPr>
          <p:spPr>
            <a:xfrm>
              <a:off x="6877594" y="436591"/>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30" y="305699"/>
                  </a:lnTo>
                  <a:close/>
                </a:path>
              </a:pathLst>
            </a:custGeom>
            <a:grpFill/>
            <a:ln w="11442" cap="flat">
              <a:noFill/>
              <a:prstDash val="solid"/>
              <a:miter/>
            </a:ln>
          </p:spPr>
          <p:txBody>
            <a:bodyPr rtlCol="0" anchor="ctr"/>
            <a:lstStyle/>
            <a:p>
              <a:endParaRPr lang="en-US"/>
            </a:p>
          </p:txBody>
        </p:sp>
        <p:sp>
          <p:nvSpPr>
            <p:cNvPr id="2086" name="Freeform: Shape 2085">
              <a:extLst>
                <a:ext uri="{FF2B5EF4-FFF2-40B4-BE49-F238E27FC236}">
                  <a16:creationId xmlns:a16="http://schemas.microsoft.com/office/drawing/2014/main" id="{63EA5AAC-134C-4225-83D9-C1E5013EED29}"/>
                </a:ext>
              </a:extLst>
            </p:cNvPr>
            <p:cNvSpPr/>
            <p:nvPr/>
          </p:nvSpPr>
          <p:spPr>
            <a:xfrm>
              <a:off x="6656621" y="436591"/>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30" y="305699"/>
                  </a:lnTo>
                  <a:close/>
                </a:path>
              </a:pathLst>
            </a:custGeom>
            <a:grpFill/>
            <a:ln w="11442" cap="flat">
              <a:noFill/>
              <a:prstDash val="solid"/>
              <a:miter/>
            </a:ln>
          </p:spPr>
          <p:txBody>
            <a:bodyPr rtlCol="0" anchor="ctr"/>
            <a:lstStyle/>
            <a:p>
              <a:endParaRPr lang="en-US"/>
            </a:p>
          </p:txBody>
        </p:sp>
        <p:sp>
          <p:nvSpPr>
            <p:cNvPr id="2087" name="Freeform: Shape 2086">
              <a:extLst>
                <a:ext uri="{FF2B5EF4-FFF2-40B4-BE49-F238E27FC236}">
                  <a16:creationId xmlns:a16="http://schemas.microsoft.com/office/drawing/2014/main" id="{AE8C2040-77D5-457A-96EC-A89DE83020FA}"/>
                </a:ext>
              </a:extLst>
            </p:cNvPr>
            <p:cNvSpPr/>
            <p:nvPr/>
          </p:nvSpPr>
          <p:spPr>
            <a:xfrm>
              <a:off x="6435647"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2088" name="Freeform: Shape 2087">
              <a:extLst>
                <a:ext uri="{FF2B5EF4-FFF2-40B4-BE49-F238E27FC236}">
                  <a16:creationId xmlns:a16="http://schemas.microsoft.com/office/drawing/2014/main" id="{A897D24A-F281-4ACE-B1E3-C9D71CC3AFC9}"/>
                </a:ext>
              </a:extLst>
            </p:cNvPr>
            <p:cNvSpPr/>
            <p:nvPr/>
          </p:nvSpPr>
          <p:spPr>
            <a:xfrm>
              <a:off x="6214674"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2089" name="Freeform: Shape 2088">
              <a:extLst>
                <a:ext uri="{FF2B5EF4-FFF2-40B4-BE49-F238E27FC236}">
                  <a16:creationId xmlns:a16="http://schemas.microsoft.com/office/drawing/2014/main" id="{9B85A2AF-3117-4D03-892B-E330DA73EDA6}"/>
                </a:ext>
              </a:extLst>
            </p:cNvPr>
            <p:cNvSpPr/>
            <p:nvPr/>
          </p:nvSpPr>
          <p:spPr>
            <a:xfrm>
              <a:off x="5993701"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2090" name="Freeform: Shape 2089">
              <a:extLst>
                <a:ext uri="{FF2B5EF4-FFF2-40B4-BE49-F238E27FC236}">
                  <a16:creationId xmlns:a16="http://schemas.microsoft.com/office/drawing/2014/main" id="{7FEC4462-3D3B-487C-9D94-F1FC271086A8}"/>
                </a:ext>
              </a:extLst>
            </p:cNvPr>
            <p:cNvSpPr/>
            <p:nvPr/>
          </p:nvSpPr>
          <p:spPr>
            <a:xfrm>
              <a:off x="5772727" y="436591"/>
              <a:ext cx="298829" cy="305699"/>
            </a:xfrm>
            <a:custGeom>
              <a:avLst/>
              <a:gdLst>
                <a:gd name="connsiteX0" fmla="*/ 42363 w 298829"/>
                <a:gd name="connsiteY0" fmla="*/ 0 h 305699"/>
                <a:gd name="connsiteX1" fmla="*/ 0 w 298829"/>
                <a:gd name="connsiteY1" fmla="*/ 0 h 305699"/>
                <a:gd name="connsiteX2" fmla="*/ 255322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2" y="305699"/>
                  </a:lnTo>
                  <a:lnTo>
                    <a:pt x="298830" y="305699"/>
                  </a:lnTo>
                  <a:close/>
                </a:path>
              </a:pathLst>
            </a:custGeom>
            <a:grpFill/>
            <a:ln w="11442" cap="flat">
              <a:noFill/>
              <a:prstDash val="solid"/>
              <a:miter/>
            </a:ln>
          </p:spPr>
          <p:txBody>
            <a:bodyPr rtlCol="0" anchor="ctr"/>
            <a:lstStyle/>
            <a:p>
              <a:endParaRPr lang="en-US"/>
            </a:p>
          </p:txBody>
        </p:sp>
        <p:sp>
          <p:nvSpPr>
            <p:cNvPr id="2091" name="Freeform: Shape 2090">
              <a:extLst>
                <a:ext uri="{FF2B5EF4-FFF2-40B4-BE49-F238E27FC236}">
                  <a16:creationId xmlns:a16="http://schemas.microsoft.com/office/drawing/2014/main" id="{14A58451-62DC-4B2B-AE25-658961ED28A4}"/>
                </a:ext>
              </a:extLst>
            </p:cNvPr>
            <p:cNvSpPr/>
            <p:nvPr/>
          </p:nvSpPr>
          <p:spPr>
            <a:xfrm>
              <a:off x="5551754" y="436591"/>
              <a:ext cx="297684" cy="305699"/>
            </a:xfrm>
            <a:custGeom>
              <a:avLst/>
              <a:gdLst>
                <a:gd name="connsiteX0" fmla="*/ 42363 w 297684"/>
                <a:gd name="connsiteY0" fmla="*/ 0 h 305699"/>
                <a:gd name="connsiteX1" fmla="*/ 0 w 297684"/>
                <a:gd name="connsiteY1" fmla="*/ 0 h 305699"/>
                <a:gd name="connsiteX2" fmla="*/ 255321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1" y="305699"/>
                  </a:lnTo>
                  <a:lnTo>
                    <a:pt x="297684" y="305699"/>
                  </a:lnTo>
                  <a:close/>
                </a:path>
              </a:pathLst>
            </a:custGeom>
            <a:grpFill/>
            <a:ln w="11442" cap="flat">
              <a:noFill/>
              <a:prstDash val="solid"/>
              <a:miter/>
            </a:ln>
          </p:spPr>
          <p:txBody>
            <a:bodyPr rtlCol="0" anchor="ctr"/>
            <a:lstStyle/>
            <a:p>
              <a:endParaRPr lang="en-US"/>
            </a:p>
          </p:txBody>
        </p:sp>
        <p:sp>
          <p:nvSpPr>
            <p:cNvPr id="2092" name="Freeform: Shape 2091">
              <a:extLst>
                <a:ext uri="{FF2B5EF4-FFF2-40B4-BE49-F238E27FC236}">
                  <a16:creationId xmlns:a16="http://schemas.microsoft.com/office/drawing/2014/main" id="{74B5B91B-C24C-4C06-B8BC-27C9C2E44632}"/>
                </a:ext>
              </a:extLst>
            </p:cNvPr>
            <p:cNvSpPr/>
            <p:nvPr/>
          </p:nvSpPr>
          <p:spPr>
            <a:xfrm>
              <a:off x="5330780" y="436591"/>
              <a:ext cx="297684" cy="305699"/>
            </a:xfrm>
            <a:custGeom>
              <a:avLst/>
              <a:gdLst>
                <a:gd name="connsiteX0" fmla="*/ 42363 w 297684"/>
                <a:gd name="connsiteY0" fmla="*/ 0 h 305699"/>
                <a:gd name="connsiteX1" fmla="*/ 0 w 297684"/>
                <a:gd name="connsiteY1" fmla="*/ 0 h 305699"/>
                <a:gd name="connsiteX2" fmla="*/ 255321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1" y="305699"/>
                  </a:lnTo>
                  <a:lnTo>
                    <a:pt x="297684" y="305699"/>
                  </a:lnTo>
                  <a:close/>
                </a:path>
              </a:pathLst>
            </a:custGeom>
            <a:grpFill/>
            <a:ln w="11442" cap="flat">
              <a:noFill/>
              <a:prstDash val="solid"/>
              <a:miter/>
            </a:ln>
          </p:spPr>
          <p:txBody>
            <a:bodyPr rtlCol="0" anchor="ctr"/>
            <a:lstStyle/>
            <a:p>
              <a:endParaRPr lang="en-US"/>
            </a:p>
          </p:txBody>
        </p:sp>
        <p:sp>
          <p:nvSpPr>
            <p:cNvPr id="2093" name="Freeform: Shape 2092">
              <a:extLst>
                <a:ext uri="{FF2B5EF4-FFF2-40B4-BE49-F238E27FC236}">
                  <a16:creationId xmlns:a16="http://schemas.microsoft.com/office/drawing/2014/main" id="{54B67878-670E-453A-8564-61923C292156}"/>
                </a:ext>
              </a:extLst>
            </p:cNvPr>
            <p:cNvSpPr/>
            <p:nvPr/>
          </p:nvSpPr>
          <p:spPr>
            <a:xfrm>
              <a:off x="5108662" y="436591"/>
              <a:ext cx="298829" cy="305699"/>
            </a:xfrm>
            <a:custGeom>
              <a:avLst/>
              <a:gdLst>
                <a:gd name="connsiteX0" fmla="*/ 43508 w 298829"/>
                <a:gd name="connsiteY0" fmla="*/ 0 h 305699"/>
                <a:gd name="connsiteX1" fmla="*/ 0 w 298829"/>
                <a:gd name="connsiteY1" fmla="*/ 0 h 305699"/>
                <a:gd name="connsiteX2" fmla="*/ 256466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6" y="305699"/>
                  </a:lnTo>
                  <a:lnTo>
                    <a:pt x="298829" y="305699"/>
                  </a:lnTo>
                  <a:close/>
                </a:path>
              </a:pathLst>
            </a:custGeom>
            <a:grpFill/>
            <a:ln w="11442" cap="flat">
              <a:noFill/>
              <a:prstDash val="solid"/>
              <a:miter/>
            </a:ln>
          </p:spPr>
          <p:txBody>
            <a:bodyPr rtlCol="0" anchor="ctr"/>
            <a:lstStyle/>
            <a:p>
              <a:endParaRPr lang="en-US"/>
            </a:p>
          </p:txBody>
        </p:sp>
        <p:sp>
          <p:nvSpPr>
            <p:cNvPr id="2094" name="Freeform: Shape 2093">
              <a:extLst>
                <a:ext uri="{FF2B5EF4-FFF2-40B4-BE49-F238E27FC236}">
                  <a16:creationId xmlns:a16="http://schemas.microsoft.com/office/drawing/2014/main" id="{94D85437-901C-487A-B746-9012B2A37BB3}"/>
                </a:ext>
              </a:extLst>
            </p:cNvPr>
            <p:cNvSpPr/>
            <p:nvPr/>
          </p:nvSpPr>
          <p:spPr>
            <a:xfrm>
              <a:off x="4887688"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sp>
          <p:nvSpPr>
            <p:cNvPr id="2095" name="Freeform: Shape 2094">
              <a:extLst>
                <a:ext uri="{FF2B5EF4-FFF2-40B4-BE49-F238E27FC236}">
                  <a16:creationId xmlns:a16="http://schemas.microsoft.com/office/drawing/2014/main" id="{7732A7E5-7DC7-44BB-B7E4-3E61E7A81623}"/>
                </a:ext>
              </a:extLst>
            </p:cNvPr>
            <p:cNvSpPr/>
            <p:nvPr/>
          </p:nvSpPr>
          <p:spPr>
            <a:xfrm>
              <a:off x="4666715"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2096" name="Freeform: Shape 2095">
              <a:extLst>
                <a:ext uri="{FF2B5EF4-FFF2-40B4-BE49-F238E27FC236}">
                  <a16:creationId xmlns:a16="http://schemas.microsoft.com/office/drawing/2014/main" id="{A2622EDC-FFD9-4576-B2A1-3B7C8D245F3B}"/>
                </a:ext>
              </a:extLst>
            </p:cNvPr>
            <p:cNvSpPr/>
            <p:nvPr/>
          </p:nvSpPr>
          <p:spPr>
            <a:xfrm>
              <a:off x="4445742"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2097" name="Freeform: Shape 2096">
              <a:extLst>
                <a:ext uri="{FF2B5EF4-FFF2-40B4-BE49-F238E27FC236}">
                  <a16:creationId xmlns:a16="http://schemas.microsoft.com/office/drawing/2014/main" id="{EFB60448-4B00-4FFB-9F0D-D30E40A40314}"/>
                </a:ext>
              </a:extLst>
            </p:cNvPr>
            <p:cNvSpPr/>
            <p:nvPr/>
          </p:nvSpPr>
          <p:spPr>
            <a:xfrm>
              <a:off x="4224768"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sp>
          <p:nvSpPr>
            <p:cNvPr id="2098" name="Freeform: Shape 2097">
              <a:extLst>
                <a:ext uri="{FF2B5EF4-FFF2-40B4-BE49-F238E27FC236}">
                  <a16:creationId xmlns:a16="http://schemas.microsoft.com/office/drawing/2014/main" id="{02726481-C257-4D5D-B50C-F24045F8DF0D}"/>
                </a:ext>
              </a:extLst>
            </p:cNvPr>
            <p:cNvSpPr/>
            <p:nvPr/>
          </p:nvSpPr>
          <p:spPr>
            <a:xfrm>
              <a:off x="4003795" y="436591"/>
              <a:ext cx="298829" cy="305699"/>
            </a:xfrm>
            <a:custGeom>
              <a:avLst/>
              <a:gdLst>
                <a:gd name="connsiteX0" fmla="*/ 42363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2099" name="Freeform: Shape 2098">
              <a:extLst>
                <a:ext uri="{FF2B5EF4-FFF2-40B4-BE49-F238E27FC236}">
                  <a16:creationId xmlns:a16="http://schemas.microsoft.com/office/drawing/2014/main" id="{7E33CE11-E9B5-4C75-9B7B-8A48C76069E1}"/>
                </a:ext>
              </a:extLst>
            </p:cNvPr>
            <p:cNvSpPr/>
            <p:nvPr/>
          </p:nvSpPr>
          <p:spPr>
            <a:xfrm>
              <a:off x="3782821" y="436591"/>
              <a:ext cx="297684" cy="305699"/>
            </a:xfrm>
            <a:custGeom>
              <a:avLst/>
              <a:gdLst>
                <a:gd name="connsiteX0" fmla="*/ 42363 w 297684"/>
                <a:gd name="connsiteY0" fmla="*/ 0 h 305699"/>
                <a:gd name="connsiteX1" fmla="*/ 0 w 297684"/>
                <a:gd name="connsiteY1" fmla="*/ 0 h 305699"/>
                <a:gd name="connsiteX2" fmla="*/ 255322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2" y="305699"/>
                  </a:lnTo>
                  <a:lnTo>
                    <a:pt x="297684" y="305699"/>
                  </a:lnTo>
                  <a:close/>
                </a:path>
              </a:pathLst>
            </a:custGeom>
            <a:grpFill/>
            <a:ln w="11442" cap="flat">
              <a:noFill/>
              <a:prstDash val="solid"/>
              <a:miter/>
            </a:ln>
          </p:spPr>
          <p:txBody>
            <a:bodyPr rtlCol="0" anchor="ctr"/>
            <a:lstStyle/>
            <a:p>
              <a:endParaRPr lang="en-US"/>
            </a:p>
          </p:txBody>
        </p:sp>
        <p:sp>
          <p:nvSpPr>
            <p:cNvPr id="2100" name="Freeform: Shape 2099">
              <a:extLst>
                <a:ext uri="{FF2B5EF4-FFF2-40B4-BE49-F238E27FC236}">
                  <a16:creationId xmlns:a16="http://schemas.microsoft.com/office/drawing/2014/main" id="{39CD933E-FE9D-4EDE-B3EE-D3F5FC8F374A}"/>
                </a:ext>
              </a:extLst>
            </p:cNvPr>
            <p:cNvSpPr/>
            <p:nvPr/>
          </p:nvSpPr>
          <p:spPr>
            <a:xfrm>
              <a:off x="3560703" y="436591"/>
              <a:ext cx="298829" cy="305699"/>
            </a:xfrm>
            <a:custGeom>
              <a:avLst/>
              <a:gdLst>
                <a:gd name="connsiteX0" fmla="*/ 43508 w 298829"/>
                <a:gd name="connsiteY0" fmla="*/ 0 h 305699"/>
                <a:gd name="connsiteX1" fmla="*/ 0 w 298829"/>
                <a:gd name="connsiteY1" fmla="*/ 0 h 305699"/>
                <a:gd name="connsiteX2" fmla="*/ 256466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6" y="305699"/>
                  </a:lnTo>
                  <a:lnTo>
                    <a:pt x="298829" y="305699"/>
                  </a:lnTo>
                  <a:close/>
                </a:path>
              </a:pathLst>
            </a:custGeom>
            <a:grpFill/>
            <a:ln w="11442" cap="flat">
              <a:noFill/>
              <a:prstDash val="solid"/>
              <a:miter/>
            </a:ln>
          </p:spPr>
          <p:txBody>
            <a:bodyPr rtlCol="0" anchor="ctr"/>
            <a:lstStyle/>
            <a:p>
              <a:endParaRPr lang="en-US"/>
            </a:p>
          </p:txBody>
        </p:sp>
        <p:sp>
          <p:nvSpPr>
            <p:cNvPr id="2101" name="Freeform: Shape 2100">
              <a:extLst>
                <a:ext uri="{FF2B5EF4-FFF2-40B4-BE49-F238E27FC236}">
                  <a16:creationId xmlns:a16="http://schemas.microsoft.com/office/drawing/2014/main" id="{6896DDA3-3F03-4F02-8325-33EC0F8A6EF2}"/>
                </a:ext>
              </a:extLst>
            </p:cNvPr>
            <p:cNvSpPr/>
            <p:nvPr/>
          </p:nvSpPr>
          <p:spPr>
            <a:xfrm>
              <a:off x="3339730" y="436591"/>
              <a:ext cx="298829" cy="305699"/>
            </a:xfrm>
            <a:custGeom>
              <a:avLst/>
              <a:gdLst>
                <a:gd name="connsiteX0" fmla="*/ 43508 w 298829"/>
                <a:gd name="connsiteY0" fmla="*/ 0 h 305699"/>
                <a:gd name="connsiteX1" fmla="*/ 0 w 298829"/>
                <a:gd name="connsiteY1" fmla="*/ 0 h 305699"/>
                <a:gd name="connsiteX2" fmla="*/ 256466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6" y="305699"/>
                  </a:lnTo>
                  <a:lnTo>
                    <a:pt x="298829" y="305699"/>
                  </a:lnTo>
                  <a:close/>
                </a:path>
              </a:pathLst>
            </a:custGeom>
            <a:grpFill/>
            <a:ln w="11442" cap="flat">
              <a:noFill/>
              <a:prstDash val="solid"/>
              <a:miter/>
            </a:ln>
          </p:spPr>
          <p:txBody>
            <a:bodyPr rtlCol="0" anchor="ctr"/>
            <a:lstStyle/>
            <a:p>
              <a:endParaRPr lang="en-US"/>
            </a:p>
          </p:txBody>
        </p:sp>
        <p:sp>
          <p:nvSpPr>
            <p:cNvPr id="2102" name="Freeform: Shape 2101">
              <a:extLst>
                <a:ext uri="{FF2B5EF4-FFF2-40B4-BE49-F238E27FC236}">
                  <a16:creationId xmlns:a16="http://schemas.microsoft.com/office/drawing/2014/main" id="{23642B84-C176-4803-B7BC-38E4FEC0B5E3}"/>
                </a:ext>
              </a:extLst>
            </p:cNvPr>
            <p:cNvSpPr/>
            <p:nvPr/>
          </p:nvSpPr>
          <p:spPr>
            <a:xfrm>
              <a:off x="3118756"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sp>
          <p:nvSpPr>
            <p:cNvPr id="2103" name="Freeform: Shape 2102">
              <a:extLst>
                <a:ext uri="{FF2B5EF4-FFF2-40B4-BE49-F238E27FC236}">
                  <a16:creationId xmlns:a16="http://schemas.microsoft.com/office/drawing/2014/main" id="{882E9430-7630-4F5B-9CEA-B46DF2592787}"/>
                </a:ext>
              </a:extLst>
            </p:cNvPr>
            <p:cNvSpPr/>
            <p:nvPr/>
          </p:nvSpPr>
          <p:spPr>
            <a:xfrm>
              <a:off x="2897783"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2104" name="Freeform: Shape 2103">
              <a:extLst>
                <a:ext uri="{FF2B5EF4-FFF2-40B4-BE49-F238E27FC236}">
                  <a16:creationId xmlns:a16="http://schemas.microsoft.com/office/drawing/2014/main" id="{45AF4365-6879-47B4-A6BD-5A9FD23A15CA}"/>
                </a:ext>
              </a:extLst>
            </p:cNvPr>
            <p:cNvSpPr/>
            <p:nvPr/>
          </p:nvSpPr>
          <p:spPr>
            <a:xfrm>
              <a:off x="2676810"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2105" name="Freeform: Shape 2104">
              <a:extLst>
                <a:ext uri="{FF2B5EF4-FFF2-40B4-BE49-F238E27FC236}">
                  <a16:creationId xmlns:a16="http://schemas.microsoft.com/office/drawing/2014/main" id="{B85B8B94-D990-417E-BE8B-4222615071CC}"/>
                </a:ext>
              </a:extLst>
            </p:cNvPr>
            <p:cNvSpPr/>
            <p:nvPr/>
          </p:nvSpPr>
          <p:spPr>
            <a:xfrm>
              <a:off x="2455836"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sp>
          <p:nvSpPr>
            <p:cNvPr id="2106" name="Freeform: Shape 2105">
              <a:extLst>
                <a:ext uri="{FF2B5EF4-FFF2-40B4-BE49-F238E27FC236}">
                  <a16:creationId xmlns:a16="http://schemas.microsoft.com/office/drawing/2014/main" id="{E8EC2044-06F0-464B-8D25-4B08EF348C31}"/>
                </a:ext>
              </a:extLst>
            </p:cNvPr>
            <p:cNvSpPr/>
            <p:nvPr/>
          </p:nvSpPr>
          <p:spPr>
            <a:xfrm>
              <a:off x="2234863" y="436591"/>
              <a:ext cx="298829" cy="305699"/>
            </a:xfrm>
            <a:custGeom>
              <a:avLst/>
              <a:gdLst>
                <a:gd name="connsiteX0" fmla="*/ 42363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2107" name="Freeform: Shape 2106">
              <a:extLst>
                <a:ext uri="{FF2B5EF4-FFF2-40B4-BE49-F238E27FC236}">
                  <a16:creationId xmlns:a16="http://schemas.microsoft.com/office/drawing/2014/main" id="{4A7F5213-FD69-4CEA-BB6B-CBD017A24373}"/>
                </a:ext>
              </a:extLst>
            </p:cNvPr>
            <p:cNvSpPr/>
            <p:nvPr/>
          </p:nvSpPr>
          <p:spPr>
            <a:xfrm>
              <a:off x="2013889" y="436591"/>
              <a:ext cx="297684" cy="305699"/>
            </a:xfrm>
            <a:custGeom>
              <a:avLst/>
              <a:gdLst>
                <a:gd name="connsiteX0" fmla="*/ 42363 w 297684"/>
                <a:gd name="connsiteY0" fmla="*/ 0 h 305699"/>
                <a:gd name="connsiteX1" fmla="*/ 0 w 297684"/>
                <a:gd name="connsiteY1" fmla="*/ 0 h 305699"/>
                <a:gd name="connsiteX2" fmla="*/ 255322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2" y="305699"/>
                  </a:lnTo>
                  <a:lnTo>
                    <a:pt x="297684" y="305699"/>
                  </a:lnTo>
                  <a:close/>
                </a:path>
              </a:pathLst>
            </a:custGeom>
            <a:grpFill/>
            <a:ln w="11442" cap="flat">
              <a:noFill/>
              <a:prstDash val="solid"/>
              <a:miter/>
            </a:ln>
          </p:spPr>
          <p:txBody>
            <a:bodyPr rtlCol="0" anchor="ctr"/>
            <a:lstStyle/>
            <a:p>
              <a:endParaRPr lang="en-US"/>
            </a:p>
          </p:txBody>
        </p:sp>
        <p:sp>
          <p:nvSpPr>
            <p:cNvPr id="2108" name="Freeform: Shape 2107">
              <a:extLst>
                <a:ext uri="{FF2B5EF4-FFF2-40B4-BE49-F238E27FC236}">
                  <a16:creationId xmlns:a16="http://schemas.microsoft.com/office/drawing/2014/main" id="{4F182B6D-1CE0-40CF-A993-B7851C8B6C15}"/>
                </a:ext>
              </a:extLst>
            </p:cNvPr>
            <p:cNvSpPr/>
            <p:nvPr/>
          </p:nvSpPr>
          <p:spPr>
            <a:xfrm>
              <a:off x="1791771" y="436591"/>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29" y="305699"/>
                  </a:lnTo>
                  <a:close/>
                </a:path>
              </a:pathLst>
            </a:custGeom>
            <a:grpFill/>
            <a:ln w="11442" cap="flat">
              <a:noFill/>
              <a:prstDash val="solid"/>
              <a:miter/>
            </a:ln>
          </p:spPr>
          <p:txBody>
            <a:bodyPr rtlCol="0" anchor="ctr"/>
            <a:lstStyle/>
            <a:p>
              <a:endParaRPr lang="en-US"/>
            </a:p>
          </p:txBody>
        </p:sp>
        <p:sp>
          <p:nvSpPr>
            <p:cNvPr id="2109" name="Freeform: Shape 2108">
              <a:extLst>
                <a:ext uri="{FF2B5EF4-FFF2-40B4-BE49-F238E27FC236}">
                  <a16:creationId xmlns:a16="http://schemas.microsoft.com/office/drawing/2014/main" id="{55551839-E9E9-45B0-B268-BC5783D136BC}"/>
                </a:ext>
              </a:extLst>
            </p:cNvPr>
            <p:cNvSpPr/>
            <p:nvPr/>
          </p:nvSpPr>
          <p:spPr>
            <a:xfrm>
              <a:off x="1570798" y="436591"/>
              <a:ext cx="298829" cy="305699"/>
            </a:xfrm>
            <a:custGeom>
              <a:avLst/>
              <a:gdLst>
                <a:gd name="connsiteX0" fmla="*/ 43508 w 298829"/>
                <a:gd name="connsiteY0" fmla="*/ 0 h 305699"/>
                <a:gd name="connsiteX1" fmla="*/ 0 w 298829"/>
                <a:gd name="connsiteY1" fmla="*/ 0 h 305699"/>
                <a:gd name="connsiteX2" fmla="*/ 256466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6" y="305699"/>
                  </a:lnTo>
                  <a:lnTo>
                    <a:pt x="298829" y="305699"/>
                  </a:lnTo>
                  <a:close/>
                </a:path>
              </a:pathLst>
            </a:custGeom>
            <a:grpFill/>
            <a:ln w="11442" cap="flat">
              <a:noFill/>
              <a:prstDash val="solid"/>
              <a:miter/>
            </a:ln>
          </p:spPr>
          <p:txBody>
            <a:bodyPr rtlCol="0" anchor="ctr"/>
            <a:lstStyle/>
            <a:p>
              <a:endParaRPr lang="en-US"/>
            </a:p>
          </p:txBody>
        </p:sp>
        <p:sp>
          <p:nvSpPr>
            <p:cNvPr id="2110" name="Freeform: Shape 2109">
              <a:extLst>
                <a:ext uri="{FF2B5EF4-FFF2-40B4-BE49-F238E27FC236}">
                  <a16:creationId xmlns:a16="http://schemas.microsoft.com/office/drawing/2014/main" id="{86AB4D6A-B94A-4B5D-B944-1392226F8A8D}"/>
                </a:ext>
              </a:extLst>
            </p:cNvPr>
            <p:cNvSpPr/>
            <p:nvPr/>
          </p:nvSpPr>
          <p:spPr>
            <a:xfrm>
              <a:off x="1349824"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sp>
          <p:nvSpPr>
            <p:cNvPr id="2111" name="Freeform: Shape 2110">
              <a:extLst>
                <a:ext uri="{FF2B5EF4-FFF2-40B4-BE49-F238E27FC236}">
                  <a16:creationId xmlns:a16="http://schemas.microsoft.com/office/drawing/2014/main" id="{1804EF40-1F7B-47B8-B264-EFDDC0AE9C55}"/>
                </a:ext>
              </a:extLst>
            </p:cNvPr>
            <p:cNvSpPr/>
            <p:nvPr/>
          </p:nvSpPr>
          <p:spPr>
            <a:xfrm>
              <a:off x="1128851"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sp>
          <p:nvSpPr>
            <p:cNvPr id="2112" name="Freeform: Shape 2111">
              <a:extLst>
                <a:ext uri="{FF2B5EF4-FFF2-40B4-BE49-F238E27FC236}">
                  <a16:creationId xmlns:a16="http://schemas.microsoft.com/office/drawing/2014/main" id="{62C2B390-2850-40BC-9AE3-1EB28FFC7DC3}"/>
                </a:ext>
              </a:extLst>
            </p:cNvPr>
            <p:cNvSpPr/>
            <p:nvPr/>
          </p:nvSpPr>
          <p:spPr>
            <a:xfrm>
              <a:off x="907877"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sp>
          <p:nvSpPr>
            <p:cNvPr id="2113" name="Freeform: Shape 2112">
              <a:extLst>
                <a:ext uri="{FF2B5EF4-FFF2-40B4-BE49-F238E27FC236}">
                  <a16:creationId xmlns:a16="http://schemas.microsoft.com/office/drawing/2014/main" id="{7BFD568A-F900-459F-9F7A-8EF3B64A0B02}"/>
                </a:ext>
              </a:extLst>
            </p:cNvPr>
            <p:cNvSpPr/>
            <p:nvPr/>
          </p:nvSpPr>
          <p:spPr>
            <a:xfrm>
              <a:off x="686904" y="436591"/>
              <a:ext cx="298829" cy="305699"/>
            </a:xfrm>
            <a:custGeom>
              <a:avLst/>
              <a:gdLst>
                <a:gd name="connsiteX0" fmla="*/ 42363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sp>
          <p:nvSpPr>
            <p:cNvPr id="2114" name="Freeform: Shape 2113">
              <a:extLst>
                <a:ext uri="{FF2B5EF4-FFF2-40B4-BE49-F238E27FC236}">
                  <a16:creationId xmlns:a16="http://schemas.microsoft.com/office/drawing/2014/main" id="{D55075BC-1C41-4A6C-8D69-F1171A24EBD4}"/>
                </a:ext>
              </a:extLst>
            </p:cNvPr>
            <p:cNvSpPr/>
            <p:nvPr/>
          </p:nvSpPr>
          <p:spPr>
            <a:xfrm>
              <a:off x="465930" y="436591"/>
              <a:ext cx="297684" cy="305699"/>
            </a:xfrm>
            <a:custGeom>
              <a:avLst/>
              <a:gdLst>
                <a:gd name="connsiteX0" fmla="*/ 42363 w 297684"/>
                <a:gd name="connsiteY0" fmla="*/ 0 h 305699"/>
                <a:gd name="connsiteX1" fmla="*/ 0 w 297684"/>
                <a:gd name="connsiteY1" fmla="*/ 0 h 305699"/>
                <a:gd name="connsiteX2" fmla="*/ 255322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2" y="305699"/>
                  </a:lnTo>
                  <a:lnTo>
                    <a:pt x="297684" y="305699"/>
                  </a:lnTo>
                  <a:close/>
                </a:path>
              </a:pathLst>
            </a:custGeom>
            <a:grpFill/>
            <a:ln w="11442" cap="flat">
              <a:noFill/>
              <a:prstDash val="solid"/>
              <a:miter/>
            </a:ln>
          </p:spPr>
          <p:txBody>
            <a:bodyPr rtlCol="0" anchor="ctr"/>
            <a:lstStyle/>
            <a:p>
              <a:endParaRPr lang="en-US"/>
            </a:p>
          </p:txBody>
        </p:sp>
        <p:sp>
          <p:nvSpPr>
            <p:cNvPr id="2115" name="Freeform: Shape 2114">
              <a:extLst>
                <a:ext uri="{FF2B5EF4-FFF2-40B4-BE49-F238E27FC236}">
                  <a16:creationId xmlns:a16="http://schemas.microsoft.com/office/drawing/2014/main" id="{56A55A35-CEEC-44B1-A59C-A6F89E295EC8}"/>
                </a:ext>
              </a:extLst>
            </p:cNvPr>
            <p:cNvSpPr/>
            <p:nvPr/>
          </p:nvSpPr>
          <p:spPr>
            <a:xfrm>
              <a:off x="244957" y="436591"/>
              <a:ext cx="297684" cy="305699"/>
            </a:xfrm>
            <a:custGeom>
              <a:avLst/>
              <a:gdLst>
                <a:gd name="connsiteX0" fmla="*/ 42363 w 297684"/>
                <a:gd name="connsiteY0" fmla="*/ 0 h 305699"/>
                <a:gd name="connsiteX1" fmla="*/ 0 w 297684"/>
                <a:gd name="connsiteY1" fmla="*/ 0 h 305699"/>
                <a:gd name="connsiteX2" fmla="*/ 255322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2" y="305699"/>
                  </a:lnTo>
                  <a:lnTo>
                    <a:pt x="297684" y="305699"/>
                  </a:lnTo>
                  <a:close/>
                </a:path>
              </a:pathLst>
            </a:custGeom>
            <a:grpFill/>
            <a:ln w="11442" cap="flat">
              <a:noFill/>
              <a:prstDash val="solid"/>
              <a:miter/>
            </a:ln>
          </p:spPr>
          <p:txBody>
            <a:bodyPr rtlCol="0" anchor="ctr"/>
            <a:lstStyle/>
            <a:p>
              <a:endParaRPr lang="en-US"/>
            </a:p>
          </p:txBody>
        </p:sp>
        <p:sp>
          <p:nvSpPr>
            <p:cNvPr id="2116" name="Freeform: Shape 2115">
              <a:extLst>
                <a:ext uri="{FF2B5EF4-FFF2-40B4-BE49-F238E27FC236}">
                  <a16:creationId xmlns:a16="http://schemas.microsoft.com/office/drawing/2014/main" id="{3792F778-72C5-4557-AEB2-451B641AE5A9}"/>
                </a:ext>
              </a:extLst>
            </p:cNvPr>
            <p:cNvSpPr/>
            <p:nvPr/>
          </p:nvSpPr>
          <p:spPr>
            <a:xfrm>
              <a:off x="22839" y="436591"/>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29" y="305699"/>
                  </a:lnTo>
                  <a:close/>
                </a:path>
              </a:pathLst>
            </a:custGeom>
            <a:grpFill/>
            <a:ln w="11442" cap="flat">
              <a:noFill/>
              <a:prstDash val="solid"/>
              <a:miter/>
            </a:ln>
          </p:spPr>
          <p:txBody>
            <a:bodyPr rtlCol="0" anchor="ctr"/>
            <a:lstStyle/>
            <a:p>
              <a:endParaRPr lang="en-US"/>
            </a:p>
          </p:txBody>
        </p:sp>
        <p:sp>
          <p:nvSpPr>
            <p:cNvPr id="2117" name="Freeform: Shape 2116">
              <a:extLst>
                <a:ext uri="{FF2B5EF4-FFF2-40B4-BE49-F238E27FC236}">
                  <a16:creationId xmlns:a16="http://schemas.microsoft.com/office/drawing/2014/main" id="{4F6ACF60-0243-4E2F-A2E9-D845B9218A86}"/>
                </a:ext>
              </a:extLst>
            </p:cNvPr>
            <p:cNvSpPr/>
            <p:nvPr/>
          </p:nvSpPr>
          <p:spPr>
            <a:xfrm>
              <a:off x="-198134"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sp>
          <p:nvSpPr>
            <p:cNvPr id="2118" name="Freeform: Shape 2117">
              <a:extLst>
                <a:ext uri="{FF2B5EF4-FFF2-40B4-BE49-F238E27FC236}">
                  <a16:creationId xmlns:a16="http://schemas.microsoft.com/office/drawing/2014/main" id="{A6F24E21-85D8-4869-B82A-6FADFC0BFBCD}"/>
                </a:ext>
              </a:extLst>
            </p:cNvPr>
            <p:cNvSpPr/>
            <p:nvPr/>
          </p:nvSpPr>
          <p:spPr>
            <a:xfrm>
              <a:off x="-419107"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sp>
          <p:nvSpPr>
            <p:cNvPr id="2119" name="Freeform: Shape 2118">
              <a:extLst>
                <a:ext uri="{FF2B5EF4-FFF2-40B4-BE49-F238E27FC236}">
                  <a16:creationId xmlns:a16="http://schemas.microsoft.com/office/drawing/2014/main" id="{9F5E6603-8AE3-4242-A0F4-6311A8C6FA9F}"/>
                </a:ext>
              </a:extLst>
            </p:cNvPr>
            <p:cNvSpPr/>
            <p:nvPr/>
          </p:nvSpPr>
          <p:spPr>
            <a:xfrm>
              <a:off x="-640081"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grpSp>
      <p:grpSp>
        <p:nvGrpSpPr>
          <p:cNvPr id="2120" name="Graphic 59">
            <a:extLst>
              <a:ext uri="{FF2B5EF4-FFF2-40B4-BE49-F238E27FC236}">
                <a16:creationId xmlns:a16="http://schemas.microsoft.com/office/drawing/2014/main" id="{1D190A6F-79CC-46A1-A473-6AAC8F3D23A9}"/>
              </a:ext>
            </a:extLst>
          </p:cNvPr>
          <p:cNvGrpSpPr/>
          <p:nvPr userDrawn="1"/>
        </p:nvGrpSpPr>
        <p:grpSpPr>
          <a:xfrm>
            <a:off x="-774187" y="994206"/>
            <a:ext cx="14449142" cy="309134"/>
            <a:chOff x="-606547" y="0"/>
            <a:chExt cx="14449142" cy="309134"/>
          </a:xfrm>
          <a:solidFill>
            <a:srgbClr val="F2F2F2">
              <a:alpha val="5098"/>
            </a:srgbClr>
          </a:solidFill>
        </p:grpSpPr>
        <p:sp>
          <p:nvSpPr>
            <p:cNvPr id="2121" name="Freeform: Shape 2120">
              <a:extLst>
                <a:ext uri="{FF2B5EF4-FFF2-40B4-BE49-F238E27FC236}">
                  <a16:creationId xmlns:a16="http://schemas.microsoft.com/office/drawing/2014/main" id="{80EB5171-C489-46B5-8C4C-66C056943A9F}"/>
                </a:ext>
              </a:extLst>
            </p:cNvPr>
            <p:cNvSpPr/>
            <p:nvPr/>
          </p:nvSpPr>
          <p:spPr>
            <a:xfrm>
              <a:off x="13544910" y="0"/>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29" y="305699"/>
                  </a:lnTo>
                  <a:close/>
                </a:path>
              </a:pathLst>
            </a:custGeom>
            <a:grpFill/>
            <a:ln w="11442" cap="flat">
              <a:noFill/>
              <a:prstDash val="solid"/>
              <a:miter/>
            </a:ln>
          </p:spPr>
          <p:txBody>
            <a:bodyPr rtlCol="0" anchor="ctr"/>
            <a:lstStyle/>
            <a:p>
              <a:endParaRPr lang="en-US"/>
            </a:p>
          </p:txBody>
        </p:sp>
        <p:sp>
          <p:nvSpPr>
            <p:cNvPr id="2122" name="Freeform: Shape 2121">
              <a:extLst>
                <a:ext uri="{FF2B5EF4-FFF2-40B4-BE49-F238E27FC236}">
                  <a16:creationId xmlns:a16="http://schemas.microsoft.com/office/drawing/2014/main" id="{3F489625-E7BD-4AA8-989C-351C4602789D}"/>
                </a:ext>
              </a:extLst>
            </p:cNvPr>
            <p:cNvSpPr/>
            <p:nvPr/>
          </p:nvSpPr>
          <p:spPr>
            <a:xfrm>
              <a:off x="13323936" y="0"/>
              <a:ext cx="298830" cy="305699"/>
            </a:xfrm>
            <a:custGeom>
              <a:avLst/>
              <a:gdLst>
                <a:gd name="connsiteX0" fmla="*/ 43508 w 298830"/>
                <a:gd name="connsiteY0" fmla="*/ 0 h 305699"/>
                <a:gd name="connsiteX1" fmla="*/ 0 w 298830"/>
                <a:gd name="connsiteY1" fmla="*/ 0 h 305699"/>
                <a:gd name="connsiteX2" fmla="*/ 255322 w 298830"/>
                <a:gd name="connsiteY2" fmla="*/ 305699 h 305699"/>
                <a:gd name="connsiteX3" fmla="*/ 298830 w 298830"/>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30" h="305699">
                  <a:moveTo>
                    <a:pt x="43508" y="0"/>
                  </a:moveTo>
                  <a:lnTo>
                    <a:pt x="0" y="0"/>
                  </a:lnTo>
                  <a:lnTo>
                    <a:pt x="255322" y="305699"/>
                  </a:lnTo>
                  <a:lnTo>
                    <a:pt x="298830" y="305699"/>
                  </a:lnTo>
                  <a:close/>
                </a:path>
              </a:pathLst>
            </a:custGeom>
            <a:grpFill/>
            <a:ln w="11442" cap="flat">
              <a:noFill/>
              <a:prstDash val="solid"/>
              <a:miter/>
            </a:ln>
          </p:spPr>
          <p:txBody>
            <a:bodyPr rtlCol="0" anchor="ctr"/>
            <a:lstStyle/>
            <a:p>
              <a:endParaRPr lang="en-US"/>
            </a:p>
          </p:txBody>
        </p:sp>
        <p:sp>
          <p:nvSpPr>
            <p:cNvPr id="2123" name="Freeform: Shape 2122">
              <a:extLst>
                <a:ext uri="{FF2B5EF4-FFF2-40B4-BE49-F238E27FC236}">
                  <a16:creationId xmlns:a16="http://schemas.microsoft.com/office/drawing/2014/main" id="{E5C4E786-8BBB-4CB4-B966-FDE75B414A0F}"/>
                </a:ext>
              </a:extLst>
            </p:cNvPr>
            <p:cNvSpPr/>
            <p:nvPr/>
          </p:nvSpPr>
          <p:spPr>
            <a:xfrm>
              <a:off x="13102964" y="0"/>
              <a:ext cx="298829" cy="305699"/>
            </a:xfrm>
            <a:custGeom>
              <a:avLst/>
              <a:gdLst>
                <a:gd name="connsiteX0" fmla="*/ 43507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7"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2124" name="Freeform: Shape 2123">
              <a:extLst>
                <a:ext uri="{FF2B5EF4-FFF2-40B4-BE49-F238E27FC236}">
                  <a16:creationId xmlns:a16="http://schemas.microsoft.com/office/drawing/2014/main" id="{FE849DBA-B3FF-4672-A620-9F0FB6FF81CF}"/>
                </a:ext>
              </a:extLst>
            </p:cNvPr>
            <p:cNvSpPr/>
            <p:nvPr/>
          </p:nvSpPr>
          <p:spPr>
            <a:xfrm>
              <a:off x="12881990" y="0"/>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sp>
          <p:nvSpPr>
            <p:cNvPr id="2125" name="Freeform: Shape 2124">
              <a:extLst>
                <a:ext uri="{FF2B5EF4-FFF2-40B4-BE49-F238E27FC236}">
                  <a16:creationId xmlns:a16="http://schemas.microsoft.com/office/drawing/2014/main" id="{85E91CA5-8B8B-4A11-B268-D04C13CCF357}"/>
                </a:ext>
              </a:extLst>
            </p:cNvPr>
            <p:cNvSpPr/>
            <p:nvPr/>
          </p:nvSpPr>
          <p:spPr>
            <a:xfrm>
              <a:off x="12661017" y="0"/>
              <a:ext cx="298829" cy="305699"/>
            </a:xfrm>
            <a:custGeom>
              <a:avLst/>
              <a:gdLst>
                <a:gd name="connsiteX0" fmla="*/ 43507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7"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2126" name="Freeform: Shape 2125">
              <a:extLst>
                <a:ext uri="{FF2B5EF4-FFF2-40B4-BE49-F238E27FC236}">
                  <a16:creationId xmlns:a16="http://schemas.microsoft.com/office/drawing/2014/main" id="{1D170084-D788-469A-98D1-85B618E20105}"/>
                </a:ext>
              </a:extLst>
            </p:cNvPr>
            <p:cNvSpPr/>
            <p:nvPr/>
          </p:nvSpPr>
          <p:spPr>
            <a:xfrm>
              <a:off x="12440043" y="0"/>
              <a:ext cx="298829" cy="305699"/>
            </a:xfrm>
            <a:custGeom>
              <a:avLst/>
              <a:gdLst>
                <a:gd name="connsiteX0" fmla="*/ 42362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2"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sp>
          <p:nvSpPr>
            <p:cNvPr id="2127" name="Freeform: Shape 2126">
              <a:extLst>
                <a:ext uri="{FF2B5EF4-FFF2-40B4-BE49-F238E27FC236}">
                  <a16:creationId xmlns:a16="http://schemas.microsoft.com/office/drawing/2014/main" id="{46E75095-4219-426C-9804-64489C6D0D88}"/>
                </a:ext>
              </a:extLst>
            </p:cNvPr>
            <p:cNvSpPr/>
            <p:nvPr/>
          </p:nvSpPr>
          <p:spPr>
            <a:xfrm>
              <a:off x="12219069" y="0"/>
              <a:ext cx="297684" cy="305699"/>
            </a:xfrm>
            <a:custGeom>
              <a:avLst/>
              <a:gdLst>
                <a:gd name="connsiteX0" fmla="*/ 42364 w 297684"/>
                <a:gd name="connsiteY0" fmla="*/ 0 h 305699"/>
                <a:gd name="connsiteX1" fmla="*/ 0 w 297684"/>
                <a:gd name="connsiteY1" fmla="*/ 0 h 305699"/>
                <a:gd name="connsiteX2" fmla="*/ 255322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4" y="0"/>
                  </a:moveTo>
                  <a:lnTo>
                    <a:pt x="0" y="0"/>
                  </a:lnTo>
                  <a:lnTo>
                    <a:pt x="255322" y="305699"/>
                  </a:lnTo>
                  <a:lnTo>
                    <a:pt x="297684" y="305699"/>
                  </a:lnTo>
                  <a:close/>
                </a:path>
              </a:pathLst>
            </a:custGeom>
            <a:grpFill/>
            <a:ln w="11442" cap="flat">
              <a:noFill/>
              <a:prstDash val="solid"/>
              <a:miter/>
            </a:ln>
          </p:spPr>
          <p:txBody>
            <a:bodyPr rtlCol="0" anchor="ctr"/>
            <a:lstStyle/>
            <a:p>
              <a:endParaRPr lang="en-US"/>
            </a:p>
          </p:txBody>
        </p:sp>
        <p:sp>
          <p:nvSpPr>
            <p:cNvPr id="2128" name="Freeform: Shape 2127">
              <a:extLst>
                <a:ext uri="{FF2B5EF4-FFF2-40B4-BE49-F238E27FC236}">
                  <a16:creationId xmlns:a16="http://schemas.microsoft.com/office/drawing/2014/main" id="{7ADE2E5D-8FFA-4486-9868-35043961DA84}"/>
                </a:ext>
              </a:extLst>
            </p:cNvPr>
            <p:cNvSpPr/>
            <p:nvPr/>
          </p:nvSpPr>
          <p:spPr>
            <a:xfrm>
              <a:off x="11996952" y="0"/>
              <a:ext cx="298829" cy="305699"/>
            </a:xfrm>
            <a:custGeom>
              <a:avLst/>
              <a:gdLst>
                <a:gd name="connsiteX0" fmla="*/ 43507 w 298829"/>
                <a:gd name="connsiteY0" fmla="*/ 0 h 305699"/>
                <a:gd name="connsiteX1" fmla="*/ 0 w 298829"/>
                <a:gd name="connsiteY1" fmla="*/ 0 h 305699"/>
                <a:gd name="connsiteX2" fmla="*/ 256465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7" y="0"/>
                  </a:moveTo>
                  <a:lnTo>
                    <a:pt x="0" y="0"/>
                  </a:lnTo>
                  <a:lnTo>
                    <a:pt x="256465" y="305699"/>
                  </a:lnTo>
                  <a:lnTo>
                    <a:pt x="298829" y="305699"/>
                  </a:lnTo>
                  <a:close/>
                </a:path>
              </a:pathLst>
            </a:custGeom>
            <a:grpFill/>
            <a:ln w="11442" cap="flat">
              <a:noFill/>
              <a:prstDash val="solid"/>
              <a:miter/>
            </a:ln>
          </p:spPr>
          <p:txBody>
            <a:bodyPr rtlCol="0" anchor="ctr"/>
            <a:lstStyle/>
            <a:p>
              <a:endParaRPr lang="en-US"/>
            </a:p>
          </p:txBody>
        </p:sp>
        <p:sp>
          <p:nvSpPr>
            <p:cNvPr id="2129" name="Freeform: Shape 2128">
              <a:extLst>
                <a:ext uri="{FF2B5EF4-FFF2-40B4-BE49-F238E27FC236}">
                  <a16:creationId xmlns:a16="http://schemas.microsoft.com/office/drawing/2014/main" id="{20994FBD-9CF1-4FFE-82A2-867BFA97BE22}"/>
                </a:ext>
              </a:extLst>
            </p:cNvPr>
            <p:cNvSpPr/>
            <p:nvPr/>
          </p:nvSpPr>
          <p:spPr>
            <a:xfrm>
              <a:off x="11775978" y="0"/>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29" y="305699"/>
                  </a:lnTo>
                  <a:close/>
                </a:path>
              </a:pathLst>
            </a:custGeom>
            <a:grpFill/>
            <a:ln w="11442" cap="flat">
              <a:noFill/>
              <a:prstDash val="solid"/>
              <a:miter/>
            </a:ln>
          </p:spPr>
          <p:txBody>
            <a:bodyPr rtlCol="0" anchor="ctr"/>
            <a:lstStyle/>
            <a:p>
              <a:endParaRPr lang="en-US"/>
            </a:p>
          </p:txBody>
        </p:sp>
        <p:sp>
          <p:nvSpPr>
            <p:cNvPr id="2130" name="Freeform: Shape 2129">
              <a:extLst>
                <a:ext uri="{FF2B5EF4-FFF2-40B4-BE49-F238E27FC236}">
                  <a16:creationId xmlns:a16="http://schemas.microsoft.com/office/drawing/2014/main" id="{93C447F6-44C2-4E2D-B838-9BC224AE57ED}"/>
                </a:ext>
              </a:extLst>
            </p:cNvPr>
            <p:cNvSpPr/>
            <p:nvPr/>
          </p:nvSpPr>
          <p:spPr>
            <a:xfrm>
              <a:off x="11555004" y="0"/>
              <a:ext cx="298830" cy="305699"/>
            </a:xfrm>
            <a:custGeom>
              <a:avLst/>
              <a:gdLst>
                <a:gd name="connsiteX0" fmla="*/ 43508 w 298830"/>
                <a:gd name="connsiteY0" fmla="*/ 0 h 305699"/>
                <a:gd name="connsiteX1" fmla="*/ 0 w 298830"/>
                <a:gd name="connsiteY1" fmla="*/ 0 h 305699"/>
                <a:gd name="connsiteX2" fmla="*/ 255322 w 298830"/>
                <a:gd name="connsiteY2" fmla="*/ 305699 h 305699"/>
                <a:gd name="connsiteX3" fmla="*/ 298830 w 298830"/>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30" h="305699">
                  <a:moveTo>
                    <a:pt x="43508" y="0"/>
                  </a:moveTo>
                  <a:lnTo>
                    <a:pt x="0" y="0"/>
                  </a:lnTo>
                  <a:lnTo>
                    <a:pt x="255322" y="305699"/>
                  </a:lnTo>
                  <a:lnTo>
                    <a:pt x="298830" y="305699"/>
                  </a:lnTo>
                  <a:close/>
                </a:path>
              </a:pathLst>
            </a:custGeom>
            <a:grpFill/>
            <a:ln w="11442" cap="flat">
              <a:noFill/>
              <a:prstDash val="solid"/>
              <a:miter/>
            </a:ln>
          </p:spPr>
          <p:txBody>
            <a:bodyPr rtlCol="0" anchor="ctr"/>
            <a:lstStyle/>
            <a:p>
              <a:endParaRPr lang="en-US"/>
            </a:p>
          </p:txBody>
        </p:sp>
        <p:sp>
          <p:nvSpPr>
            <p:cNvPr id="2131" name="Freeform: Shape 2130">
              <a:extLst>
                <a:ext uri="{FF2B5EF4-FFF2-40B4-BE49-F238E27FC236}">
                  <a16:creationId xmlns:a16="http://schemas.microsoft.com/office/drawing/2014/main" id="{E1CE9DBE-5550-4576-995F-AD1A520989F1}"/>
                </a:ext>
              </a:extLst>
            </p:cNvPr>
            <p:cNvSpPr/>
            <p:nvPr/>
          </p:nvSpPr>
          <p:spPr>
            <a:xfrm>
              <a:off x="11334031" y="0"/>
              <a:ext cx="298829" cy="305699"/>
            </a:xfrm>
            <a:custGeom>
              <a:avLst/>
              <a:gdLst>
                <a:gd name="connsiteX0" fmla="*/ 43507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7"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2132" name="Freeform: Shape 2131">
              <a:extLst>
                <a:ext uri="{FF2B5EF4-FFF2-40B4-BE49-F238E27FC236}">
                  <a16:creationId xmlns:a16="http://schemas.microsoft.com/office/drawing/2014/main" id="{1BB54585-B691-4E92-B355-C2790C3D1830}"/>
                </a:ext>
              </a:extLst>
            </p:cNvPr>
            <p:cNvSpPr/>
            <p:nvPr/>
          </p:nvSpPr>
          <p:spPr>
            <a:xfrm>
              <a:off x="11113057" y="0"/>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sp>
          <p:nvSpPr>
            <p:cNvPr id="2133" name="Freeform: Shape 2132">
              <a:extLst>
                <a:ext uri="{FF2B5EF4-FFF2-40B4-BE49-F238E27FC236}">
                  <a16:creationId xmlns:a16="http://schemas.microsoft.com/office/drawing/2014/main" id="{DAA42BB5-5967-4899-85AA-AB7F103DAF8C}"/>
                </a:ext>
              </a:extLst>
            </p:cNvPr>
            <p:cNvSpPr/>
            <p:nvPr/>
          </p:nvSpPr>
          <p:spPr>
            <a:xfrm>
              <a:off x="10892084" y="0"/>
              <a:ext cx="298829" cy="305699"/>
            </a:xfrm>
            <a:custGeom>
              <a:avLst/>
              <a:gdLst>
                <a:gd name="connsiteX0" fmla="*/ 42363 w 298829"/>
                <a:gd name="connsiteY0" fmla="*/ 0 h 305699"/>
                <a:gd name="connsiteX1" fmla="*/ 0 w 298829"/>
                <a:gd name="connsiteY1" fmla="*/ 0 h 305699"/>
                <a:gd name="connsiteX2" fmla="*/ 255321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1" y="305699"/>
                  </a:lnTo>
                  <a:lnTo>
                    <a:pt x="298830" y="305699"/>
                  </a:lnTo>
                  <a:close/>
                </a:path>
              </a:pathLst>
            </a:custGeom>
            <a:grpFill/>
            <a:ln w="11442" cap="flat">
              <a:noFill/>
              <a:prstDash val="solid"/>
              <a:miter/>
            </a:ln>
          </p:spPr>
          <p:txBody>
            <a:bodyPr rtlCol="0" anchor="ctr"/>
            <a:lstStyle/>
            <a:p>
              <a:endParaRPr lang="en-US"/>
            </a:p>
          </p:txBody>
        </p:sp>
        <p:sp>
          <p:nvSpPr>
            <p:cNvPr id="2134" name="Freeform: Shape 2133">
              <a:extLst>
                <a:ext uri="{FF2B5EF4-FFF2-40B4-BE49-F238E27FC236}">
                  <a16:creationId xmlns:a16="http://schemas.microsoft.com/office/drawing/2014/main" id="{B5EB20DC-7480-4652-AB7D-47B385814DFE}"/>
                </a:ext>
              </a:extLst>
            </p:cNvPr>
            <p:cNvSpPr/>
            <p:nvPr/>
          </p:nvSpPr>
          <p:spPr>
            <a:xfrm>
              <a:off x="10671111" y="0"/>
              <a:ext cx="297684" cy="305699"/>
            </a:xfrm>
            <a:custGeom>
              <a:avLst/>
              <a:gdLst>
                <a:gd name="connsiteX0" fmla="*/ 42363 w 297684"/>
                <a:gd name="connsiteY0" fmla="*/ 0 h 305699"/>
                <a:gd name="connsiteX1" fmla="*/ 0 w 297684"/>
                <a:gd name="connsiteY1" fmla="*/ 0 h 305699"/>
                <a:gd name="connsiteX2" fmla="*/ 255321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1" y="305699"/>
                  </a:lnTo>
                  <a:lnTo>
                    <a:pt x="297684" y="305699"/>
                  </a:lnTo>
                  <a:close/>
                </a:path>
              </a:pathLst>
            </a:custGeom>
            <a:grpFill/>
            <a:ln w="11442" cap="flat">
              <a:noFill/>
              <a:prstDash val="solid"/>
              <a:miter/>
            </a:ln>
          </p:spPr>
          <p:txBody>
            <a:bodyPr rtlCol="0" anchor="ctr"/>
            <a:lstStyle/>
            <a:p>
              <a:endParaRPr lang="en-US"/>
            </a:p>
          </p:txBody>
        </p:sp>
        <p:sp>
          <p:nvSpPr>
            <p:cNvPr id="2135" name="Freeform: Shape 2134">
              <a:extLst>
                <a:ext uri="{FF2B5EF4-FFF2-40B4-BE49-F238E27FC236}">
                  <a16:creationId xmlns:a16="http://schemas.microsoft.com/office/drawing/2014/main" id="{0963352D-4AAC-4647-8471-ED6859C66E39}"/>
                </a:ext>
              </a:extLst>
            </p:cNvPr>
            <p:cNvSpPr/>
            <p:nvPr/>
          </p:nvSpPr>
          <p:spPr>
            <a:xfrm>
              <a:off x="10450138" y="0"/>
              <a:ext cx="297684" cy="305699"/>
            </a:xfrm>
            <a:custGeom>
              <a:avLst/>
              <a:gdLst>
                <a:gd name="connsiteX0" fmla="*/ 42363 w 297684"/>
                <a:gd name="connsiteY0" fmla="*/ 0 h 305699"/>
                <a:gd name="connsiteX1" fmla="*/ 0 w 297684"/>
                <a:gd name="connsiteY1" fmla="*/ 0 h 305699"/>
                <a:gd name="connsiteX2" fmla="*/ 255321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1" y="305699"/>
                  </a:lnTo>
                  <a:lnTo>
                    <a:pt x="297684" y="305699"/>
                  </a:lnTo>
                  <a:close/>
                </a:path>
              </a:pathLst>
            </a:custGeom>
            <a:grpFill/>
            <a:ln w="11442" cap="flat">
              <a:noFill/>
              <a:prstDash val="solid"/>
              <a:miter/>
            </a:ln>
          </p:spPr>
          <p:txBody>
            <a:bodyPr rtlCol="0" anchor="ctr"/>
            <a:lstStyle/>
            <a:p>
              <a:endParaRPr lang="en-US"/>
            </a:p>
          </p:txBody>
        </p:sp>
        <p:sp>
          <p:nvSpPr>
            <p:cNvPr id="2136" name="Freeform: Shape 2135">
              <a:extLst>
                <a:ext uri="{FF2B5EF4-FFF2-40B4-BE49-F238E27FC236}">
                  <a16:creationId xmlns:a16="http://schemas.microsoft.com/office/drawing/2014/main" id="{4FE08C5B-F7BA-425A-85C0-CE39D3AB3E80}"/>
                </a:ext>
              </a:extLst>
            </p:cNvPr>
            <p:cNvSpPr/>
            <p:nvPr/>
          </p:nvSpPr>
          <p:spPr>
            <a:xfrm>
              <a:off x="10228019" y="0"/>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30" y="305699"/>
                  </a:lnTo>
                  <a:close/>
                </a:path>
              </a:pathLst>
            </a:custGeom>
            <a:grpFill/>
            <a:ln w="11442" cap="flat">
              <a:noFill/>
              <a:prstDash val="solid"/>
              <a:miter/>
            </a:ln>
          </p:spPr>
          <p:txBody>
            <a:bodyPr rtlCol="0" anchor="ctr"/>
            <a:lstStyle/>
            <a:p>
              <a:endParaRPr lang="en-US"/>
            </a:p>
          </p:txBody>
        </p:sp>
        <p:sp>
          <p:nvSpPr>
            <p:cNvPr id="2137" name="Freeform: Shape 2136">
              <a:extLst>
                <a:ext uri="{FF2B5EF4-FFF2-40B4-BE49-F238E27FC236}">
                  <a16:creationId xmlns:a16="http://schemas.microsoft.com/office/drawing/2014/main" id="{97A8872C-8BE3-4C27-A4DB-075440E2AC6F}"/>
                </a:ext>
              </a:extLst>
            </p:cNvPr>
            <p:cNvSpPr/>
            <p:nvPr/>
          </p:nvSpPr>
          <p:spPr>
            <a:xfrm>
              <a:off x="10007046" y="0"/>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2138" name="Freeform: Shape 2137">
              <a:extLst>
                <a:ext uri="{FF2B5EF4-FFF2-40B4-BE49-F238E27FC236}">
                  <a16:creationId xmlns:a16="http://schemas.microsoft.com/office/drawing/2014/main" id="{753FDCB4-6115-49D1-AE0B-A5136C53A927}"/>
                </a:ext>
              </a:extLst>
            </p:cNvPr>
            <p:cNvSpPr/>
            <p:nvPr/>
          </p:nvSpPr>
          <p:spPr>
            <a:xfrm>
              <a:off x="9786072" y="0"/>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2139" name="Freeform: Shape 2138">
              <a:extLst>
                <a:ext uri="{FF2B5EF4-FFF2-40B4-BE49-F238E27FC236}">
                  <a16:creationId xmlns:a16="http://schemas.microsoft.com/office/drawing/2014/main" id="{EA45911A-2E5C-4DE7-A276-6B50E567BED3}"/>
                </a:ext>
              </a:extLst>
            </p:cNvPr>
            <p:cNvSpPr/>
            <p:nvPr/>
          </p:nvSpPr>
          <p:spPr>
            <a:xfrm>
              <a:off x="9565099" y="0"/>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2140" name="Freeform: Shape 2139">
              <a:extLst>
                <a:ext uri="{FF2B5EF4-FFF2-40B4-BE49-F238E27FC236}">
                  <a16:creationId xmlns:a16="http://schemas.microsoft.com/office/drawing/2014/main" id="{9E980BA9-9840-4529-BC5F-95EFA9B0CA36}"/>
                </a:ext>
              </a:extLst>
            </p:cNvPr>
            <p:cNvSpPr/>
            <p:nvPr/>
          </p:nvSpPr>
          <p:spPr>
            <a:xfrm>
              <a:off x="9344125" y="0"/>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30" y="305699"/>
                  </a:lnTo>
                  <a:close/>
                </a:path>
              </a:pathLst>
            </a:custGeom>
            <a:grpFill/>
            <a:ln w="11442" cap="flat">
              <a:noFill/>
              <a:prstDash val="solid"/>
              <a:miter/>
            </a:ln>
          </p:spPr>
          <p:txBody>
            <a:bodyPr rtlCol="0" anchor="ctr"/>
            <a:lstStyle/>
            <a:p>
              <a:endParaRPr lang="en-US"/>
            </a:p>
          </p:txBody>
        </p:sp>
        <p:sp>
          <p:nvSpPr>
            <p:cNvPr id="2141" name="Freeform: Shape 2140">
              <a:extLst>
                <a:ext uri="{FF2B5EF4-FFF2-40B4-BE49-F238E27FC236}">
                  <a16:creationId xmlns:a16="http://schemas.microsoft.com/office/drawing/2014/main" id="{54B3EE92-9C74-47E6-84C0-4B769FDFC985}"/>
                </a:ext>
              </a:extLst>
            </p:cNvPr>
            <p:cNvSpPr/>
            <p:nvPr/>
          </p:nvSpPr>
          <p:spPr>
            <a:xfrm>
              <a:off x="9123152" y="0"/>
              <a:ext cx="298829" cy="305699"/>
            </a:xfrm>
            <a:custGeom>
              <a:avLst/>
              <a:gdLst>
                <a:gd name="connsiteX0" fmla="*/ 42363 w 298829"/>
                <a:gd name="connsiteY0" fmla="*/ 0 h 305699"/>
                <a:gd name="connsiteX1" fmla="*/ 0 w 298829"/>
                <a:gd name="connsiteY1" fmla="*/ 0 h 305699"/>
                <a:gd name="connsiteX2" fmla="*/ 255321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1" y="305699"/>
                  </a:lnTo>
                  <a:lnTo>
                    <a:pt x="298830" y="305699"/>
                  </a:lnTo>
                  <a:close/>
                </a:path>
              </a:pathLst>
            </a:custGeom>
            <a:grpFill/>
            <a:ln w="11442" cap="flat">
              <a:noFill/>
              <a:prstDash val="solid"/>
              <a:miter/>
            </a:ln>
          </p:spPr>
          <p:txBody>
            <a:bodyPr rtlCol="0" anchor="ctr"/>
            <a:lstStyle/>
            <a:p>
              <a:endParaRPr lang="en-US"/>
            </a:p>
          </p:txBody>
        </p:sp>
        <p:sp>
          <p:nvSpPr>
            <p:cNvPr id="2142" name="Freeform: Shape 2141">
              <a:extLst>
                <a:ext uri="{FF2B5EF4-FFF2-40B4-BE49-F238E27FC236}">
                  <a16:creationId xmlns:a16="http://schemas.microsoft.com/office/drawing/2014/main" id="{D30B8A46-7021-4096-BADF-F024AD8AFFEC}"/>
                </a:ext>
              </a:extLst>
            </p:cNvPr>
            <p:cNvSpPr/>
            <p:nvPr/>
          </p:nvSpPr>
          <p:spPr>
            <a:xfrm>
              <a:off x="8902179" y="0"/>
              <a:ext cx="297684" cy="305699"/>
            </a:xfrm>
            <a:custGeom>
              <a:avLst/>
              <a:gdLst>
                <a:gd name="connsiteX0" fmla="*/ 42363 w 297684"/>
                <a:gd name="connsiteY0" fmla="*/ 0 h 305699"/>
                <a:gd name="connsiteX1" fmla="*/ 0 w 297684"/>
                <a:gd name="connsiteY1" fmla="*/ 0 h 305699"/>
                <a:gd name="connsiteX2" fmla="*/ 255321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1" y="305699"/>
                  </a:lnTo>
                  <a:lnTo>
                    <a:pt x="297684" y="305699"/>
                  </a:lnTo>
                  <a:close/>
                </a:path>
              </a:pathLst>
            </a:custGeom>
            <a:grpFill/>
            <a:ln w="11442" cap="flat">
              <a:noFill/>
              <a:prstDash val="solid"/>
              <a:miter/>
            </a:ln>
          </p:spPr>
          <p:txBody>
            <a:bodyPr rtlCol="0" anchor="ctr"/>
            <a:lstStyle/>
            <a:p>
              <a:endParaRPr lang="en-US"/>
            </a:p>
          </p:txBody>
        </p:sp>
        <p:sp>
          <p:nvSpPr>
            <p:cNvPr id="2143" name="Freeform: Shape 2142">
              <a:extLst>
                <a:ext uri="{FF2B5EF4-FFF2-40B4-BE49-F238E27FC236}">
                  <a16:creationId xmlns:a16="http://schemas.microsoft.com/office/drawing/2014/main" id="{6B38022A-256E-4EBB-B31C-3B47AF477012}"/>
                </a:ext>
              </a:extLst>
            </p:cNvPr>
            <p:cNvSpPr/>
            <p:nvPr/>
          </p:nvSpPr>
          <p:spPr>
            <a:xfrm>
              <a:off x="8680060" y="0"/>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30" y="305699"/>
                  </a:lnTo>
                  <a:close/>
                </a:path>
              </a:pathLst>
            </a:custGeom>
            <a:grpFill/>
            <a:ln w="11442" cap="flat">
              <a:noFill/>
              <a:prstDash val="solid"/>
              <a:miter/>
            </a:ln>
          </p:spPr>
          <p:txBody>
            <a:bodyPr rtlCol="0" anchor="ctr"/>
            <a:lstStyle/>
            <a:p>
              <a:endParaRPr lang="en-US"/>
            </a:p>
          </p:txBody>
        </p:sp>
        <p:sp>
          <p:nvSpPr>
            <p:cNvPr id="2144" name="Freeform: Shape 2143">
              <a:extLst>
                <a:ext uri="{FF2B5EF4-FFF2-40B4-BE49-F238E27FC236}">
                  <a16:creationId xmlns:a16="http://schemas.microsoft.com/office/drawing/2014/main" id="{25446C91-4BC1-47A0-9C1D-1B06BDD8EEE7}"/>
                </a:ext>
              </a:extLst>
            </p:cNvPr>
            <p:cNvSpPr/>
            <p:nvPr/>
          </p:nvSpPr>
          <p:spPr>
            <a:xfrm>
              <a:off x="8459087" y="0"/>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30" y="305699"/>
                  </a:lnTo>
                  <a:close/>
                </a:path>
              </a:pathLst>
            </a:custGeom>
            <a:grpFill/>
            <a:ln w="11442" cap="flat">
              <a:noFill/>
              <a:prstDash val="solid"/>
              <a:miter/>
            </a:ln>
          </p:spPr>
          <p:txBody>
            <a:bodyPr rtlCol="0" anchor="ctr"/>
            <a:lstStyle/>
            <a:p>
              <a:endParaRPr lang="en-US"/>
            </a:p>
          </p:txBody>
        </p:sp>
        <p:sp>
          <p:nvSpPr>
            <p:cNvPr id="2145" name="Freeform: Shape 2144">
              <a:extLst>
                <a:ext uri="{FF2B5EF4-FFF2-40B4-BE49-F238E27FC236}">
                  <a16:creationId xmlns:a16="http://schemas.microsoft.com/office/drawing/2014/main" id="{35ACB9B3-0A27-49AA-B531-1E0643ED07BD}"/>
                </a:ext>
              </a:extLst>
            </p:cNvPr>
            <p:cNvSpPr/>
            <p:nvPr/>
          </p:nvSpPr>
          <p:spPr>
            <a:xfrm>
              <a:off x="8238114" y="0"/>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2146" name="Freeform: Shape 2145">
              <a:extLst>
                <a:ext uri="{FF2B5EF4-FFF2-40B4-BE49-F238E27FC236}">
                  <a16:creationId xmlns:a16="http://schemas.microsoft.com/office/drawing/2014/main" id="{100FC399-1476-4FBA-BC3B-F8C0B2623801}"/>
                </a:ext>
              </a:extLst>
            </p:cNvPr>
            <p:cNvSpPr/>
            <p:nvPr/>
          </p:nvSpPr>
          <p:spPr>
            <a:xfrm>
              <a:off x="8017140" y="0"/>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2147" name="Freeform: Shape 2146">
              <a:extLst>
                <a:ext uri="{FF2B5EF4-FFF2-40B4-BE49-F238E27FC236}">
                  <a16:creationId xmlns:a16="http://schemas.microsoft.com/office/drawing/2014/main" id="{33C84003-F306-4B7E-911B-1F3A697C189E}"/>
                </a:ext>
              </a:extLst>
            </p:cNvPr>
            <p:cNvSpPr/>
            <p:nvPr/>
          </p:nvSpPr>
          <p:spPr>
            <a:xfrm>
              <a:off x="7796167" y="0"/>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2148" name="Freeform: Shape 2147">
              <a:extLst>
                <a:ext uri="{FF2B5EF4-FFF2-40B4-BE49-F238E27FC236}">
                  <a16:creationId xmlns:a16="http://schemas.microsoft.com/office/drawing/2014/main" id="{51047A9D-F852-47DA-8C27-5C780830335C}"/>
                </a:ext>
              </a:extLst>
            </p:cNvPr>
            <p:cNvSpPr/>
            <p:nvPr/>
          </p:nvSpPr>
          <p:spPr>
            <a:xfrm>
              <a:off x="7575193" y="0"/>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30" y="305699"/>
                  </a:lnTo>
                  <a:close/>
                </a:path>
              </a:pathLst>
            </a:custGeom>
            <a:grpFill/>
            <a:ln w="11442" cap="flat">
              <a:noFill/>
              <a:prstDash val="solid"/>
              <a:miter/>
            </a:ln>
          </p:spPr>
          <p:txBody>
            <a:bodyPr rtlCol="0" anchor="ctr"/>
            <a:lstStyle/>
            <a:p>
              <a:endParaRPr lang="en-US"/>
            </a:p>
          </p:txBody>
        </p:sp>
        <p:sp>
          <p:nvSpPr>
            <p:cNvPr id="2149" name="Freeform: Shape 2148">
              <a:extLst>
                <a:ext uri="{FF2B5EF4-FFF2-40B4-BE49-F238E27FC236}">
                  <a16:creationId xmlns:a16="http://schemas.microsoft.com/office/drawing/2014/main" id="{FEAE4736-C9D1-4422-90D4-2E119BAE8A01}"/>
                </a:ext>
              </a:extLst>
            </p:cNvPr>
            <p:cNvSpPr/>
            <p:nvPr/>
          </p:nvSpPr>
          <p:spPr>
            <a:xfrm>
              <a:off x="7354220" y="0"/>
              <a:ext cx="298829" cy="305699"/>
            </a:xfrm>
            <a:custGeom>
              <a:avLst/>
              <a:gdLst>
                <a:gd name="connsiteX0" fmla="*/ 42363 w 298829"/>
                <a:gd name="connsiteY0" fmla="*/ 0 h 305699"/>
                <a:gd name="connsiteX1" fmla="*/ 0 w 298829"/>
                <a:gd name="connsiteY1" fmla="*/ 0 h 305699"/>
                <a:gd name="connsiteX2" fmla="*/ 255321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1" y="305699"/>
                  </a:lnTo>
                  <a:lnTo>
                    <a:pt x="298830" y="305699"/>
                  </a:lnTo>
                  <a:close/>
                </a:path>
              </a:pathLst>
            </a:custGeom>
            <a:grpFill/>
            <a:ln w="11442" cap="flat">
              <a:noFill/>
              <a:prstDash val="solid"/>
              <a:miter/>
            </a:ln>
          </p:spPr>
          <p:txBody>
            <a:bodyPr rtlCol="0" anchor="ctr"/>
            <a:lstStyle/>
            <a:p>
              <a:endParaRPr lang="en-US"/>
            </a:p>
          </p:txBody>
        </p:sp>
        <p:sp>
          <p:nvSpPr>
            <p:cNvPr id="2150" name="Freeform: Shape 2149">
              <a:extLst>
                <a:ext uri="{FF2B5EF4-FFF2-40B4-BE49-F238E27FC236}">
                  <a16:creationId xmlns:a16="http://schemas.microsoft.com/office/drawing/2014/main" id="{1D271678-2711-401B-B177-9F0FF7066245}"/>
                </a:ext>
              </a:extLst>
            </p:cNvPr>
            <p:cNvSpPr/>
            <p:nvPr/>
          </p:nvSpPr>
          <p:spPr>
            <a:xfrm>
              <a:off x="7133246" y="0"/>
              <a:ext cx="297684" cy="305699"/>
            </a:xfrm>
            <a:custGeom>
              <a:avLst/>
              <a:gdLst>
                <a:gd name="connsiteX0" fmla="*/ 42363 w 297684"/>
                <a:gd name="connsiteY0" fmla="*/ 0 h 305699"/>
                <a:gd name="connsiteX1" fmla="*/ 0 w 297684"/>
                <a:gd name="connsiteY1" fmla="*/ 0 h 305699"/>
                <a:gd name="connsiteX2" fmla="*/ 255321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1" y="305699"/>
                  </a:lnTo>
                  <a:lnTo>
                    <a:pt x="297684" y="305699"/>
                  </a:lnTo>
                  <a:close/>
                </a:path>
              </a:pathLst>
            </a:custGeom>
            <a:grpFill/>
            <a:ln w="11442" cap="flat">
              <a:noFill/>
              <a:prstDash val="solid"/>
              <a:miter/>
            </a:ln>
          </p:spPr>
          <p:txBody>
            <a:bodyPr rtlCol="0" anchor="ctr"/>
            <a:lstStyle/>
            <a:p>
              <a:endParaRPr lang="en-US"/>
            </a:p>
          </p:txBody>
        </p:sp>
        <p:sp>
          <p:nvSpPr>
            <p:cNvPr id="2151" name="Freeform: Shape 2150">
              <a:extLst>
                <a:ext uri="{FF2B5EF4-FFF2-40B4-BE49-F238E27FC236}">
                  <a16:creationId xmlns:a16="http://schemas.microsoft.com/office/drawing/2014/main" id="{3C21FB0D-77BD-48BF-942D-FC65ECB93287}"/>
                </a:ext>
              </a:extLst>
            </p:cNvPr>
            <p:cNvSpPr/>
            <p:nvPr/>
          </p:nvSpPr>
          <p:spPr>
            <a:xfrm>
              <a:off x="6911128" y="0"/>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30" y="305699"/>
                  </a:lnTo>
                  <a:close/>
                </a:path>
              </a:pathLst>
            </a:custGeom>
            <a:grpFill/>
            <a:ln w="11442" cap="flat">
              <a:noFill/>
              <a:prstDash val="solid"/>
              <a:miter/>
            </a:ln>
          </p:spPr>
          <p:txBody>
            <a:bodyPr rtlCol="0" anchor="ctr"/>
            <a:lstStyle/>
            <a:p>
              <a:endParaRPr lang="en-US"/>
            </a:p>
          </p:txBody>
        </p:sp>
        <p:sp>
          <p:nvSpPr>
            <p:cNvPr id="2152" name="Freeform: Shape 2151">
              <a:extLst>
                <a:ext uri="{FF2B5EF4-FFF2-40B4-BE49-F238E27FC236}">
                  <a16:creationId xmlns:a16="http://schemas.microsoft.com/office/drawing/2014/main" id="{AF36AA51-E0FE-4B74-B248-5503F12AD008}"/>
                </a:ext>
              </a:extLst>
            </p:cNvPr>
            <p:cNvSpPr/>
            <p:nvPr/>
          </p:nvSpPr>
          <p:spPr>
            <a:xfrm>
              <a:off x="6690155" y="0"/>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30" y="305699"/>
                  </a:lnTo>
                  <a:close/>
                </a:path>
              </a:pathLst>
            </a:custGeom>
            <a:grpFill/>
            <a:ln w="11442" cap="flat">
              <a:noFill/>
              <a:prstDash val="solid"/>
              <a:miter/>
            </a:ln>
          </p:spPr>
          <p:txBody>
            <a:bodyPr rtlCol="0" anchor="ctr"/>
            <a:lstStyle/>
            <a:p>
              <a:endParaRPr lang="en-US"/>
            </a:p>
          </p:txBody>
        </p:sp>
        <p:sp>
          <p:nvSpPr>
            <p:cNvPr id="2153" name="Freeform: Shape 2152">
              <a:extLst>
                <a:ext uri="{FF2B5EF4-FFF2-40B4-BE49-F238E27FC236}">
                  <a16:creationId xmlns:a16="http://schemas.microsoft.com/office/drawing/2014/main" id="{68C81DB5-5F39-498A-8E5E-0036221706FF}"/>
                </a:ext>
              </a:extLst>
            </p:cNvPr>
            <p:cNvSpPr/>
            <p:nvPr/>
          </p:nvSpPr>
          <p:spPr>
            <a:xfrm>
              <a:off x="6469181" y="0"/>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2154" name="Freeform: Shape 2153">
              <a:extLst>
                <a:ext uri="{FF2B5EF4-FFF2-40B4-BE49-F238E27FC236}">
                  <a16:creationId xmlns:a16="http://schemas.microsoft.com/office/drawing/2014/main" id="{AA6278E6-AC5B-4615-860D-6FAA6B24A4E2}"/>
                </a:ext>
              </a:extLst>
            </p:cNvPr>
            <p:cNvSpPr/>
            <p:nvPr/>
          </p:nvSpPr>
          <p:spPr>
            <a:xfrm>
              <a:off x="6248208" y="0"/>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2155" name="Freeform: Shape 2154">
              <a:extLst>
                <a:ext uri="{FF2B5EF4-FFF2-40B4-BE49-F238E27FC236}">
                  <a16:creationId xmlns:a16="http://schemas.microsoft.com/office/drawing/2014/main" id="{48A91781-0193-45AE-94A4-B0057DAAFE77}"/>
                </a:ext>
              </a:extLst>
            </p:cNvPr>
            <p:cNvSpPr/>
            <p:nvPr/>
          </p:nvSpPr>
          <p:spPr>
            <a:xfrm>
              <a:off x="6027235" y="0"/>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2156" name="Freeform: Shape 2155">
              <a:extLst>
                <a:ext uri="{FF2B5EF4-FFF2-40B4-BE49-F238E27FC236}">
                  <a16:creationId xmlns:a16="http://schemas.microsoft.com/office/drawing/2014/main" id="{21E2B8E1-7482-4D4B-97A4-72BE9194576F}"/>
                </a:ext>
              </a:extLst>
            </p:cNvPr>
            <p:cNvSpPr/>
            <p:nvPr/>
          </p:nvSpPr>
          <p:spPr>
            <a:xfrm>
              <a:off x="5806261" y="0"/>
              <a:ext cx="298829" cy="305699"/>
            </a:xfrm>
            <a:custGeom>
              <a:avLst/>
              <a:gdLst>
                <a:gd name="connsiteX0" fmla="*/ 42363 w 298829"/>
                <a:gd name="connsiteY0" fmla="*/ 0 h 305699"/>
                <a:gd name="connsiteX1" fmla="*/ 0 w 298829"/>
                <a:gd name="connsiteY1" fmla="*/ 0 h 305699"/>
                <a:gd name="connsiteX2" fmla="*/ 255322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2" y="305699"/>
                  </a:lnTo>
                  <a:lnTo>
                    <a:pt x="298830" y="305699"/>
                  </a:lnTo>
                  <a:close/>
                </a:path>
              </a:pathLst>
            </a:custGeom>
            <a:grpFill/>
            <a:ln w="11442" cap="flat">
              <a:noFill/>
              <a:prstDash val="solid"/>
              <a:miter/>
            </a:ln>
          </p:spPr>
          <p:txBody>
            <a:bodyPr rtlCol="0" anchor="ctr"/>
            <a:lstStyle/>
            <a:p>
              <a:endParaRPr lang="en-US"/>
            </a:p>
          </p:txBody>
        </p:sp>
        <p:sp>
          <p:nvSpPr>
            <p:cNvPr id="2157" name="Freeform: Shape 2156">
              <a:extLst>
                <a:ext uri="{FF2B5EF4-FFF2-40B4-BE49-F238E27FC236}">
                  <a16:creationId xmlns:a16="http://schemas.microsoft.com/office/drawing/2014/main" id="{08336EBD-C27E-4C76-973D-329815271473}"/>
                </a:ext>
              </a:extLst>
            </p:cNvPr>
            <p:cNvSpPr/>
            <p:nvPr/>
          </p:nvSpPr>
          <p:spPr>
            <a:xfrm>
              <a:off x="5585288" y="0"/>
              <a:ext cx="297684" cy="305699"/>
            </a:xfrm>
            <a:custGeom>
              <a:avLst/>
              <a:gdLst>
                <a:gd name="connsiteX0" fmla="*/ 42363 w 297684"/>
                <a:gd name="connsiteY0" fmla="*/ 0 h 305699"/>
                <a:gd name="connsiteX1" fmla="*/ 0 w 297684"/>
                <a:gd name="connsiteY1" fmla="*/ 0 h 305699"/>
                <a:gd name="connsiteX2" fmla="*/ 255321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1" y="305699"/>
                  </a:lnTo>
                  <a:lnTo>
                    <a:pt x="297684" y="305699"/>
                  </a:lnTo>
                  <a:close/>
                </a:path>
              </a:pathLst>
            </a:custGeom>
            <a:grpFill/>
            <a:ln w="11442" cap="flat">
              <a:noFill/>
              <a:prstDash val="solid"/>
              <a:miter/>
            </a:ln>
          </p:spPr>
          <p:txBody>
            <a:bodyPr rtlCol="0" anchor="ctr"/>
            <a:lstStyle/>
            <a:p>
              <a:endParaRPr lang="en-US"/>
            </a:p>
          </p:txBody>
        </p:sp>
        <p:sp>
          <p:nvSpPr>
            <p:cNvPr id="2158" name="Freeform: Shape 2157">
              <a:extLst>
                <a:ext uri="{FF2B5EF4-FFF2-40B4-BE49-F238E27FC236}">
                  <a16:creationId xmlns:a16="http://schemas.microsoft.com/office/drawing/2014/main" id="{596694B5-AD98-471B-997F-F500758D96D0}"/>
                </a:ext>
              </a:extLst>
            </p:cNvPr>
            <p:cNvSpPr/>
            <p:nvPr/>
          </p:nvSpPr>
          <p:spPr>
            <a:xfrm>
              <a:off x="5364314" y="0"/>
              <a:ext cx="297684" cy="305699"/>
            </a:xfrm>
            <a:custGeom>
              <a:avLst/>
              <a:gdLst>
                <a:gd name="connsiteX0" fmla="*/ 42363 w 297684"/>
                <a:gd name="connsiteY0" fmla="*/ 0 h 305699"/>
                <a:gd name="connsiteX1" fmla="*/ 0 w 297684"/>
                <a:gd name="connsiteY1" fmla="*/ 0 h 305699"/>
                <a:gd name="connsiteX2" fmla="*/ 255321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1" y="305699"/>
                  </a:lnTo>
                  <a:lnTo>
                    <a:pt x="297684" y="305699"/>
                  </a:lnTo>
                  <a:close/>
                </a:path>
              </a:pathLst>
            </a:custGeom>
            <a:grpFill/>
            <a:ln w="11442" cap="flat">
              <a:noFill/>
              <a:prstDash val="solid"/>
              <a:miter/>
            </a:ln>
          </p:spPr>
          <p:txBody>
            <a:bodyPr rtlCol="0" anchor="ctr"/>
            <a:lstStyle/>
            <a:p>
              <a:endParaRPr lang="en-US"/>
            </a:p>
          </p:txBody>
        </p:sp>
        <p:sp>
          <p:nvSpPr>
            <p:cNvPr id="2159" name="Freeform: Shape 2158">
              <a:extLst>
                <a:ext uri="{FF2B5EF4-FFF2-40B4-BE49-F238E27FC236}">
                  <a16:creationId xmlns:a16="http://schemas.microsoft.com/office/drawing/2014/main" id="{56BC35E4-A1E1-47B7-AB9D-F02D5CCA2600}"/>
                </a:ext>
              </a:extLst>
            </p:cNvPr>
            <p:cNvSpPr/>
            <p:nvPr/>
          </p:nvSpPr>
          <p:spPr>
            <a:xfrm>
              <a:off x="5142196" y="0"/>
              <a:ext cx="298829" cy="305699"/>
            </a:xfrm>
            <a:custGeom>
              <a:avLst/>
              <a:gdLst>
                <a:gd name="connsiteX0" fmla="*/ 43508 w 298829"/>
                <a:gd name="connsiteY0" fmla="*/ 0 h 305699"/>
                <a:gd name="connsiteX1" fmla="*/ 0 w 298829"/>
                <a:gd name="connsiteY1" fmla="*/ 0 h 305699"/>
                <a:gd name="connsiteX2" fmla="*/ 256466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6" y="305699"/>
                  </a:lnTo>
                  <a:lnTo>
                    <a:pt x="298829" y="305699"/>
                  </a:lnTo>
                  <a:close/>
                </a:path>
              </a:pathLst>
            </a:custGeom>
            <a:grpFill/>
            <a:ln w="11442" cap="flat">
              <a:noFill/>
              <a:prstDash val="solid"/>
              <a:miter/>
            </a:ln>
          </p:spPr>
          <p:txBody>
            <a:bodyPr rtlCol="0" anchor="ctr"/>
            <a:lstStyle/>
            <a:p>
              <a:endParaRPr lang="en-US"/>
            </a:p>
          </p:txBody>
        </p:sp>
        <p:sp>
          <p:nvSpPr>
            <p:cNvPr id="2160" name="Freeform: Shape 2159">
              <a:extLst>
                <a:ext uri="{FF2B5EF4-FFF2-40B4-BE49-F238E27FC236}">
                  <a16:creationId xmlns:a16="http://schemas.microsoft.com/office/drawing/2014/main" id="{88EEC352-FE15-4BEE-8D4C-3B72EEA8FE59}"/>
                </a:ext>
              </a:extLst>
            </p:cNvPr>
            <p:cNvSpPr/>
            <p:nvPr/>
          </p:nvSpPr>
          <p:spPr>
            <a:xfrm>
              <a:off x="4921222" y="0"/>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sp>
          <p:nvSpPr>
            <p:cNvPr id="2161" name="Freeform: Shape 2160">
              <a:extLst>
                <a:ext uri="{FF2B5EF4-FFF2-40B4-BE49-F238E27FC236}">
                  <a16:creationId xmlns:a16="http://schemas.microsoft.com/office/drawing/2014/main" id="{197A30F2-2F9E-47BD-954C-15CCA66C834F}"/>
                </a:ext>
              </a:extLst>
            </p:cNvPr>
            <p:cNvSpPr/>
            <p:nvPr/>
          </p:nvSpPr>
          <p:spPr>
            <a:xfrm>
              <a:off x="4700249" y="0"/>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2162" name="Freeform: Shape 2161">
              <a:extLst>
                <a:ext uri="{FF2B5EF4-FFF2-40B4-BE49-F238E27FC236}">
                  <a16:creationId xmlns:a16="http://schemas.microsoft.com/office/drawing/2014/main" id="{126237EB-4019-4EFE-907C-B535EE3D5B1E}"/>
                </a:ext>
              </a:extLst>
            </p:cNvPr>
            <p:cNvSpPr/>
            <p:nvPr/>
          </p:nvSpPr>
          <p:spPr>
            <a:xfrm>
              <a:off x="4479276" y="0"/>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2163" name="Freeform: Shape 2162">
              <a:extLst>
                <a:ext uri="{FF2B5EF4-FFF2-40B4-BE49-F238E27FC236}">
                  <a16:creationId xmlns:a16="http://schemas.microsoft.com/office/drawing/2014/main" id="{D39E95EE-223A-4201-BD73-40FA0068DF21}"/>
                </a:ext>
              </a:extLst>
            </p:cNvPr>
            <p:cNvSpPr/>
            <p:nvPr/>
          </p:nvSpPr>
          <p:spPr>
            <a:xfrm>
              <a:off x="4258302" y="0"/>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sp>
          <p:nvSpPr>
            <p:cNvPr id="2164" name="Freeform: Shape 2163">
              <a:extLst>
                <a:ext uri="{FF2B5EF4-FFF2-40B4-BE49-F238E27FC236}">
                  <a16:creationId xmlns:a16="http://schemas.microsoft.com/office/drawing/2014/main" id="{C6BC702C-014D-4628-A05B-628BBD3D650C}"/>
                </a:ext>
              </a:extLst>
            </p:cNvPr>
            <p:cNvSpPr/>
            <p:nvPr/>
          </p:nvSpPr>
          <p:spPr>
            <a:xfrm>
              <a:off x="4037329" y="0"/>
              <a:ext cx="298829" cy="305699"/>
            </a:xfrm>
            <a:custGeom>
              <a:avLst/>
              <a:gdLst>
                <a:gd name="connsiteX0" fmla="*/ 42363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2165" name="Freeform: Shape 2164">
              <a:extLst>
                <a:ext uri="{FF2B5EF4-FFF2-40B4-BE49-F238E27FC236}">
                  <a16:creationId xmlns:a16="http://schemas.microsoft.com/office/drawing/2014/main" id="{01B84BE4-2BED-4AE8-9E7C-61E68649114E}"/>
                </a:ext>
              </a:extLst>
            </p:cNvPr>
            <p:cNvSpPr/>
            <p:nvPr/>
          </p:nvSpPr>
          <p:spPr>
            <a:xfrm>
              <a:off x="3816355" y="0"/>
              <a:ext cx="297684" cy="305699"/>
            </a:xfrm>
            <a:custGeom>
              <a:avLst/>
              <a:gdLst>
                <a:gd name="connsiteX0" fmla="*/ 42363 w 297684"/>
                <a:gd name="connsiteY0" fmla="*/ 0 h 305699"/>
                <a:gd name="connsiteX1" fmla="*/ 0 w 297684"/>
                <a:gd name="connsiteY1" fmla="*/ 0 h 305699"/>
                <a:gd name="connsiteX2" fmla="*/ 255322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2" y="305699"/>
                  </a:lnTo>
                  <a:lnTo>
                    <a:pt x="297684" y="305699"/>
                  </a:lnTo>
                  <a:close/>
                </a:path>
              </a:pathLst>
            </a:custGeom>
            <a:grpFill/>
            <a:ln w="11442" cap="flat">
              <a:noFill/>
              <a:prstDash val="solid"/>
              <a:miter/>
            </a:ln>
          </p:spPr>
          <p:txBody>
            <a:bodyPr rtlCol="0" anchor="ctr"/>
            <a:lstStyle/>
            <a:p>
              <a:endParaRPr lang="en-US"/>
            </a:p>
          </p:txBody>
        </p:sp>
        <p:sp>
          <p:nvSpPr>
            <p:cNvPr id="2166" name="Freeform: Shape 2165">
              <a:extLst>
                <a:ext uri="{FF2B5EF4-FFF2-40B4-BE49-F238E27FC236}">
                  <a16:creationId xmlns:a16="http://schemas.microsoft.com/office/drawing/2014/main" id="{6B79BEB1-7820-4E56-A59D-DCAB2CE4CFC5}"/>
                </a:ext>
              </a:extLst>
            </p:cNvPr>
            <p:cNvSpPr/>
            <p:nvPr/>
          </p:nvSpPr>
          <p:spPr>
            <a:xfrm>
              <a:off x="3594237" y="0"/>
              <a:ext cx="298829" cy="305699"/>
            </a:xfrm>
            <a:custGeom>
              <a:avLst/>
              <a:gdLst>
                <a:gd name="connsiteX0" fmla="*/ 43508 w 298829"/>
                <a:gd name="connsiteY0" fmla="*/ 0 h 305699"/>
                <a:gd name="connsiteX1" fmla="*/ 0 w 298829"/>
                <a:gd name="connsiteY1" fmla="*/ 0 h 305699"/>
                <a:gd name="connsiteX2" fmla="*/ 256466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6" y="305699"/>
                  </a:lnTo>
                  <a:lnTo>
                    <a:pt x="298829" y="305699"/>
                  </a:lnTo>
                  <a:close/>
                </a:path>
              </a:pathLst>
            </a:custGeom>
            <a:grpFill/>
            <a:ln w="11442" cap="flat">
              <a:noFill/>
              <a:prstDash val="solid"/>
              <a:miter/>
            </a:ln>
          </p:spPr>
          <p:txBody>
            <a:bodyPr rtlCol="0" anchor="ctr"/>
            <a:lstStyle/>
            <a:p>
              <a:endParaRPr lang="en-US"/>
            </a:p>
          </p:txBody>
        </p:sp>
        <p:sp>
          <p:nvSpPr>
            <p:cNvPr id="2167" name="Freeform: Shape 2166">
              <a:extLst>
                <a:ext uri="{FF2B5EF4-FFF2-40B4-BE49-F238E27FC236}">
                  <a16:creationId xmlns:a16="http://schemas.microsoft.com/office/drawing/2014/main" id="{3CAFE427-C952-4BF3-A2A2-D2A36701301A}"/>
                </a:ext>
              </a:extLst>
            </p:cNvPr>
            <p:cNvSpPr/>
            <p:nvPr/>
          </p:nvSpPr>
          <p:spPr>
            <a:xfrm>
              <a:off x="3373264" y="0"/>
              <a:ext cx="298829" cy="305699"/>
            </a:xfrm>
            <a:custGeom>
              <a:avLst/>
              <a:gdLst>
                <a:gd name="connsiteX0" fmla="*/ 43508 w 298829"/>
                <a:gd name="connsiteY0" fmla="*/ 0 h 305699"/>
                <a:gd name="connsiteX1" fmla="*/ 0 w 298829"/>
                <a:gd name="connsiteY1" fmla="*/ 0 h 305699"/>
                <a:gd name="connsiteX2" fmla="*/ 256466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6" y="305699"/>
                  </a:lnTo>
                  <a:lnTo>
                    <a:pt x="298829" y="305699"/>
                  </a:lnTo>
                  <a:close/>
                </a:path>
              </a:pathLst>
            </a:custGeom>
            <a:grpFill/>
            <a:ln w="11442" cap="flat">
              <a:noFill/>
              <a:prstDash val="solid"/>
              <a:miter/>
            </a:ln>
          </p:spPr>
          <p:txBody>
            <a:bodyPr rtlCol="0" anchor="ctr"/>
            <a:lstStyle/>
            <a:p>
              <a:endParaRPr lang="en-US"/>
            </a:p>
          </p:txBody>
        </p:sp>
        <p:sp>
          <p:nvSpPr>
            <p:cNvPr id="2168" name="Freeform: Shape 2167">
              <a:extLst>
                <a:ext uri="{FF2B5EF4-FFF2-40B4-BE49-F238E27FC236}">
                  <a16:creationId xmlns:a16="http://schemas.microsoft.com/office/drawing/2014/main" id="{45937212-6900-4538-9BC8-866E1F9B7AF1}"/>
                </a:ext>
              </a:extLst>
            </p:cNvPr>
            <p:cNvSpPr/>
            <p:nvPr/>
          </p:nvSpPr>
          <p:spPr>
            <a:xfrm>
              <a:off x="3152290" y="0"/>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sp>
          <p:nvSpPr>
            <p:cNvPr id="2169" name="Freeform: Shape 2168">
              <a:extLst>
                <a:ext uri="{FF2B5EF4-FFF2-40B4-BE49-F238E27FC236}">
                  <a16:creationId xmlns:a16="http://schemas.microsoft.com/office/drawing/2014/main" id="{2FB1BF66-F04D-4F16-A3AA-D9DFF2149699}"/>
                </a:ext>
              </a:extLst>
            </p:cNvPr>
            <p:cNvSpPr/>
            <p:nvPr/>
          </p:nvSpPr>
          <p:spPr>
            <a:xfrm>
              <a:off x="2931317" y="0"/>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2170" name="Freeform: Shape 2169">
              <a:extLst>
                <a:ext uri="{FF2B5EF4-FFF2-40B4-BE49-F238E27FC236}">
                  <a16:creationId xmlns:a16="http://schemas.microsoft.com/office/drawing/2014/main" id="{11CBC2FE-145F-452A-BC41-83DF43B1E3C7}"/>
                </a:ext>
              </a:extLst>
            </p:cNvPr>
            <p:cNvSpPr/>
            <p:nvPr/>
          </p:nvSpPr>
          <p:spPr>
            <a:xfrm>
              <a:off x="2710344" y="0"/>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2171" name="Freeform: Shape 2170">
              <a:extLst>
                <a:ext uri="{FF2B5EF4-FFF2-40B4-BE49-F238E27FC236}">
                  <a16:creationId xmlns:a16="http://schemas.microsoft.com/office/drawing/2014/main" id="{C0EA0B4A-9C39-4E04-9F16-D4EDF6067D90}"/>
                </a:ext>
              </a:extLst>
            </p:cNvPr>
            <p:cNvSpPr/>
            <p:nvPr/>
          </p:nvSpPr>
          <p:spPr>
            <a:xfrm>
              <a:off x="2489370" y="0"/>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sp>
          <p:nvSpPr>
            <p:cNvPr id="2172" name="Freeform: Shape 2171">
              <a:extLst>
                <a:ext uri="{FF2B5EF4-FFF2-40B4-BE49-F238E27FC236}">
                  <a16:creationId xmlns:a16="http://schemas.microsoft.com/office/drawing/2014/main" id="{F1E66496-A12E-4796-AC7E-834DB5522C66}"/>
                </a:ext>
              </a:extLst>
            </p:cNvPr>
            <p:cNvSpPr/>
            <p:nvPr/>
          </p:nvSpPr>
          <p:spPr>
            <a:xfrm>
              <a:off x="2268397" y="0"/>
              <a:ext cx="298829" cy="305699"/>
            </a:xfrm>
            <a:custGeom>
              <a:avLst/>
              <a:gdLst>
                <a:gd name="connsiteX0" fmla="*/ 42363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2173" name="Freeform: Shape 2172">
              <a:extLst>
                <a:ext uri="{FF2B5EF4-FFF2-40B4-BE49-F238E27FC236}">
                  <a16:creationId xmlns:a16="http://schemas.microsoft.com/office/drawing/2014/main" id="{E26138AA-5E78-42F9-9230-D9A1C1A459F1}"/>
                </a:ext>
              </a:extLst>
            </p:cNvPr>
            <p:cNvSpPr/>
            <p:nvPr/>
          </p:nvSpPr>
          <p:spPr>
            <a:xfrm>
              <a:off x="2047423" y="0"/>
              <a:ext cx="297684" cy="305699"/>
            </a:xfrm>
            <a:custGeom>
              <a:avLst/>
              <a:gdLst>
                <a:gd name="connsiteX0" fmla="*/ 42363 w 297684"/>
                <a:gd name="connsiteY0" fmla="*/ 0 h 305699"/>
                <a:gd name="connsiteX1" fmla="*/ 0 w 297684"/>
                <a:gd name="connsiteY1" fmla="*/ 0 h 305699"/>
                <a:gd name="connsiteX2" fmla="*/ 255322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2" y="305699"/>
                  </a:lnTo>
                  <a:lnTo>
                    <a:pt x="297684" y="305699"/>
                  </a:lnTo>
                  <a:close/>
                </a:path>
              </a:pathLst>
            </a:custGeom>
            <a:grpFill/>
            <a:ln w="11442" cap="flat">
              <a:noFill/>
              <a:prstDash val="solid"/>
              <a:miter/>
            </a:ln>
          </p:spPr>
          <p:txBody>
            <a:bodyPr rtlCol="0" anchor="ctr"/>
            <a:lstStyle/>
            <a:p>
              <a:endParaRPr lang="en-US"/>
            </a:p>
          </p:txBody>
        </p:sp>
        <p:sp>
          <p:nvSpPr>
            <p:cNvPr id="2174" name="Freeform: Shape 2173">
              <a:extLst>
                <a:ext uri="{FF2B5EF4-FFF2-40B4-BE49-F238E27FC236}">
                  <a16:creationId xmlns:a16="http://schemas.microsoft.com/office/drawing/2014/main" id="{71952E4D-23F1-46CE-8D27-632C3B3612D7}"/>
                </a:ext>
              </a:extLst>
            </p:cNvPr>
            <p:cNvSpPr/>
            <p:nvPr/>
          </p:nvSpPr>
          <p:spPr>
            <a:xfrm>
              <a:off x="1825305" y="0"/>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29" y="305699"/>
                  </a:lnTo>
                  <a:close/>
                </a:path>
              </a:pathLst>
            </a:custGeom>
            <a:grpFill/>
            <a:ln w="11442" cap="flat">
              <a:noFill/>
              <a:prstDash val="solid"/>
              <a:miter/>
            </a:ln>
          </p:spPr>
          <p:txBody>
            <a:bodyPr rtlCol="0" anchor="ctr"/>
            <a:lstStyle/>
            <a:p>
              <a:endParaRPr lang="en-US"/>
            </a:p>
          </p:txBody>
        </p:sp>
        <p:sp>
          <p:nvSpPr>
            <p:cNvPr id="2175" name="Freeform: Shape 2174">
              <a:extLst>
                <a:ext uri="{FF2B5EF4-FFF2-40B4-BE49-F238E27FC236}">
                  <a16:creationId xmlns:a16="http://schemas.microsoft.com/office/drawing/2014/main" id="{7EF4B905-8314-450E-9011-2499BBA7A1D5}"/>
                </a:ext>
              </a:extLst>
            </p:cNvPr>
            <p:cNvSpPr/>
            <p:nvPr/>
          </p:nvSpPr>
          <p:spPr>
            <a:xfrm>
              <a:off x="1604332" y="0"/>
              <a:ext cx="298829" cy="305699"/>
            </a:xfrm>
            <a:custGeom>
              <a:avLst/>
              <a:gdLst>
                <a:gd name="connsiteX0" fmla="*/ 43508 w 298829"/>
                <a:gd name="connsiteY0" fmla="*/ 0 h 305699"/>
                <a:gd name="connsiteX1" fmla="*/ 0 w 298829"/>
                <a:gd name="connsiteY1" fmla="*/ 0 h 305699"/>
                <a:gd name="connsiteX2" fmla="*/ 256466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6" y="305699"/>
                  </a:lnTo>
                  <a:lnTo>
                    <a:pt x="298829" y="305699"/>
                  </a:lnTo>
                  <a:close/>
                </a:path>
              </a:pathLst>
            </a:custGeom>
            <a:grpFill/>
            <a:ln w="11442" cap="flat">
              <a:noFill/>
              <a:prstDash val="solid"/>
              <a:miter/>
            </a:ln>
          </p:spPr>
          <p:txBody>
            <a:bodyPr rtlCol="0" anchor="ctr"/>
            <a:lstStyle/>
            <a:p>
              <a:endParaRPr lang="en-US"/>
            </a:p>
          </p:txBody>
        </p:sp>
        <p:sp>
          <p:nvSpPr>
            <p:cNvPr id="2176" name="Freeform: Shape 2175">
              <a:extLst>
                <a:ext uri="{FF2B5EF4-FFF2-40B4-BE49-F238E27FC236}">
                  <a16:creationId xmlns:a16="http://schemas.microsoft.com/office/drawing/2014/main" id="{2C0A00AE-BFF4-44D7-AF40-A88D387A2DA8}"/>
                </a:ext>
              </a:extLst>
            </p:cNvPr>
            <p:cNvSpPr/>
            <p:nvPr/>
          </p:nvSpPr>
          <p:spPr>
            <a:xfrm>
              <a:off x="1383358" y="0"/>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solidFill>
              <a:srgbClr val="FF1493">
                <a:alpha val="20000"/>
              </a:srgbClr>
            </a:solidFill>
            <a:ln w="11442" cap="flat">
              <a:noFill/>
              <a:prstDash val="solid"/>
              <a:miter/>
            </a:ln>
          </p:spPr>
          <p:txBody>
            <a:bodyPr rtlCol="0" anchor="ctr"/>
            <a:lstStyle/>
            <a:p>
              <a:endParaRPr lang="en-US"/>
            </a:p>
          </p:txBody>
        </p:sp>
        <p:sp>
          <p:nvSpPr>
            <p:cNvPr id="2177" name="Freeform: Shape 2176">
              <a:extLst>
                <a:ext uri="{FF2B5EF4-FFF2-40B4-BE49-F238E27FC236}">
                  <a16:creationId xmlns:a16="http://schemas.microsoft.com/office/drawing/2014/main" id="{1F905648-3121-4336-8AE5-F76F756BFF99}"/>
                </a:ext>
              </a:extLst>
            </p:cNvPr>
            <p:cNvSpPr/>
            <p:nvPr/>
          </p:nvSpPr>
          <p:spPr>
            <a:xfrm>
              <a:off x="1162385" y="0"/>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sp>
          <p:nvSpPr>
            <p:cNvPr id="2178" name="Freeform: Shape 2177">
              <a:extLst>
                <a:ext uri="{FF2B5EF4-FFF2-40B4-BE49-F238E27FC236}">
                  <a16:creationId xmlns:a16="http://schemas.microsoft.com/office/drawing/2014/main" id="{5A545648-158B-4E0F-A395-64DED3CB866A}"/>
                </a:ext>
              </a:extLst>
            </p:cNvPr>
            <p:cNvSpPr/>
            <p:nvPr/>
          </p:nvSpPr>
          <p:spPr>
            <a:xfrm>
              <a:off x="941411" y="0"/>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sp>
          <p:nvSpPr>
            <p:cNvPr id="2179" name="Freeform: Shape 2178">
              <a:extLst>
                <a:ext uri="{FF2B5EF4-FFF2-40B4-BE49-F238E27FC236}">
                  <a16:creationId xmlns:a16="http://schemas.microsoft.com/office/drawing/2014/main" id="{BF81CD8E-04BD-4B8F-B439-7A8F1FBB4519}"/>
                </a:ext>
              </a:extLst>
            </p:cNvPr>
            <p:cNvSpPr/>
            <p:nvPr/>
          </p:nvSpPr>
          <p:spPr>
            <a:xfrm>
              <a:off x="720438" y="0"/>
              <a:ext cx="298829" cy="305699"/>
            </a:xfrm>
            <a:custGeom>
              <a:avLst/>
              <a:gdLst>
                <a:gd name="connsiteX0" fmla="*/ 42363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sp>
          <p:nvSpPr>
            <p:cNvPr id="2180" name="Freeform: Shape 2179">
              <a:extLst>
                <a:ext uri="{FF2B5EF4-FFF2-40B4-BE49-F238E27FC236}">
                  <a16:creationId xmlns:a16="http://schemas.microsoft.com/office/drawing/2014/main" id="{ADD17A61-74EE-4A05-B543-90C1DB5D5EB5}"/>
                </a:ext>
              </a:extLst>
            </p:cNvPr>
            <p:cNvSpPr/>
            <p:nvPr/>
          </p:nvSpPr>
          <p:spPr>
            <a:xfrm>
              <a:off x="499464" y="0"/>
              <a:ext cx="297684" cy="305699"/>
            </a:xfrm>
            <a:custGeom>
              <a:avLst/>
              <a:gdLst>
                <a:gd name="connsiteX0" fmla="*/ 42363 w 297684"/>
                <a:gd name="connsiteY0" fmla="*/ 0 h 305699"/>
                <a:gd name="connsiteX1" fmla="*/ 0 w 297684"/>
                <a:gd name="connsiteY1" fmla="*/ 0 h 305699"/>
                <a:gd name="connsiteX2" fmla="*/ 255322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2" y="305699"/>
                  </a:lnTo>
                  <a:lnTo>
                    <a:pt x="297684" y="305699"/>
                  </a:lnTo>
                  <a:close/>
                </a:path>
              </a:pathLst>
            </a:custGeom>
            <a:grpFill/>
            <a:ln w="11442" cap="flat">
              <a:noFill/>
              <a:prstDash val="solid"/>
              <a:miter/>
            </a:ln>
          </p:spPr>
          <p:txBody>
            <a:bodyPr rtlCol="0" anchor="ctr"/>
            <a:lstStyle/>
            <a:p>
              <a:endParaRPr lang="en-US"/>
            </a:p>
          </p:txBody>
        </p:sp>
        <p:sp>
          <p:nvSpPr>
            <p:cNvPr id="2181" name="Freeform: Shape 2180">
              <a:extLst>
                <a:ext uri="{FF2B5EF4-FFF2-40B4-BE49-F238E27FC236}">
                  <a16:creationId xmlns:a16="http://schemas.microsoft.com/office/drawing/2014/main" id="{FF04062C-DD11-4252-A56E-0DA38DA594F7}"/>
                </a:ext>
              </a:extLst>
            </p:cNvPr>
            <p:cNvSpPr/>
            <p:nvPr/>
          </p:nvSpPr>
          <p:spPr>
            <a:xfrm>
              <a:off x="278491" y="0"/>
              <a:ext cx="297684" cy="305699"/>
            </a:xfrm>
            <a:custGeom>
              <a:avLst/>
              <a:gdLst>
                <a:gd name="connsiteX0" fmla="*/ 42363 w 297684"/>
                <a:gd name="connsiteY0" fmla="*/ 0 h 305699"/>
                <a:gd name="connsiteX1" fmla="*/ 0 w 297684"/>
                <a:gd name="connsiteY1" fmla="*/ 0 h 305699"/>
                <a:gd name="connsiteX2" fmla="*/ 255322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2" y="305699"/>
                  </a:lnTo>
                  <a:lnTo>
                    <a:pt x="297684" y="305699"/>
                  </a:lnTo>
                  <a:close/>
                </a:path>
              </a:pathLst>
            </a:custGeom>
            <a:grpFill/>
            <a:ln w="11442" cap="flat">
              <a:noFill/>
              <a:prstDash val="solid"/>
              <a:miter/>
            </a:ln>
          </p:spPr>
          <p:txBody>
            <a:bodyPr rtlCol="0" anchor="ctr"/>
            <a:lstStyle/>
            <a:p>
              <a:endParaRPr lang="en-US"/>
            </a:p>
          </p:txBody>
        </p:sp>
        <p:sp>
          <p:nvSpPr>
            <p:cNvPr id="2182" name="Freeform: Shape 2181">
              <a:extLst>
                <a:ext uri="{FF2B5EF4-FFF2-40B4-BE49-F238E27FC236}">
                  <a16:creationId xmlns:a16="http://schemas.microsoft.com/office/drawing/2014/main" id="{81F5AC06-C6E2-4457-A5F0-A3A94A00DCE9}"/>
                </a:ext>
              </a:extLst>
            </p:cNvPr>
            <p:cNvSpPr/>
            <p:nvPr/>
          </p:nvSpPr>
          <p:spPr>
            <a:xfrm>
              <a:off x="56373" y="0"/>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29" y="305699"/>
                  </a:lnTo>
                  <a:close/>
                </a:path>
              </a:pathLst>
            </a:custGeom>
            <a:grpFill/>
            <a:ln w="11442" cap="flat">
              <a:noFill/>
              <a:prstDash val="solid"/>
              <a:miter/>
            </a:ln>
          </p:spPr>
          <p:txBody>
            <a:bodyPr rtlCol="0" anchor="ctr"/>
            <a:lstStyle/>
            <a:p>
              <a:endParaRPr lang="en-US"/>
            </a:p>
          </p:txBody>
        </p:sp>
        <p:sp>
          <p:nvSpPr>
            <p:cNvPr id="2183" name="Freeform: Shape 2182">
              <a:extLst>
                <a:ext uri="{FF2B5EF4-FFF2-40B4-BE49-F238E27FC236}">
                  <a16:creationId xmlns:a16="http://schemas.microsoft.com/office/drawing/2014/main" id="{5E9FF7C1-5D02-4447-986F-6CE952299843}"/>
                </a:ext>
              </a:extLst>
            </p:cNvPr>
            <p:cNvSpPr/>
            <p:nvPr/>
          </p:nvSpPr>
          <p:spPr>
            <a:xfrm>
              <a:off x="-164600" y="0"/>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sp>
          <p:nvSpPr>
            <p:cNvPr id="2184" name="Freeform: Shape 2183">
              <a:extLst>
                <a:ext uri="{FF2B5EF4-FFF2-40B4-BE49-F238E27FC236}">
                  <a16:creationId xmlns:a16="http://schemas.microsoft.com/office/drawing/2014/main" id="{D3C20988-CEE3-4AE9-9F3A-49962087315B}"/>
                </a:ext>
              </a:extLst>
            </p:cNvPr>
            <p:cNvSpPr/>
            <p:nvPr/>
          </p:nvSpPr>
          <p:spPr>
            <a:xfrm>
              <a:off x="-385573" y="0"/>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sp>
          <p:nvSpPr>
            <p:cNvPr id="2185" name="Freeform: Shape 2184">
              <a:extLst>
                <a:ext uri="{FF2B5EF4-FFF2-40B4-BE49-F238E27FC236}">
                  <a16:creationId xmlns:a16="http://schemas.microsoft.com/office/drawing/2014/main" id="{1CD7F1C3-9FB0-4EF6-BCFC-7E482F01F63F}"/>
                </a:ext>
              </a:extLst>
            </p:cNvPr>
            <p:cNvSpPr/>
            <p:nvPr/>
          </p:nvSpPr>
          <p:spPr>
            <a:xfrm>
              <a:off x="-606547" y="0"/>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grpSp>
      <p:grpSp>
        <p:nvGrpSpPr>
          <p:cNvPr id="2186" name="Graphic 60">
            <a:extLst>
              <a:ext uri="{FF2B5EF4-FFF2-40B4-BE49-F238E27FC236}">
                <a16:creationId xmlns:a16="http://schemas.microsoft.com/office/drawing/2014/main" id="{6009E926-2E91-4AD4-AA21-4CEB3744831C}"/>
              </a:ext>
            </a:extLst>
          </p:cNvPr>
          <p:cNvGrpSpPr/>
          <p:nvPr userDrawn="1"/>
        </p:nvGrpSpPr>
        <p:grpSpPr>
          <a:xfrm>
            <a:off x="-807721" y="1453209"/>
            <a:ext cx="14449142" cy="309134"/>
            <a:chOff x="-640081" y="436591"/>
            <a:chExt cx="14449142" cy="309134"/>
          </a:xfrm>
          <a:solidFill>
            <a:srgbClr val="F2F2F2">
              <a:alpha val="5098"/>
            </a:srgbClr>
          </a:solidFill>
        </p:grpSpPr>
        <p:sp>
          <p:nvSpPr>
            <p:cNvPr id="2187" name="Freeform: Shape 2186">
              <a:extLst>
                <a:ext uri="{FF2B5EF4-FFF2-40B4-BE49-F238E27FC236}">
                  <a16:creationId xmlns:a16="http://schemas.microsoft.com/office/drawing/2014/main" id="{DF45A7E9-11F0-4EE0-A1B2-473038910F0E}"/>
                </a:ext>
              </a:extLst>
            </p:cNvPr>
            <p:cNvSpPr/>
            <p:nvPr/>
          </p:nvSpPr>
          <p:spPr>
            <a:xfrm>
              <a:off x="13511376" y="436591"/>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29" y="305699"/>
                  </a:lnTo>
                  <a:close/>
                </a:path>
              </a:pathLst>
            </a:custGeom>
            <a:grpFill/>
            <a:ln w="11442" cap="flat">
              <a:noFill/>
              <a:prstDash val="solid"/>
              <a:miter/>
            </a:ln>
          </p:spPr>
          <p:txBody>
            <a:bodyPr rtlCol="0" anchor="ctr"/>
            <a:lstStyle/>
            <a:p>
              <a:endParaRPr lang="en-US"/>
            </a:p>
          </p:txBody>
        </p:sp>
        <p:sp>
          <p:nvSpPr>
            <p:cNvPr id="2188" name="Freeform: Shape 2187">
              <a:extLst>
                <a:ext uri="{FF2B5EF4-FFF2-40B4-BE49-F238E27FC236}">
                  <a16:creationId xmlns:a16="http://schemas.microsoft.com/office/drawing/2014/main" id="{051788FE-23C2-40A2-9E40-9BA4E626BD73}"/>
                </a:ext>
              </a:extLst>
            </p:cNvPr>
            <p:cNvSpPr/>
            <p:nvPr/>
          </p:nvSpPr>
          <p:spPr>
            <a:xfrm>
              <a:off x="13290402" y="436591"/>
              <a:ext cx="298830" cy="305699"/>
            </a:xfrm>
            <a:custGeom>
              <a:avLst/>
              <a:gdLst>
                <a:gd name="connsiteX0" fmla="*/ 43508 w 298830"/>
                <a:gd name="connsiteY0" fmla="*/ 0 h 305699"/>
                <a:gd name="connsiteX1" fmla="*/ 0 w 298830"/>
                <a:gd name="connsiteY1" fmla="*/ 0 h 305699"/>
                <a:gd name="connsiteX2" fmla="*/ 255322 w 298830"/>
                <a:gd name="connsiteY2" fmla="*/ 305699 h 305699"/>
                <a:gd name="connsiteX3" fmla="*/ 298830 w 298830"/>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30" h="305699">
                  <a:moveTo>
                    <a:pt x="43508" y="0"/>
                  </a:moveTo>
                  <a:lnTo>
                    <a:pt x="0" y="0"/>
                  </a:lnTo>
                  <a:lnTo>
                    <a:pt x="255322" y="305699"/>
                  </a:lnTo>
                  <a:lnTo>
                    <a:pt x="298830" y="305699"/>
                  </a:lnTo>
                  <a:close/>
                </a:path>
              </a:pathLst>
            </a:custGeom>
            <a:grpFill/>
            <a:ln w="11442" cap="flat">
              <a:noFill/>
              <a:prstDash val="solid"/>
              <a:miter/>
            </a:ln>
          </p:spPr>
          <p:txBody>
            <a:bodyPr rtlCol="0" anchor="ctr"/>
            <a:lstStyle/>
            <a:p>
              <a:endParaRPr lang="en-US"/>
            </a:p>
          </p:txBody>
        </p:sp>
        <p:sp>
          <p:nvSpPr>
            <p:cNvPr id="2189" name="Freeform: Shape 2188">
              <a:extLst>
                <a:ext uri="{FF2B5EF4-FFF2-40B4-BE49-F238E27FC236}">
                  <a16:creationId xmlns:a16="http://schemas.microsoft.com/office/drawing/2014/main" id="{16120311-C67A-4475-9237-7FE960730D7F}"/>
                </a:ext>
              </a:extLst>
            </p:cNvPr>
            <p:cNvSpPr/>
            <p:nvPr/>
          </p:nvSpPr>
          <p:spPr>
            <a:xfrm>
              <a:off x="13069430" y="436591"/>
              <a:ext cx="298829" cy="305699"/>
            </a:xfrm>
            <a:custGeom>
              <a:avLst/>
              <a:gdLst>
                <a:gd name="connsiteX0" fmla="*/ 43507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7"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2190" name="Freeform: Shape 2189">
              <a:extLst>
                <a:ext uri="{FF2B5EF4-FFF2-40B4-BE49-F238E27FC236}">
                  <a16:creationId xmlns:a16="http://schemas.microsoft.com/office/drawing/2014/main" id="{043B6404-6321-48A3-80A4-1978ABD33E8B}"/>
                </a:ext>
              </a:extLst>
            </p:cNvPr>
            <p:cNvSpPr/>
            <p:nvPr/>
          </p:nvSpPr>
          <p:spPr>
            <a:xfrm>
              <a:off x="12848456"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sp>
          <p:nvSpPr>
            <p:cNvPr id="2191" name="Freeform: Shape 2190">
              <a:extLst>
                <a:ext uri="{FF2B5EF4-FFF2-40B4-BE49-F238E27FC236}">
                  <a16:creationId xmlns:a16="http://schemas.microsoft.com/office/drawing/2014/main" id="{D49F712D-BC28-444B-8898-67C5B42783FF}"/>
                </a:ext>
              </a:extLst>
            </p:cNvPr>
            <p:cNvSpPr/>
            <p:nvPr/>
          </p:nvSpPr>
          <p:spPr>
            <a:xfrm>
              <a:off x="12627483" y="436591"/>
              <a:ext cx="298829" cy="305699"/>
            </a:xfrm>
            <a:custGeom>
              <a:avLst/>
              <a:gdLst>
                <a:gd name="connsiteX0" fmla="*/ 43507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7"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2192" name="Freeform: Shape 2191">
              <a:extLst>
                <a:ext uri="{FF2B5EF4-FFF2-40B4-BE49-F238E27FC236}">
                  <a16:creationId xmlns:a16="http://schemas.microsoft.com/office/drawing/2014/main" id="{8AFB2E6F-EC6C-4B20-B57B-3968A4089F4A}"/>
                </a:ext>
              </a:extLst>
            </p:cNvPr>
            <p:cNvSpPr/>
            <p:nvPr/>
          </p:nvSpPr>
          <p:spPr>
            <a:xfrm>
              <a:off x="12406509" y="436591"/>
              <a:ext cx="298829" cy="305699"/>
            </a:xfrm>
            <a:custGeom>
              <a:avLst/>
              <a:gdLst>
                <a:gd name="connsiteX0" fmla="*/ 42362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2"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sp>
          <p:nvSpPr>
            <p:cNvPr id="2193" name="Freeform: Shape 2192">
              <a:extLst>
                <a:ext uri="{FF2B5EF4-FFF2-40B4-BE49-F238E27FC236}">
                  <a16:creationId xmlns:a16="http://schemas.microsoft.com/office/drawing/2014/main" id="{4D9AAB0B-3A19-4495-939E-3D33FC6FBD0F}"/>
                </a:ext>
              </a:extLst>
            </p:cNvPr>
            <p:cNvSpPr/>
            <p:nvPr/>
          </p:nvSpPr>
          <p:spPr>
            <a:xfrm>
              <a:off x="12185535" y="436591"/>
              <a:ext cx="297684" cy="305699"/>
            </a:xfrm>
            <a:custGeom>
              <a:avLst/>
              <a:gdLst>
                <a:gd name="connsiteX0" fmla="*/ 42364 w 297684"/>
                <a:gd name="connsiteY0" fmla="*/ 0 h 305699"/>
                <a:gd name="connsiteX1" fmla="*/ 0 w 297684"/>
                <a:gd name="connsiteY1" fmla="*/ 0 h 305699"/>
                <a:gd name="connsiteX2" fmla="*/ 255322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4" y="0"/>
                  </a:moveTo>
                  <a:lnTo>
                    <a:pt x="0" y="0"/>
                  </a:lnTo>
                  <a:lnTo>
                    <a:pt x="255322" y="305699"/>
                  </a:lnTo>
                  <a:lnTo>
                    <a:pt x="297684" y="305699"/>
                  </a:lnTo>
                  <a:close/>
                </a:path>
              </a:pathLst>
            </a:custGeom>
            <a:grpFill/>
            <a:ln w="11442" cap="flat">
              <a:noFill/>
              <a:prstDash val="solid"/>
              <a:miter/>
            </a:ln>
          </p:spPr>
          <p:txBody>
            <a:bodyPr rtlCol="0" anchor="ctr"/>
            <a:lstStyle/>
            <a:p>
              <a:endParaRPr lang="en-US"/>
            </a:p>
          </p:txBody>
        </p:sp>
        <p:sp>
          <p:nvSpPr>
            <p:cNvPr id="2194" name="Freeform: Shape 2193">
              <a:extLst>
                <a:ext uri="{FF2B5EF4-FFF2-40B4-BE49-F238E27FC236}">
                  <a16:creationId xmlns:a16="http://schemas.microsoft.com/office/drawing/2014/main" id="{4439F958-2554-4B31-B9F6-4839BEF12030}"/>
                </a:ext>
              </a:extLst>
            </p:cNvPr>
            <p:cNvSpPr/>
            <p:nvPr/>
          </p:nvSpPr>
          <p:spPr>
            <a:xfrm>
              <a:off x="11963418" y="436591"/>
              <a:ext cx="298829" cy="305699"/>
            </a:xfrm>
            <a:custGeom>
              <a:avLst/>
              <a:gdLst>
                <a:gd name="connsiteX0" fmla="*/ 43507 w 298829"/>
                <a:gd name="connsiteY0" fmla="*/ 0 h 305699"/>
                <a:gd name="connsiteX1" fmla="*/ 0 w 298829"/>
                <a:gd name="connsiteY1" fmla="*/ 0 h 305699"/>
                <a:gd name="connsiteX2" fmla="*/ 256465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7" y="0"/>
                  </a:moveTo>
                  <a:lnTo>
                    <a:pt x="0" y="0"/>
                  </a:lnTo>
                  <a:lnTo>
                    <a:pt x="256465" y="305699"/>
                  </a:lnTo>
                  <a:lnTo>
                    <a:pt x="298829" y="305699"/>
                  </a:lnTo>
                  <a:close/>
                </a:path>
              </a:pathLst>
            </a:custGeom>
            <a:grpFill/>
            <a:ln w="11442" cap="flat">
              <a:noFill/>
              <a:prstDash val="solid"/>
              <a:miter/>
            </a:ln>
          </p:spPr>
          <p:txBody>
            <a:bodyPr rtlCol="0" anchor="ctr"/>
            <a:lstStyle/>
            <a:p>
              <a:endParaRPr lang="en-US"/>
            </a:p>
          </p:txBody>
        </p:sp>
        <p:sp>
          <p:nvSpPr>
            <p:cNvPr id="2195" name="Freeform: Shape 2194">
              <a:extLst>
                <a:ext uri="{FF2B5EF4-FFF2-40B4-BE49-F238E27FC236}">
                  <a16:creationId xmlns:a16="http://schemas.microsoft.com/office/drawing/2014/main" id="{B8D70673-0F61-4E40-AB6B-7CAA6C1713E6}"/>
                </a:ext>
              </a:extLst>
            </p:cNvPr>
            <p:cNvSpPr/>
            <p:nvPr/>
          </p:nvSpPr>
          <p:spPr>
            <a:xfrm>
              <a:off x="11742444" y="436591"/>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29" y="305699"/>
                  </a:lnTo>
                  <a:close/>
                </a:path>
              </a:pathLst>
            </a:custGeom>
            <a:grpFill/>
            <a:ln w="11442" cap="flat">
              <a:noFill/>
              <a:prstDash val="solid"/>
              <a:miter/>
            </a:ln>
          </p:spPr>
          <p:txBody>
            <a:bodyPr rtlCol="0" anchor="ctr"/>
            <a:lstStyle/>
            <a:p>
              <a:endParaRPr lang="en-US"/>
            </a:p>
          </p:txBody>
        </p:sp>
        <p:sp>
          <p:nvSpPr>
            <p:cNvPr id="2196" name="Freeform: Shape 2195">
              <a:extLst>
                <a:ext uri="{FF2B5EF4-FFF2-40B4-BE49-F238E27FC236}">
                  <a16:creationId xmlns:a16="http://schemas.microsoft.com/office/drawing/2014/main" id="{3D2B2717-88BF-4D2F-9D6F-3E38609353D3}"/>
                </a:ext>
              </a:extLst>
            </p:cNvPr>
            <p:cNvSpPr/>
            <p:nvPr/>
          </p:nvSpPr>
          <p:spPr>
            <a:xfrm>
              <a:off x="11521470" y="436591"/>
              <a:ext cx="298830" cy="305699"/>
            </a:xfrm>
            <a:custGeom>
              <a:avLst/>
              <a:gdLst>
                <a:gd name="connsiteX0" fmla="*/ 43508 w 298830"/>
                <a:gd name="connsiteY0" fmla="*/ 0 h 305699"/>
                <a:gd name="connsiteX1" fmla="*/ 0 w 298830"/>
                <a:gd name="connsiteY1" fmla="*/ 0 h 305699"/>
                <a:gd name="connsiteX2" fmla="*/ 255322 w 298830"/>
                <a:gd name="connsiteY2" fmla="*/ 305699 h 305699"/>
                <a:gd name="connsiteX3" fmla="*/ 298830 w 298830"/>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30" h="305699">
                  <a:moveTo>
                    <a:pt x="43508" y="0"/>
                  </a:moveTo>
                  <a:lnTo>
                    <a:pt x="0" y="0"/>
                  </a:lnTo>
                  <a:lnTo>
                    <a:pt x="255322" y="305699"/>
                  </a:lnTo>
                  <a:lnTo>
                    <a:pt x="298830" y="305699"/>
                  </a:lnTo>
                  <a:close/>
                </a:path>
              </a:pathLst>
            </a:custGeom>
            <a:grpFill/>
            <a:ln w="11442" cap="flat">
              <a:noFill/>
              <a:prstDash val="solid"/>
              <a:miter/>
            </a:ln>
          </p:spPr>
          <p:txBody>
            <a:bodyPr rtlCol="0" anchor="ctr"/>
            <a:lstStyle/>
            <a:p>
              <a:endParaRPr lang="en-US"/>
            </a:p>
          </p:txBody>
        </p:sp>
        <p:sp>
          <p:nvSpPr>
            <p:cNvPr id="2197" name="Freeform: Shape 2196">
              <a:extLst>
                <a:ext uri="{FF2B5EF4-FFF2-40B4-BE49-F238E27FC236}">
                  <a16:creationId xmlns:a16="http://schemas.microsoft.com/office/drawing/2014/main" id="{66358961-6C2E-44DB-8B2A-CDBD47D4CCE8}"/>
                </a:ext>
              </a:extLst>
            </p:cNvPr>
            <p:cNvSpPr/>
            <p:nvPr/>
          </p:nvSpPr>
          <p:spPr>
            <a:xfrm>
              <a:off x="11300497" y="436591"/>
              <a:ext cx="298829" cy="305699"/>
            </a:xfrm>
            <a:custGeom>
              <a:avLst/>
              <a:gdLst>
                <a:gd name="connsiteX0" fmla="*/ 43507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7"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2198" name="Freeform: Shape 2197">
              <a:extLst>
                <a:ext uri="{FF2B5EF4-FFF2-40B4-BE49-F238E27FC236}">
                  <a16:creationId xmlns:a16="http://schemas.microsoft.com/office/drawing/2014/main" id="{467FD8B5-42D9-4049-AF84-9CA33B7CCD6D}"/>
                </a:ext>
              </a:extLst>
            </p:cNvPr>
            <p:cNvSpPr/>
            <p:nvPr/>
          </p:nvSpPr>
          <p:spPr>
            <a:xfrm>
              <a:off x="11079523"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sp>
          <p:nvSpPr>
            <p:cNvPr id="2199" name="Freeform: Shape 2198">
              <a:extLst>
                <a:ext uri="{FF2B5EF4-FFF2-40B4-BE49-F238E27FC236}">
                  <a16:creationId xmlns:a16="http://schemas.microsoft.com/office/drawing/2014/main" id="{5BB482B4-2C3D-43C1-B17C-6421474B950C}"/>
                </a:ext>
              </a:extLst>
            </p:cNvPr>
            <p:cNvSpPr/>
            <p:nvPr/>
          </p:nvSpPr>
          <p:spPr>
            <a:xfrm>
              <a:off x="10858550" y="436591"/>
              <a:ext cx="298829" cy="305699"/>
            </a:xfrm>
            <a:custGeom>
              <a:avLst/>
              <a:gdLst>
                <a:gd name="connsiteX0" fmla="*/ 42363 w 298829"/>
                <a:gd name="connsiteY0" fmla="*/ 0 h 305699"/>
                <a:gd name="connsiteX1" fmla="*/ 0 w 298829"/>
                <a:gd name="connsiteY1" fmla="*/ 0 h 305699"/>
                <a:gd name="connsiteX2" fmla="*/ 255321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1" y="305699"/>
                  </a:lnTo>
                  <a:lnTo>
                    <a:pt x="298830" y="305699"/>
                  </a:lnTo>
                  <a:close/>
                </a:path>
              </a:pathLst>
            </a:custGeom>
            <a:grpFill/>
            <a:ln w="11442" cap="flat">
              <a:noFill/>
              <a:prstDash val="solid"/>
              <a:miter/>
            </a:ln>
          </p:spPr>
          <p:txBody>
            <a:bodyPr rtlCol="0" anchor="ctr"/>
            <a:lstStyle/>
            <a:p>
              <a:endParaRPr lang="en-US"/>
            </a:p>
          </p:txBody>
        </p:sp>
        <p:sp>
          <p:nvSpPr>
            <p:cNvPr id="2200" name="Freeform: Shape 2199">
              <a:extLst>
                <a:ext uri="{FF2B5EF4-FFF2-40B4-BE49-F238E27FC236}">
                  <a16:creationId xmlns:a16="http://schemas.microsoft.com/office/drawing/2014/main" id="{5B790984-1A7C-4ECC-832B-A23A070B34F2}"/>
                </a:ext>
              </a:extLst>
            </p:cNvPr>
            <p:cNvSpPr/>
            <p:nvPr/>
          </p:nvSpPr>
          <p:spPr>
            <a:xfrm>
              <a:off x="10637577" y="436591"/>
              <a:ext cx="297684" cy="305699"/>
            </a:xfrm>
            <a:custGeom>
              <a:avLst/>
              <a:gdLst>
                <a:gd name="connsiteX0" fmla="*/ 42363 w 297684"/>
                <a:gd name="connsiteY0" fmla="*/ 0 h 305699"/>
                <a:gd name="connsiteX1" fmla="*/ 0 w 297684"/>
                <a:gd name="connsiteY1" fmla="*/ 0 h 305699"/>
                <a:gd name="connsiteX2" fmla="*/ 255321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1" y="305699"/>
                  </a:lnTo>
                  <a:lnTo>
                    <a:pt x="297684" y="305699"/>
                  </a:lnTo>
                  <a:close/>
                </a:path>
              </a:pathLst>
            </a:custGeom>
            <a:grpFill/>
            <a:ln w="11442" cap="flat">
              <a:noFill/>
              <a:prstDash val="solid"/>
              <a:miter/>
            </a:ln>
          </p:spPr>
          <p:txBody>
            <a:bodyPr rtlCol="0" anchor="ctr"/>
            <a:lstStyle/>
            <a:p>
              <a:endParaRPr lang="en-US"/>
            </a:p>
          </p:txBody>
        </p:sp>
        <p:sp>
          <p:nvSpPr>
            <p:cNvPr id="2201" name="Freeform: Shape 2200">
              <a:extLst>
                <a:ext uri="{FF2B5EF4-FFF2-40B4-BE49-F238E27FC236}">
                  <a16:creationId xmlns:a16="http://schemas.microsoft.com/office/drawing/2014/main" id="{405F1391-F0A4-4DD0-B1D0-C6B012A23728}"/>
                </a:ext>
              </a:extLst>
            </p:cNvPr>
            <p:cNvSpPr/>
            <p:nvPr/>
          </p:nvSpPr>
          <p:spPr>
            <a:xfrm>
              <a:off x="10416604" y="436591"/>
              <a:ext cx="297684" cy="305699"/>
            </a:xfrm>
            <a:custGeom>
              <a:avLst/>
              <a:gdLst>
                <a:gd name="connsiteX0" fmla="*/ 42363 w 297684"/>
                <a:gd name="connsiteY0" fmla="*/ 0 h 305699"/>
                <a:gd name="connsiteX1" fmla="*/ 0 w 297684"/>
                <a:gd name="connsiteY1" fmla="*/ 0 h 305699"/>
                <a:gd name="connsiteX2" fmla="*/ 255321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1" y="305699"/>
                  </a:lnTo>
                  <a:lnTo>
                    <a:pt x="297684" y="305699"/>
                  </a:lnTo>
                  <a:close/>
                </a:path>
              </a:pathLst>
            </a:custGeom>
            <a:grpFill/>
            <a:ln w="11442" cap="flat">
              <a:noFill/>
              <a:prstDash val="solid"/>
              <a:miter/>
            </a:ln>
          </p:spPr>
          <p:txBody>
            <a:bodyPr rtlCol="0" anchor="ctr"/>
            <a:lstStyle/>
            <a:p>
              <a:endParaRPr lang="en-US"/>
            </a:p>
          </p:txBody>
        </p:sp>
        <p:sp>
          <p:nvSpPr>
            <p:cNvPr id="2202" name="Freeform: Shape 2201">
              <a:extLst>
                <a:ext uri="{FF2B5EF4-FFF2-40B4-BE49-F238E27FC236}">
                  <a16:creationId xmlns:a16="http://schemas.microsoft.com/office/drawing/2014/main" id="{7A6DB0E9-CB04-4820-A5B8-6B57694CF447}"/>
                </a:ext>
              </a:extLst>
            </p:cNvPr>
            <p:cNvSpPr/>
            <p:nvPr/>
          </p:nvSpPr>
          <p:spPr>
            <a:xfrm>
              <a:off x="10194485" y="436591"/>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30" y="305699"/>
                  </a:lnTo>
                  <a:close/>
                </a:path>
              </a:pathLst>
            </a:custGeom>
            <a:solidFill>
              <a:srgbClr val="FF1493">
                <a:alpha val="20000"/>
              </a:srgbClr>
            </a:solidFill>
            <a:ln w="11442" cap="flat">
              <a:noFill/>
              <a:prstDash val="solid"/>
              <a:miter/>
            </a:ln>
          </p:spPr>
          <p:txBody>
            <a:bodyPr rtlCol="0" anchor="ctr"/>
            <a:lstStyle/>
            <a:p>
              <a:endParaRPr lang="en-US"/>
            </a:p>
          </p:txBody>
        </p:sp>
        <p:sp>
          <p:nvSpPr>
            <p:cNvPr id="2203" name="Freeform: Shape 2202">
              <a:extLst>
                <a:ext uri="{FF2B5EF4-FFF2-40B4-BE49-F238E27FC236}">
                  <a16:creationId xmlns:a16="http://schemas.microsoft.com/office/drawing/2014/main" id="{BDA029C7-7C6E-4EAD-BE50-936D54E12392}"/>
                </a:ext>
              </a:extLst>
            </p:cNvPr>
            <p:cNvSpPr/>
            <p:nvPr/>
          </p:nvSpPr>
          <p:spPr>
            <a:xfrm>
              <a:off x="9973512"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2204" name="Freeform: Shape 2203">
              <a:extLst>
                <a:ext uri="{FF2B5EF4-FFF2-40B4-BE49-F238E27FC236}">
                  <a16:creationId xmlns:a16="http://schemas.microsoft.com/office/drawing/2014/main" id="{E79EA775-47A4-4DA9-B66A-D7A79559EA70}"/>
                </a:ext>
              </a:extLst>
            </p:cNvPr>
            <p:cNvSpPr/>
            <p:nvPr/>
          </p:nvSpPr>
          <p:spPr>
            <a:xfrm>
              <a:off x="9752538"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2205" name="Freeform: Shape 2204">
              <a:extLst>
                <a:ext uri="{FF2B5EF4-FFF2-40B4-BE49-F238E27FC236}">
                  <a16:creationId xmlns:a16="http://schemas.microsoft.com/office/drawing/2014/main" id="{6D851600-826B-4C26-B349-0B51A33D60D7}"/>
                </a:ext>
              </a:extLst>
            </p:cNvPr>
            <p:cNvSpPr/>
            <p:nvPr/>
          </p:nvSpPr>
          <p:spPr>
            <a:xfrm>
              <a:off x="9531565"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2206" name="Freeform: Shape 2205">
              <a:extLst>
                <a:ext uri="{FF2B5EF4-FFF2-40B4-BE49-F238E27FC236}">
                  <a16:creationId xmlns:a16="http://schemas.microsoft.com/office/drawing/2014/main" id="{6F2D5FC4-4EE4-4C68-918B-40101012391C}"/>
                </a:ext>
              </a:extLst>
            </p:cNvPr>
            <p:cNvSpPr/>
            <p:nvPr/>
          </p:nvSpPr>
          <p:spPr>
            <a:xfrm>
              <a:off x="9310591"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30" y="305699"/>
                  </a:lnTo>
                  <a:close/>
                </a:path>
              </a:pathLst>
            </a:custGeom>
            <a:grpFill/>
            <a:ln w="11442" cap="flat">
              <a:noFill/>
              <a:prstDash val="solid"/>
              <a:miter/>
            </a:ln>
          </p:spPr>
          <p:txBody>
            <a:bodyPr rtlCol="0" anchor="ctr"/>
            <a:lstStyle/>
            <a:p>
              <a:endParaRPr lang="en-US"/>
            </a:p>
          </p:txBody>
        </p:sp>
        <p:sp>
          <p:nvSpPr>
            <p:cNvPr id="2207" name="Freeform: Shape 2206">
              <a:extLst>
                <a:ext uri="{FF2B5EF4-FFF2-40B4-BE49-F238E27FC236}">
                  <a16:creationId xmlns:a16="http://schemas.microsoft.com/office/drawing/2014/main" id="{E611A0E7-924B-432E-8D5C-A805F6520987}"/>
                </a:ext>
              </a:extLst>
            </p:cNvPr>
            <p:cNvSpPr/>
            <p:nvPr/>
          </p:nvSpPr>
          <p:spPr>
            <a:xfrm>
              <a:off x="9089618" y="436591"/>
              <a:ext cx="298829" cy="305699"/>
            </a:xfrm>
            <a:custGeom>
              <a:avLst/>
              <a:gdLst>
                <a:gd name="connsiteX0" fmla="*/ 42363 w 298829"/>
                <a:gd name="connsiteY0" fmla="*/ 0 h 305699"/>
                <a:gd name="connsiteX1" fmla="*/ 0 w 298829"/>
                <a:gd name="connsiteY1" fmla="*/ 0 h 305699"/>
                <a:gd name="connsiteX2" fmla="*/ 255321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1" y="305699"/>
                  </a:lnTo>
                  <a:lnTo>
                    <a:pt x="298830" y="305699"/>
                  </a:lnTo>
                  <a:close/>
                </a:path>
              </a:pathLst>
            </a:custGeom>
            <a:grpFill/>
            <a:ln w="11442" cap="flat">
              <a:noFill/>
              <a:prstDash val="solid"/>
              <a:miter/>
            </a:ln>
          </p:spPr>
          <p:txBody>
            <a:bodyPr rtlCol="0" anchor="ctr"/>
            <a:lstStyle/>
            <a:p>
              <a:endParaRPr lang="en-US"/>
            </a:p>
          </p:txBody>
        </p:sp>
        <p:sp>
          <p:nvSpPr>
            <p:cNvPr id="2208" name="Freeform: Shape 2207">
              <a:extLst>
                <a:ext uri="{FF2B5EF4-FFF2-40B4-BE49-F238E27FC236}">
                  <a16:creationId xmlns:a16="http://schemas.microsoft.com/office/drawing/2014/main" id="{B39DE4C8-B6E7-4F1E-A47B-08444410E4E6}"/>
                </a:ext>
              </a:extLst>
            </p:cNvPr>
            <p:cNvSpPr/>
            <p:nvPr/>
          </p:nvSpPr>
          <p:spPr>
            <a:xfrm>
              <a:off x="8868645" y="436591"/>
              <a:ext cx="297684" cy="305699"/>
            </a:xfrm>
            <a:custGeom>
              <a:avLst/>
              <a:gdLst>
                <a:gd name="connsiteX0" fmla="*/ 42363 w 297684"/>
                <a:gd name="connsiteY0" fmla="*/ 0 h 305699"/>
                <a:gd name="connsiteX1" fmla="*/ 0 w 297684"/>
                <a:gd name="connsiteY1" fmla="*/ 0 h 305699"/>
                <a:gd name="connsiteX2" fmla="*/ 255321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1" y="305699"/>
                  </a:lnTo>
                  <a:lnTo>
                    <a:pt x="297684" y="305699"/>
                  </a:lnTo>
                  <a:close/>
                </a:path>
              </a:pathLst>
            </a:custGeom>
            <a:grpFill/>
            <a:ln w="11442" cap="flat">
              <a:noFill/>
              <a:prstDash val="solid"/>
              <a:miter/>
            </a:ln>
          </p:spPr>
          <p:txBody>
            <a:bodyPr rtlCol="0" anchor="ctr"/>
            <a:lstStyle/>
            <a:p>
              <a:endParaRPr lang="en-US"/>
            </a:p>
          </p:txBody>
        </p:sp>
        <p:sp>
          <p:nvSpPr>
            <p:cNvPr id="2209" name="Freeform: Shape 2208">
              <a:extLst>
                <a:ext uri="{FF2B5EF4-FFF2-40B4-BE49-F238E27FC236}">
                  <a16:creationId xmlns:a16="http://schemas.microsoft.com/office/drawing/2014/main" id="{536CE96E-FBFF-48D2-86E1-BA9B4FD4FD01}"/>
                </a:ext>
              </a:extLst>
            </p:cNvPr>
            <p:cNvSpPr/>
            <p:nvPr/>
          </p:nvSpPr>
          <p:spPr>
            <a:xfrm>
              <a:off x="8646526" y="436591"/>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30" y="305699"/>
                  </a:lnTo>
                  <a:close/>
                </a:path>
              </a:pathLst>
            </a:custGeom>
            <a:grpFill/>
            <a:ln w="11442" cap="flat">
              <a:noFill/>
              <a:prstDash val="solid"/>
              <a:miter/>
            </a:ln>
          </p:spPr>
          <p:txBody>
            <a:bodyPr rtlCol="0" anchor="ctr"/>
            <a:lstStyle/>
            <a:p>
              <a:endParaRPr lang="en-US"/>
            </a:p>
          </p:txBody>
        </p:sp>
        <p:sp>
          <p:nvSpPr>
            <p:cNvPr id="2210" name="Freeform: Shape 2209">
              <a:extLst>
                <a:ext uri="{FF2B5EF4-FFF2-40B4-BE49-F238E27FC236}">
                  <a16:creationId xmlns:a16="http://schemas.microsoft.com/office/drawing/2014/main" id="{55A16F5A-48D6-4CC4-84E6-5C45C7728B32}"/>
                </a:ext>
              </a:extLst>
            </p:cNvPr>
            <p:cNvSpPr/>
            <p:nvPr/>
          </p:nvSpPr>
          <p:spPr>
            <a:xfrm>
              <a:off x="8425553" y="436591"/>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30" y="305699"/>
                  </a:lnTo>
                  <a:close/>
                </a:path>
              </a:pathLst>
            </a:custGeom>
            <a:grpFill/>
            <a:ln w="11442" cap="flat">
              <a:noFill/>
              <a:prstDash val="solid"/>
              <a:miter/>
            </a:ln>
          </p:spPr>
          <p:txBody>
            <a:bodyPr rtlCol="0" anchor="ctr"/>
            <a:lstStyle/>
            <a:p>
              <a:endParaRPr lang="en-US"/>
            </a:p>
          </p:txBody>
        </p:sp>
        <p:sp>
          <p:nvSpPr>
            <p:cNvPr id="2211" name="Freeform: Shape 2210">
              <a:extLst>
                <a:ext uri="{FF2B5EF4-FFF2-40B4-BE49-F238E27FC236}">
                  <a16:creationId xmlns:a16="http://schemas.microsoft.com/office/drawing/2014/main" id="{2B52E37E-14CA-4C6B-A9E9-0D696CE29110}"/>
                </a:ext>
              </a:extLst>
            </p:cNvPr>
            <p:cNvSpPr/>
            <p:nvPr/>
          </p:nvSpPr>
          <p:spPr>
            <a:xfrm>
              <a:off x="8204580"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2212" name="Freeform: Shape 2211">
              <a:extLst>
                <a:ext uri="{FF2B5EF4-FFF2-40B4-BE49-F238E27FC236}">
                  <a16:creationId xmlns:a16="http://schemas.microsoft.com/office/drawing/2014/main" id="{154240D2-71D8-4124-8491-B2A43819A14E}"/>
                </a:ext>
              </a:extLst>
            </p:cNvPr>
            <p:cNvSpPr/>
            <p:nvPr/>
          </p:nvSpPr>
          <p:spPr>
            <a:xfrm>
              <a:off x="7983606"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2213" name="Freeform: Shape 2212">
              <a:extLst>
                <a:ext uri="{FF2B5EF4-FFF2-40B4-BE49-F238E27FC236}">
                  <a16:creationId xmlns:a16="http://schemas.microsoft.com/office/drawing/2014/main" id="{444D8965-F305-489C-B3B2-539FDB3234EF}"/>
                </a:ext>
              </a:extLst>
            </p:cNvPr>
            <p:cNvSpPr/>
            <p:nvPr/>
          </p:nvSpPr>
          <p:spPr>
            <a:xfrm>
              <a:off x="7762633"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2214" name="Freeform: Shape 2213">
              <a:extLst>
                <a:ext uri="{FF2B5EF4-FFF2-40B4-BE49-F238E27FC236}">
                  <a16:creationId xmlns:a16="http://schemas.microsoft.com/office/drawing/2014/main" id="{6E4C3364-104F-4340-8FB1-F91552297DE1}"/>
                </a:ext>
              </a:extLst>
            </p:cNvPr>
            <p:cNvSpPr/>
            <p:nvPr/>
          </p:nvSpPr>
          <p:spPr>
            <a:xfrm>
              <a:off x="7541659"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30" y="305699"/>
                  </a:lnTo>
                  <a:close/>
                </a:path>
              </a:pathLst>
            </a:custGeom>
            <a:grpFill/>
            <a:ln w="11442" cap="flat">
              <a:noFill/>
              <a:prstDash val="solid"/>
              <a:miter/>
            </a:ln>
          </p:spPr>
          <p:txBody>
            <a:bodyPr rtlCol="0" anchor="ctr"/>
            <a:lstStyle/>
            <a:p>
              <a:endParaRPr lang="en-US"/>
            </a:p>
          </p:txBody>
        </p:sp>
        <p:sp>
          <p:nvSpPr>
            <p:cNvPr id="2215" name="Freeform: Shape 2214">
              <a:extLst>
                <a:ext uri="{FF2B5EF4-FFF2-40B4-BE49-F238E27FC236}">
                  <a16:creationId xmlns:a16="http://schemas.microsoft.com/office/drawing/2014/main" id="{1C82B5B7-1A02-4D53-8C23-9EE6DEA7DA43}"/>
                </a:ext>
              </a:extLst>
            </p:cNvPr>
            <p:cNvSpPr/>
            <p:nvPr/>
          </p:nvSpPr>
          <p:spPr>
            <a:xfrm>
              <a:off x="7320686" y="436591"/>
              <a:ext cx="298829" cy="305699"/>
            </a:xfrm>
            <a:custGeom>
              <a:avLst/>
              <a:gdLst>
                <a:gd name="connsiteX0" fmla="*/ 42363 w 298829"/>
                <a:gd name="connsiteY0" fmla="*/ 0 h 305699"/>
                <a:gd name="connsiteX1" fmla="*/ 0 w 298829"/>
                <a:gd name="connsiteY1" fmla="*/ 0 h 305699"/>
                <a:gd name="connsiteX2" fmla="*/ 255321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1" y="305699"/>
                  </a:lnTo>
                  <a:lnTo>
                    <a:pt x="298830" y="305699"/>
                  </a:lnTo>
                  <a:close/>
                </a:path>
              </a:pathLst>
            </a:custGeom>
            <a:solidFill>
              <a:srgbClr val="FF1493">
                <a:alpha val="20000"/>
              </a:srgbClr>
            </a:solidFill>
            <a:ln w="11442" cap="flat">
              <a:noFill/>
              <a:prstDash val="solid"/>
              <a:miter/>
            </a:ln>
          </p:spPr>
          <p:txBody>
            <a:bodyPr rtlCol="0" anchor="ctr"/>
            <a:lstStyle/>
            <a:p>
              <a:endParaRPr lang="en-US"/>
            </a:p>
          </p:txBody>
        </p:sp>
        <p:sp>
          <p:nvSpPr>
            <p:cNvPr id="2216" name="Freeform: Shape 2215">
              <a:extLst>
                <a:ext uri="{FF2B5EF4-FFF2-40B4-BE49-F238E27FC236}">
                  <a16:creationId xmlns:a16="http://schemas.microsoft.com/office/drawing/2014/main" id="{F4F30355-25CF-4CD0-B0D9-06B72A2E4F27}"/>
                </a:ext>
              </a:extLst>
            </p:cNvPr>
            <p:cNvSpPr/>
            <p:nvPr/>
          </p:nvSpPr>
          <p:spPr>
            <a:xfrm>
              <a:off x="7099712" y="436591"/>
              <a:ext cx="297684" cy="305699"/>
            </a:xfrm>
            <a:custGeom>
              <a:avLst/>
              <a:gdLst>
                <a:gd name="connsiteX0" fmla="*/ 42363 w 297684"/>
                <a:gd name="connsiteY0" fmla="*/ 0 h 305699"/>
                <a:gd name="connsiteX1" fmla="*/ 0 w 297684"/>
                <a:gd name="connsiteY1" fmla="*/ 0 h 305699"/>
                <a:gd name="connsiteX2" fmla="*/ 255321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1" y="305699"/>
                  </a:lnTo>
                  <a:lnTo>
                    <a:pt x="297684" y="305699"/>
                  </a:lnTo>
                  <a:close/>
                </a:path>
              </a:pathLst>
            </a:custGeom>
            <a:grpFill/>
            <a:ln w="11442" cap="flat">
              <a:noFill/>
              <a:prstDash val="solid"/>
              <a:miter/>
            </a:ln>
          </p:spPr>
          <p:txBody>
            <a:bodyPr rtlCol="0" anchor="ctr"/>
            <a:lstStyle/>
            <a:p>
              <a:endParaRPr lang="en-US"/>
            </a:p>
          </p:txBody>
        </p:sp>
        <p:sp>
          <p:nvSpPr>
            <p:cNvPr id="2217" name="Freeform: Shape 2216">
              <a:extLst>
                <a:ext uri="{FF2B5EF4-FFF2-40B4-BE49-F238E27FC236}">
                  <a16:creationId xmlns:a16="http://schemas.microsoft.com/office/drawing/2014/main" id="{459A34B1-1F81-436F-A16B-BB5BA0958CEB}"/>
                </a:ext>
              </a:extLst>
            </p:cNvPr>
            <p:cNvSpPr/>
            <p:nvPr/>
          </p:nvSpPr>
          <p:spPr>
            <a:xfrm>
              <a:off x="6877594" y="436591"/>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30" y="305699"/>
                  </a:lnTo>
                  <a:close/>
                </a:path>
              </a:pathLst>
            </a:custGeom>
            <a:grpFill/>
            <a:ln w="11442" cap="flat">
              <a:noFill/>
              <a:prstDash val="solid"/>
              <a:miter/>
            </a:ln>
          </p:spPr>
          <p:txBody>
            <a:bodyPr rtlCol="0" anchor="ctr"/>
            <a:lstStyle/>
            <a:p>
              <a:endParaRPr lang="en-US"/>
            </a:p>
          </p:txBody>
        </p:sp>
        <p:sp>
          <p:nvSpPr>
            <p:cNvPr id="2218" name="Freeform: Shape 2217">
              <a:extLst>
                <a:ext uri="{FF2B5EF4-FFF2-40B4-BE49-F238E27FC236}">
                  <a16:creationId xmlns:a16="http://schemas.microsoft.com/office/drawing/2014/main" id="{16575558-4EDE-4A08-B890-93337142D785}"/>
                </a:ext>
              </a:extLst>
            </p:cNvPr>
            <p:cNvSpPr/>
            <p:nvPr/>
          </p:nvSpPr>
          <p:spPr>
            <a:xfrm>
              <a:off x="6656621" y="436591"/>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30" y="305699"/>
                  </a:lnTo>
                  <a:close/>
                </a:path>
              </a:pathLst>
            </a:custGeom>
            <a:grpFill/>
            <a:ln w="11442" cap="flat">
              <a:noFill/>
              <a:prstDash val="solid"/>
              <a:miter/>
            </a:ln>
          </p:spPr>
          <p:txBody>
            <a:bodyPr rtlCol="0" anchor="ctr"/>
            <a:lstStyle/>
            <a:p>
              <a:endParaRPr lang="en-US"/>
            </a:p>
          </p:txBody>
        </p:sp>
        <p:sp>
          <p:nvSpPr>
            <p:cNvPr id="2219" name="Freeform: Shape 2218">
              <a:extLst>
                <a:ext uri="{FF2B5EF4-FFF2-40B4-BE49-F238E27FC236}">
                  <a16:creationId xmlns:a16="http://schemas.microsoft.com/office/drawing/2014/main" id="{083D4B53-FABA-4BAC-9ED0-4910801E660C}"/>
                </a:ext>
              </a:extLst>
            </p:cNvPr>
            <p:cNvSpPr/>
            <p:nvPr/>
          </p:nvSpPr>
          <p:spPr>
            <a:xfrm>
              <a:off x="6435647"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2220" name="Freeform: Shape 2219">
              <a:extLst>
                <a:ext uri="{FF2B5EF4-FFF2-40B4-BE49-F238E27FC236}">
                  <a16:creationId xmlns:a16="http://schemas.microsoft.com/office/drawing/2014/main" id="{E461A75D-9209-4276-816F-65FD16439F77}"/>
                </a:ext>
              </a:extLst>
            </p:cNvPr>
            <p:cNvSpPr/>
            <p:nvPr/>
          </p:nvSpPr>
          <p:spPr>
            <a:xfrm>
              <a:off x="6214674"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2221" name="Freeform: Shape 2220">
              <a:extLst>
                <a:ext uri="{FF2B5EF4-FFF2-40B4-BE49-F238E27FC236}">
                  <a16:creationId xmlns:a16="http://schemas.microsoft.com/office/drawing/2014/main" id="{09CE331D-589C-427E-89CD-AABEBCFB168A}"/>
                </a:ext>
              </a:extLst>
            </p:cNvPr>
            <p:cNvSpPr/>
            <p:nvPr/>
          </p:nvSpPr>
          <p:spPr>
            <a:xfrm>
              <a:off x="5993701"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2222" name="Freeform: Shape 2221">
              <a:extLst>
                <a:ext uri="{FF2B5EF4-FFF2-40B4-BE49-F238E27FC236}">
                  <a16:creationId xmlns:a16="http://schemas.microsoft.com/office/drawing/2014/main" id="{B8A0A920-324D-4B8E-9BE4-8C209FE44F83}"/>
                </a:ext>
              </a:extLst>
            </p:cNvPr>
            <p:cNvSpPr/>
            <p:nvPr/>
          </p:nvSpPr>
          <p:spPr>
            <a:xfrm>
              <a:off x="5772727" y="436591"/>
              <a:ext cx="298829" cy="305699"/>
            </a:xfrm>
            <a:custGeom>
              <a:avLst/>
              <a:gdLst>
                <a:gd name="connsiteX0" fmla="*/ 42363 w 298829"/>
                <a:gd name="connsiteY0" fmla="*/ 0 h 305699"/>
                <a:gd name="connsiteX1" fmla="*/ 0 w 298829"/>
                <a:gd name="connsiteY1" fmla="*/ 0 h 305699"/>
                <a:gd name="connsiteX2" fmla="*/ 255322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2" y="305699"/>
                  </a:lnTo>
                  <a:lnTo>
                    <a:pt x="298830" y="305699"/>
                  </a:lnTo>
                  <a:close/>
                </a:path>
              </a:pathLst>
            </a:custGeom>
            <a:grpFill/>
            <a:ln w="11442" cap="flat">
              <a:noFill/>
              <a:prstDash val="solid"/>
              <a:miter/>
            </a:ln>
          </p:spPr>
          <p:txBody>
            <a:bodyPr rtlCol="0" anchor="ctr"/>
            <a:lstStyle/>
            <a:p>
              <a:endParaRPr lang="en-US"/>
            </a:p>
          </p:txBody>
        </p:sp>
        <p:sp>
          <p:nvSpPr>
            <p:cNvPr id="2223" name="Freeform: Shape 2222">
              <a:extLst>
                <a:ext uri="{FF2B5EF4-FFF2-40B4-BE49-F238E27FC236}">
                  <a16:creationId xmlns:a16="http://schemas.microsoft.com/office/drawing/2014/main" id="{BF69496C-B288-4BC4-A1BA-543C0FB98F3F}"/>
                </a:ext>
              </a:extLst>
            </p:cNvPr>
            <p:cNvSpPr/>
            <p:nvPr/>
          </p:nvSpPr>
          <p:spPr>
            <a:xfrm>
              <a:off x="5551754" y="436591"/>
              <a:ext cx="297684" cy="305699"/>
            </a:xfrm>
            <a:custGeom>
              <a:avLst/>
              <a:gdLst>
                <a:gd name="connsiteX0" fmla="*/ 42363 w 297684"/>
                <a:gd name="connsiteY0" fmla="*/ 0 h 305699"/>
                <a:gd name="connsiteX1" fmla="*/ 0 w 297684"/>
                <a:gd name="connsiteY1" fmla="*/ 0 h 305699"/>
                <a:gd name="connsiteX2" fmla="*/ 255321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1" y="305699"/>
                  </a:lnTo>
                  <a:lnTo>
                    <a:pt x="297684" y="305699"/>
                  </a:lnTo>
                  <a:close/>
                </a:path>
              </a:pathLst>
            </a:custGeom>
            <a:grpFill/>
            <a:ln w="11442" cap="flat">
              <a:noFill/>
              <a:prstDash val="solid"/>
              <a:miter/>
            </a:ln>
          </p:spPr>
          <p:txBody>
            <a:bodyPr rtlCol="0" anchor="ctr"/>
            <a:lstStyle/>
            <a:p>
              <a:endParaRPr lang="en-US"/>
            </a:p>
          </p:txBody>
        </p:sp>
        <p:sp>
          <p:nvSpPr>
            <p:cNvPr id="2224" name="Freeform: Shape 2223">
              <a:extLst>
                <a:ext uri="{FF2B5EF4-FFF2-40B4-BE49-F238E27FC236}">
                  <a16:creationId xmlns:a16="http://schemas.microsoft.com/office/drawing/2014/main" id="{4B902F60-2BC4-4891-A451-729A1CF12D0C}"/>
                </a:ext>
              </a:extLst>
            </p:cNvPr>
            <p:cNvSpPr/>
            <p:nvPr/>
          </p:nvSpPr>
          <p:spPr>
            <a:xfrm>
              <a:off x="5330780" y="436591"/>
              <a:ext cx="297684" cy="305699"/>
            </a:xfrm>
            <a:custGeom>
              <a:avLst/>
              <a:gdLst>
                <a:gd name="connsiteX0" fmla="*/ 42363 w 297684"/>
                <a:gd name="connsiteY0" fmla="*/ 0 h 305699"/>
                <a:gd name="connsiteX1" fmla="*/ 0 w 297684"/>
                <a:gd name="connsiteY1" fmla="*/ 0 h 305699"/>
                <a:gd name="connsiteX2" fmla="*/ 255321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1" y="305699"/>
                  </a:lnTo>
                  <a:lnTo>
                    <a:pt x="297684" y="305699"/>
                  </a:lnTo>
                  <a:close/>
                </a:path>
              </a:pathLst>
            </a:custGeom>
            <a:grpFill/>
            <a:ln w="11442" cap="flat">
              <a:noFill/>
              <a:prstDash val="solid"/>
              <a:miter/>
            </a:ln>
          </p:spPr>
          <p:txBody>
            <a:bodyPr rtlCol="0" anchor="ctr"/>
            <a:lstStyle/>
            <a:p>
              <a:endParaRPr lang="en-US"/>
            </a:p>
          </p:txBody>
        </p:sp>
        <p:sp>
          <p:nvSpPr>
            <p:cNvPr id="2225" name="Freeform: Shape 2224">
              <a:extLst>
                <a:ext uri="{FF2B5EF4-FFF2-40B4-BE49-F238E27FC236}">
                  <a16:creationId xmlns:a16="http://schemas.microsoft.com/office/drawing/2014/main" id="{15C1EC72-60AA-416D-BC65-54674FAE58C9}"/>
                </a:ext>
              </a:extLst>
            </p:cNvPr>
            <p:cNvSpPr/>
            <p:nvPr/>
          </p:nvSpPr>
          <p:spPr>
            <a:xfrm>
              <a:off x="5108662" y="436591"/>
              <a:ext cx="298829" cy="305699"/>
            </a:xfrm>
            <a:custGeom>
              <a:avLst/>
              <a:gdLst>
                <a:gd name="connsiteX0" fmla="*/ 43508 w 298829"/>
                <a:gd name="connsiteY0" fmla="*/ 0 h 305699"/>
                <a:gd name="connsiteX1" fmla="*/ 0 w 298829"/>
                <a:gd name="connsiteY1" fmla="*/ 0 h 305699"/>
                <a:gd name="connsiteX2" fmla="*/ 256466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6" y="305699"/>
                  </a:lnTo>
                  <a:lnTo>
                    <a:pt x="298829" y="305699"/>
                  </a:lnTo>
                  <a:close/>
                </a:path>
              </a:pathLst>
            </a:custGeom>
            <a:grpFill/>
            <a:ln w="11442" cap="flat">
              <a:noFill/>
              <a:prstDash val="solid"/>
              <a:miter/>
            </a:ln>
          </p:spPr>
          <p:txBody>
            <a:bodyPr rtlCol="0" anchor="ctr"/>
            <a:lstStyle/>
            <a:p>
              <a:endParaRPr lang="en-US"/>
            </a:p>
          </p:txBody>
        </p:sp>
        <p:sp>
          <p:nvSpPr>
            <p:cNvPr id="2226" name="Freeform: Shape 2225">
              <a:extLst>
                <a:ext uri="{FF2B5EF4-FFF2-40B4-BE49-F238E27FC236}">
                  <a16:creationId xmlns:a16="http://schemas.microsoft.com/office/drawing/2014/main" id="{301B2243-88DC-4805-AD75-83CB9F4ACD56}"/>
                </a:ext>
              </a:extLst>
            </p:cNvPr>
            <p:cNvSpPr/>
            <p:nvPr/>
          </p:nvSpPr>
          <p:spPr>
            <a:xfrm>
              <a:off x="4887688"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sp>
          <p:nvSpPr>
            <p:cNvPr id="2227" name="Freeform: Shape 2226">
              <a:extLst>
                <a:ext uri="{FF2B5EF4-FFF2-40B4-BE49-F238E27FC236}">
                  <a16:creationId xmlns:a16="http://schemas.microsoft.com/office/drawing/2014/main" id="{62C1C160-22A4-4CE2-BFED-CB49320D3A1C}"/>
                </a:ext>
              </a:extLst>
            </p:cNvPr>
            <p:cNvSpPr/>
            <p:nvPr/>
          </p:nvSpPr>
          <p:spPr>
            <a:xfrm>
              <a:off x="4666715"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2228" name="Freeform: Shape 2227">
              <a:extLst>
                <a:ext uri="{FF2B5EF4-FFF2-40B4-BE49-F238E27FC236}">
                  <a16:creationId xmlns:a16="http://schemas.microsoft.com/office/drawing/2014/main" id="{5BAB5C6A-AC88-4BBB-A4EA-FB5C8FDCAA17}"/>
                </a:ext>
              </a:extLst>
            </p:cNvPr>
            <p:cNvSpPr/>
            <p:nvPr/>
          </p:nvSpPr>
          <p:spPr>
            <a:xfrm>
              <a:off x="4445742"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2229" name="Freeform: Shape 2228">
              <a:extLst>
                <a:ext uri="{FF2B5EF4-FFF2-40B4-BE49-F238E27FC236}">
                  <a16:creationId xmlns:a16="http://schemas.microsoft.com/office/drawing/2014/main" id="{8D070B35-10B7-4D28-B19F-3A356CD1D711}"/>
                </a:ext>
              </a:extLst>
            </p:cNvPr>
            <p:cNvSpPr/>
            <p:nvPr/>
          </p:nvSpPr>
          <p:spPr>
            <a:xfrm>
              <a:off x="4224768"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sp>
          <p:nvSpPr>
            <p:cNvPr id="2230" name="Freeform: Shape 2229">
              <a:extLst>
                <a:ext uri="{FF2B5EF4-FFF2-40B4-BE49-F238E27FC236}">
                  <a16:creationId xmlns:a16="http://schemas.microsoft.com/office/drawing/2014/main" id="{58DF9F8C-2FFE-4FDD-A25B-7C2B4676A2BA}"/>
                </a:ext>
              </a:extLst>
            </p:cNvPr>
            <p:cNvSpPr/>
            <p:nvPr/>
          </p:nvSpPr>
          <p:spPr>
            <a:xfrm>
              <a:off x="4003795" y="436591"/>
              <a:ext cx="298829" cy="305699"/>
            </a:xfrm>
            <a:custGeom>
              <a:avLst/>
              <a:gdLst>
                <a:gd name="connsiteX0" fmla="*/ 42363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2231" name="Freeform: Shape 2230">
              <a:extLst>
                <a:ext uri="{FF2B5EF4-FFF2-40B4-BE49-F238E27FC236}">
                  <a16:creationId xmlns:a16="http://schemas.microsoft.com/office/drawing/2014/main" id="{DC33A14E-C141-4181-9D2E-6B66A577003F}"/>
                </a:ext>
              </a:extLst>
            </p:cNvPr>
            <p:cNvSpPr/>
            <p:nvPr/>
          </p:nvSpPr>
          <p:spPr>
            <a:xfrm>
              <a:off x="3782821" y="436591"/>
              <a:ext cx="297684" cy="305699"/>
            </a:xfrm>
            <a:custGeom>
              <a:avLst/>
              <a:gdLst>
                <a:gd name="connsiteX0" fmla="*/ 42363 w 297684"/>
                <a:gd name="connsiteY0" fmla="*/ 0 h 305699"/>
                <a:gd name="connsiteX1" fmla="*/ 0 w 297684"/>
                <a:gd name="connsiteY1" fmla="*/ 0 h 305699"/>
                <a:gd name="connsiteX2" fmla="*/ 255322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2" y="305699"/>
                  </a:lnTo>
                  <a:lnTo>
                    <a:pt x="297684" y="305699"/>
                  </a:lnTo>
                  <a:close/>
                </a:path>
              </a:pathLst>
            </a:custGeom>
            <a:grpFill/>
            <a:ln w="11442" cap="flat">
              <a:noFill/>
              <a:prstDash val="solid"/>
              <a:miter/>
            </a:ln>
          </p:spPr>
          <p:txBody>
            <a:bodyPr rtlCol="0" anchor="ctr"/>
            <a:lstStyle/>
            <a:p>
              <a:endParaRPr lang="en-US"/>
            </a:p>
          </p:txBody>
        </p:sp>
        <p:sp>
          <p:nvSpPr>
            <p:cNvPr id="2232" name="Freeform: Shape 2231">
              <a:extLst>
                <a:ext uri="{FF2B5EF4-FFF2-40B4-BE49-F238E27FC236}">
                  <a16:creationId xmlns:a16="http://schemas.microsoft.com/office/drawing/2014/main" id="{F580C31B-E20F-464B-8F53-4483879563A3}"/>
                </a:ext>
              </a:extLst>
            </p:cNvPr>
            <p:cNvSpPr/>
            <p:nvPr/>
          </p:nvSpPr>
          <p:spPr>
            <a:xfrm>
              <a:off x="3560703" y="436591"/>
              <a:ext cx="298829" cy="305699"/>
            </a:xfrm>
            <a:custGeom>
              <a:avLst/>
              <a:gdLst>
                <a:gd name="connsiteX0" fmla="*/ 43508 w 298829"/>
                <a:gd name="connsiteY0" fmla="*/ 0 h 305699"/>
                <a:gd name="connsiteX1" fmla="*/ 0 w 298829"/>
                <a:gd name="connsiteY1" fmla="*/ 0 h 305699"/>
                <a:gd name="connsiteX2" fmla="*/ 256466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6" y="305699"/>
                  </a:lnTo>
                  <a:lnTo>
                    <a:pt x="298829" y="305699"/>
                  </a:lnTo>
                  <a:close/>
                </a:path>
              </a:pathLst>
            </a:custGeom>
            <a:grpFill/>
            <a:ln w="11442" cap="flat">
              <a:noFill/>
              <a:prstDash val="solid"/>
              <a:miter/>
            </a:ln>
          </p:spPr>
          <p:txBody>
            <a:bodyPr rtlCol="0" anchor="ctr"/>
            <a:lstStyle/>
            <a:p>
              <a:endParaRPr lang="en-US"/>
            </a:p>
          </p:txBody>
        </p:sp>
        <p:sp>
          <p:nvSpPr>
            <p:cNvPr id="2233" name="Freeform: Shape 2232">
              <a:extLst>
                <a:ext uri="{FF2B5EF4-FFF2-40B4-BE49-F238E27FC236}">
                  <a16:creationId xmlns:a16="http://schemas.microsoft.com/office/drawing/2014/main" id="{BBE21B11-7679-42B7-819B-6D62BFBCC7B7}"/>
                </a:ext>
              </a:extLst>
            </p:cNvPr>
            <p:cNvSpPr/>
            <p:nvPr/>
          </p:nvSpPr>
          <p:spPr>
            <a:xfrm>
              <a:off x="3339730" y="436591"/>
              <a:ext cx="298829" cy="305699"/>
            </a:xfrm>
            <a:custGeom>
              <a:avLst/>
              <a:gdLst>
                <a:gd name="connsiteX0" fmla="*/ 43508 w 298829"/>
                <a:gd name="connsiteY0" fmla="*/ 0 h 305699"/>
                <a:gd name="connsiteX1" fmla="*/ 0 w 298829"/>
                <a:gd name="connsiteY1" fmla="*/ 0 h 305699"/>
                <a:gd name="connsiteX2" fmla="*/ 256466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6" y="305699"/>
                  </a:lnTo>
                  <a:lnTo>
                    <a:pt x="298829" y="305699"/>
                  </a:lnTo>
                  <a:close/>
                </a:path>
              </a:pathLst>
            </a:custGeom>
            <a:grpFill/>
            <a:ln w="11442" cap="flat">
              <a:noFill/>
              <a:prstDash val="solid"/>
              <a:miter/>
            </a:ln>
          </p:spPr>
          <p:txBody>
            <a:bodyPr rtlCol="0" anchor="ctr"/>
            <a:lstStyle/>
            <a:p>
              <a:endParaRPr lang="en-US"/>
            </a:p>
          </p:txBody>
        </p:sp>
        <p:sp>
          <p:nvSpPr>
            <p:cNvPr id="2234" name="Freeform: Shape 2233">
              <a:extLst>
                <a:ext uri="{FF2B5EF4-FFF2-40B4-BE49-F238E27FC236}">
                  <a16:creationId xmlns:a16="http://schemas.microsoft.com/office/drawing/2014/main" id="{116D1C95-9E0A-4FFA-91EE-E6B2E2DC2CE1}"/>
                </a:ext>
              </a:extLst>
            </p:cNvPr>
            <p:cNvSpPr/>
            <p:nvPr/>
          </p:nvSpPr>
          <p:spPr>
            <a:xfrm>
              <a:off x="3118756"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sp>
          <p:nvSpPr>
            <p:cNvPr id="2235" name="Freeform: Shape 2234">
              <a:extLst>
                <a:ext uri="{FF2B5EF4-FFF2-40B4-BE49-F238E27FC236}">
                  <a16:creationId xmlns:a16="http://schemas.microsoft.com/office/drawing/2014/main" id="{09A46D61-8A78-4E59-B852-F7218B681B0E}"/>
                </a:ext>
              </a:extLst>
            </p:cNvPr>
            <p:cNvSpPr/>
            <p:nvPr/>
          </p:nvSpPr>
          <p:spPr>
            <a:xfrm>
              <a:off x="2897783"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2236" name="Freeform: Shape 2235">
              <a:extLst>
                <a:ext uri="{FF2B5EF4-FFF2-40B4-BE49-F238E27FC236}">
                  <a16:creationId xmlns:a16="http://schemas.microsoft.com/office/drawing/2014/main" id="{43A3B6AB-9185-4D64-B739-9F232002271A}"/>
                </a:ext>
              </a:extLst>
            </p:cNvPr>
            <p:cNvSpPr/>
            <p:nvPr/>
          </p:nvSpPr>
          <p:spPr>
            <a:xfrm>
              <a:off x="2676810"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2237" name="Freeform: Shape 2236">
              <a:extLst>
                <a:ext uri="{FF2B5EF4-FFF2-40B4-BE49-F238E27FC236}">
                  <a16:creationId xmlns:a16="http://schemas.microsoft.com/office/drawing/2014/main" id="{4EBC1B92-765C-4B76-A4FB-5B4792DD0DD6}"/>
                </a:ext>
              </a:extLst>
            </p:cNvPr>
            <p:cNvSpPr/>
            <p:nvPr/>
          </p:nvSpPr>
          <p:spPr>
            <a:xfrm>
              <a:off x="2455836"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sp>
          <p:nvSpPr>
            <p:cNvPr id="2238" name="Freeform: Shape 2237">
              <a:extLst>
                <a:ext uri="{FF2B5EF4-FFF2-40B4-BE49-F238E27FC236}">
                  <a16:creationId xmlns:a16="http://schemas.microsoft.com/office/drawing/2014/main" id="{06DE02C8-63C8-45D9-B6B3-E71504D7558A}"/>
                </a:ext>
              </a:extLst>
            </p:cNvPr>
            <p:cNvSpPr/>
            <p:nvPr/>
          </p:nvSpPr>
          <p:spPr>
            <a:xfrm>
              <a:off x="2234863" y="436591"/>
              <a:ext cx="298829" cy="305699"/>
            </a:xfrm>
            <a:custGeom>
              <a:avLst/>
              <a:gdLst>
                <a:gd name="connsiteX0" fmla="*/ 42363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2239" name="Freeform: Shape 2238">
              <a:extLst>
                <a:ext uri="{FF2B5EF4-FFF2-40B4-BE49-F238E27FC236}">
                  <a16:creationId xmlns:a16="http://schemas.microsoft.com/office/drawing/2014/main" id="{48D2F622-BA9C-4DED-AC25-FDE8BBB1931B}"/>
                </a:ext>
              </a:extLst>
            </p:cNvPr>
            <p:cNvSpPr/>
            <p:nvPr/>
          </p:nvSpPr>
          <p:spPr>
            <a:xfrm>
              <a:off x="2013889" y="436591"/>
              <a:ext cx="297684" cy="305699"/>
            </a:xfrm>
            <a:custGeom>
              <a:avLst/>
              <a:gdLst>
                <a:gd name="connsiteX0" fmla="*/ 42363 w 297684"/>
                <a:gd name="connsiteY0" fmla="*/ 0 h 305699"/>
                <a:gd name="connsiteX1" fmla="*/ 0 w 297684"/>
                <a:gd name="connsiteY1" fmla="*/ 0 h 305699"/>
                <a:gd name="connsiteX2" fmla="*/ 255322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2" y="305699"/>
                  </a:lnTo>
                  <a:lnTo>
                    <a:pt x="297684" y="305699"/>
                  </a:lnTo>
                  <a:close/>
                </a:path>
              </a:pathLst>
            </a:custGeom>
            <a:grpFill/>
            <a:ln w="11442" cap="flat">
              <a:noFill/>
              <a:prstDash val="solid"/>
              <a:miter/>
            </a:ln>
          </p:spPr>
          <p:txBody>
            <a:bodyPr rtlCol="0" anchor="ctr"/>
            <a:lstStyle/>
            <a:p>
              <a:endParaRPr lang="en-US"/>
            </a:p>
          </p:txBody>
        </p:sp>
        <p:sp>
          <p:nvSpPr>
            <p:cNvPr id="2240" name="Freeform: Shape 2239">
              <a:extLst>
                <a:ext uri="{FF2B5EF4-FFF2-40B4-BE49-F238E27FC236}">
                  <a16:creationId xmlns:a16="http://schemas.microsoft.com/office/drawing/2014/main" id="{F795072A-9AC2-4EE8-89B0-BF69933E4355}"/>
                </a:ext>
              </a:extLst>
            </p:cNvPr>
            <p:cNvSpPr/>
            <p:nvPr/>
          </p:nvSpPr>
          <p:spPr>
            <a:xfrm>
              <a:off x="1791771" y="436591"/>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29" y="305699"/>
                  </a:lnTo>
                  <a:close/>
                </a:path>
              </a:pathLst>
            </a:custGeom>
            <a:grpFill/>
            <a:ln w="11442" cap="flat">
              <a:noFill/>
              <a:prstDash val="solid"/>
              <a:miter/>
            </a:ln>
          </p:spPr>
          <p:txBody>
            <a:bodyPr rtlCol="0" anchor="ctr"/>
            <a:lstStyle/>
            <a:p>
              <a:endParaRPr lang="en-US"/>
            </a:p>
          </p:txBody>
        </p:sp>
        <p:sp>
          <p:nvSpPr>
            <p:cNvPr id="2241" name="Freeform: Shape 2240">
              <a:extLst>
                <a:ext uri="{FF2B5EF4-FFF2-40B4-BE49-F238E27FC236}">
                  <a16:creationId xmlns:a16="http://schemas.microsoft.com/office/drawing/2014/main" id="{CB08BAD3-ECC5-4243-8D4E-452F494F1E5E}"/>
                </a:ext>
              </a:extLst>
            </p:cNvPr>
            <p:cNvSpPr/>
            <p:nvPr/>
          </p:nvSpPr>
          <p:spPr>
            <a:xfrm>
              <a:off x="1570798" y="436591"/>
              <a:ext cx="298829" cy="305699"/>
            </a:xfrm>
            <a:custGeom>
              <a:avLst/>
              <a:gdLst>
                <a:gd name="connsiteX0" fmla="*/ 43508 w 298829"/>
                <a:gd name="connsiteY0" fmla="*/ 0 h 305699"/>
                <a:gd name="connsiteX1" fmla="*/ 0 w 298829"/>
                <a:gd name="connsiteY1" fmla="*/ 0 h 305699"/>
                <a:gd name="connsiteX2" fmla="*/ 256466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6" y="305699"/>
                  </a:lnTo>
                  <a:lnTo>
                    <a:pt x="298829" y="305699"/>
                  </a:lnTo>
                  <a:close/>
                </a:path>
              </a:pathLst>
            </a:custGeom>
            <a:grpFill/>
            <a:ln w="11442" cap="flat">
              <a:noFill/>
              <a:prstDash val="solid"/>
              <a:miter/>
            </a:ln>
          </p:spPr>
          <p:txBody>
            <a:bodyPr rtlCol="0" anchor="ctr"/>
            <a:lstStyle/>
            <a:p>
              <a:endParaRPr lang="en-US"/>
            </a:p>
          </p:txBody>
        </p:sp>
        <p:sp>
          <p:nvSpPr>
            <p:cNvPr id="2242" name="Freeform: Shape 2241">
              <a:extLst>
                <a:ext uri="{FF2B5EF4-FFF2-40B4-BE49-F238E27FC236}">
                  <a16:creationId xmlns:a16="http://schemas.microsoft.com/office/drawing/2014/main" id="{D730BC84-7DF4-44C6-928F-15AB4F8B10B4}"/>
                </a:ext>
              </a:extLst>
            </p:cNvPr>
            <p:cNvSpPr/>
            <p:nvPr/>
          </p:nvSpPr>
          <p:spPr>
            <a:xfrm>
              <a:off x="1349824"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sp>
          <p:nvSpPr>
            <p:cNvPr id="2243" name="Freeform: Shape 2242">
              <a:extLst>
                <a:ext uri="{FF2B5EF4-FFF2-40B4-BE49-F238E27FC236}">
                  <a16:creationId xmlns:a16="http://schemas.microsoft.com/office/drawing/2014/main" id="{864AD1A7-723E-40F2-9EAF-C289C17CC447}"/>
                </a:ext>
              </a:extLst>
            </p:cNvPr>
            <p:cNvSpPr/>
            <p:nvPr/>
          </p:nvSpPr>
          <p:spPr>
            <a:xfrm>
              <a:off x="1128851"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sp>
          <p:nvSpPr>
            <p:cNvPr id="2244" name="Freeform: Shape 2243">
              <a:extLst>
                <a:ext uri="{FF2B5EF4-FFF2-40B4-BE49-F238E27FC236}">
                  <a16:creationId xmlns:a16="http://schemas.microsoft.com/office/drawing/2014/main" id="{E2EF5416-CDBA-4CAE-B980-E7C16E998C24}"/>
                </a:ext>
              </a:extLst>
            </p:cNvPr>
            <p:cNvSpPr/>
            <p:nvPr/>
          </p:nvSpPr>
          <p:spPr>
            <a:xfrm>
              <a:off x="907877"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sp>
          <p:nvSpPr>
            <p:cNvPr id="2245" name="Freeform: Shape 2244">
              <a:extLst>
                <a:ext uri="{FF2B5EF4-FFF2-40B4-BE49-F238E27FC236}">
                  <a16:creationId xmlns:a16="http://schemas.microsoft.com/office/drawing/2014/main" id="{BD7555E8-84A7-4EAC-AB5E-A3CB340E2700}"/>
                </a:ext>
              </a:extLst>
            </p:cNvPr>
            <p:cNvSpPr/>
            <p:nvPr/>
          </p:nvSpPr>
          <p:spPr>
            <a:xfrm>
              <a:off x="686904" y="436591"/>
              <a:ext cx="298829" cy="305699"/>
            </a:xfrm>
            <a:custGeom>
              <a:avLst/>
              <a:gdLst>
                <a:gd name="connsiteX0" fmla="*/ 42363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sp>
          <p:nvSpPr>
            <p:cNvPr id="2246" name="Freeform: Shape 2245">
              <a:extLst>
                <a:ext uri="{FF2B5EF4-FFF2-40B4-BE49-F238E27FC236}">
                  <a16:creationId xmlns:a16="http://schemas.microsoft.com/office/drawing/2014/main" id="{D9625907-8E31-4A29-B19C-6CF51879F9A3}"/>
                </a:ext>
              </a:extLst>
            </p:cNvPr>
            <p:cNvSpPr/>
            <p:nvPr/>
          </p:nvSpPr>
          <p:spPr>
            <a:xfrm>
              <a:off x="465930" y="436591"/>
              <a:ext cx="297684" cy="305699"/>
            </a:xfrm>
            <a:custGeom>
              <a:avLst/>
              <a:gdLst>
                <a:gd name="connsiteX0" fmla="*/ 42363 w 297684"/>
                <a:gd name="connsiteY0" fmla="*/ 0 h 305699"/>
                <a:gd name="connsiteX1" fmla="*/ 0 w 297684"/>
                <a:gd name="connsiteY1" fmla="*/ 0 h 305699"/>
                <a:gd name="connsiteX2" fmla="*/ 255322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2" y="305699"/>
                  </a:lnTo>
                  <a:lnTo>
                    <a:pt x="297684" y="305699"/>
                  </a:lnTo>
                  <a:close/>
                </a:path>
              </a:pathLst>
            </a:custGeom>
            <a:grpFill/>
            <a:ln w="11442" cap="flat">
              <a:noFill/>
              <a:prstDash val="solid"/>
              <a:miter/>
            </a:ln>
          </p:spPr>
          <p:txBody>
            <a:bodyPr rtlCol="0" anchor="ctr"/>
            <a:lstStyle/>
            <a:p>
              <a:endParaRPr lang="en-US"/>
            </a:p>
          </p:txBody>
        </p:sp>
        <p:sp>
          <p:nvSpPr>
            <p:cNvPr id="2247" name="Freeform: Shape 2246">
              <a:extLst>
                <a:ext uri="{FF2B5EF4-FFF2-40B4-BE49-F238E27FC236}">
                  <a16:creationId xmlns:a16="http://schemas.microsoft.com/office/drawing/2014/main" id="{B146517A-C52A-46C9-B208-49934511CF69}"/>
                </a:ext>
              </a:extLst>
            </p:cNvPr>
            <p:cNvSpPr/>
            <p:nvPr/>
          </p:nvSpPr>
          <p:spPr>
            <a:xfrm>
              <a:off x="244957" y="436591"/>
              <a:ext cx="297684" cy="305699"/>
            </a:xfrm>
            <a:custGeom>
              <a:avLst/>
              <a:gdLst>
                <a:gd name="connsiteX0" fmla="*/ 42363 w 297684"/>
                <a:gd name="connsiteY0" fmla="*/ 0 h 305699"/>
                <a:gd name="connsiteX1" fmla="*/ 0 w 297684"/>
                <a:gd name="connsiteY1" fmla="*/ 0 h 305699"/>
                <a:gd name="connsiteX2" fmla="*/ 255322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2" y="305699"/>
                  </a:lnTo>
                  <a:lnTo>
                    <a:pt x="297684" y="305699"/>
                  </a:lnTo>
                  <a:close/>
                </a:path>
              </a:pathLst>
            </a:custGeom>
            <a:grpFill/>
            <a:ln w="11442" cap="flat">
              <a:noFill/>
              <a:prstDash val="solid"/>
              <a:miter/>
            </a:ln>
          </p:spPr>
          <p:txBody>
            <a:bodyPr rtlCol="0" anchor="ctr"/>
            <a:lstStyle/>
            <a:p>
              <a:endParaRPr lang="en-US"/>
            </a:p>
          </p:txBody>
        </p:sp>
        <p:sp>
          <p:nvSpPr>
            <p:cNvPr id="2248" name="Freeform: Shape 2247">
              <a:extLst>
                <a:ext uri="{FF2B5EF4-FFF2-40B4-BE49-F238E27FC236}">
                  <a16:creationId xmlns:a16="http://schemas.microsoft.com/office/drawing/2014/main" id="{F228EC00-C5F2-4305-AED0-49F3029F0737}"/>
                </a:ext>
              </a:extLst>
            </p:cNvPr>
            <p:cNvSpPr/>
            <p:nvPr/>
          </p:nvSpPr>
          <p:spPr>
            <a:xfrm>
              <a:off x="22839" y="436591"/>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29" y="305699"/>
                  </a:lnTo>
                  <a:close/>
                </a:path>
              </a:pathLst>
            </a:custGeom>
            <a:grpFill/>
            <a:ln w="11442" cap="flat">
              <a:noFill/>
              <a:prstDash val="solid"/>
              <a:miter/>
            </a:ln>
          </p:spPr>
          <p:txBody>
            <a:bodyPr rtlCol="0" anchor="ctr"/>
            <a:lstStyle/>
            <a:p>
              <a:endParaRPr lang="en-US"/>
            </a:p>
          </p:txBody>
        </p:sp>
        <p:sp>
          <p:nvSpPr>
            <p:cNvPr id="2249" name="Freeform: Shape 2248">
              <a:extLst>
                <a:ext uri="{FF2B5EF4-FFF2-40B4-BE49-F238E27FC236}">
                  <a16:creationId xmlns:a16="http://schemas.microsoft.com/office/drawing/2014/main" id="{EFFAC422-7B71-4C2F-AD6F-43C4D164E10D}"/>
                </a:ext>
              </a:extLst>
            </p:cNvPr>
            <p:cNvSpPr/>
            <p:nvPr/>
          </p:nvSpPr>
          <p:spPr>
            <a:xfrm>
              <a:off x="-198134"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sp>
          <p:nvSpPr>
            <p:cNvPr id="2250" name="Freeform: Shape 2249">
              <a:extLst>
                <a:ext uri="{FF2B5EF4-FFF2-40B4-BE49-F238E27FC236}">
                  <a16:creationId xmlns:a16="http://schemas.microsoft.com/office/drawing/2014/main" id="{9DD3AC54-D79A-42DA-AD29-67555E88BF11}"/>
                </a:ext>
              </a:extLst>
            </p:cNvPr>
            <p:cNvSpPr/>
            <p:nvPr/>
          </p:nvSpPr>
          <p:spPr>
            <a:xfrm>
              <a:off x="-419107"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sp>
          <p:nvSpPr>
            <p:cNvPr id="2251" name="Freeform: Shape 2250">
              <a:extLst>
                <a:ext uri="{FF2B5EF4-FFF2-40B4-BE49-F238E27FC236}">
                  <a16:creationId xmlns:a16="http://schemas.microsoft.com/office/drawing/2014/main" id="{84C7F44F-7980-4538-822A-70DA23E3EC88}"/>
                </a:ext>
              </a:extLst>
            </p:cNvPr>
            <p:cNvSpPr/>
            <p:nvPr/>
          </p:nvSpPr>
          <p:spPr>
            <a:xfrm>
              <a:off x="-640081"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grpSp>
      <p:grpSp>
        <p:nvGrpSpPr>
          <p:cNvPr id="2252" name="Graphic 59">
            <a:extLst>
              <a:ext uri="{FF2B5EF4-FFF2-40B4-BE49-F238E27FC236}">
                <a16:creationId xmlns:a16="http://schemas.microsoft.com/office/drawing/2014/main" id="{628AB308-03CF-422F-A6D6-BF82E898E67D}"/>
              </a:ext>
            </a:extLst>
          </p:cNvPr>
          <p:cNvGrpSpPr/>
          <p:nvPr userDrawn="1"/>
        </p:nvGrpSpPr>
        <p:grpSpPr>
          <a:xfrm>
            <a:off x="-774187" y="1912212"/>
            <a:ext cx="14449142" cy="309134"/>
            <a:chOff x="-606547" y="0"/>
            <a:chExt cx="14449142" cy="309134"/>
          </a:xfrm>
          <a:solidFill>
            <a:srgbClr val="F2F2F2">
              <a:alpha val="5098"/>
            </a:srgbClr>
          </a:solidFill>
        </p:grpSpPr>
        <p:sp>
          <p:nvSpPr>
            <p:cNvPr id="2253" name="Freeform: Shape 2252">
              <a:extLst>
                <a:ext uri="{FF2B5EF4-FFF2-40B4-BE49-F238E27FC236}">
                  <a16:creationId xmlns:a16="http://schemas.microsoft.com/office/drawing/2014/main" id="{4537A7FC-7DB4-49EB-AF31-510CF92B3768}"/>
                </a:ext>
              </a:extLst>
            </p:cNvPr>
            <p:cNvSpPr/>
            <p:nvPr/>
          </p:nvSpPr>
          <p:spPr>
            <a:xfrm>
              <a:off x="13544910" y="0"/>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29" y="305699"/>
                  </a:lnTo>
                  <a:close/>
                </a:path>
              </a:pathLst>
            </a:custGeom>
            <a:grpFill/>
            <a:ln w="11442" cap="flat">
              <a:noFill/>
              <a:prstDash val="solid"/>
              <a:miter/>
            </a:ln>
          </p:spPr>
          <p:txBody>
            <a:bodyPr rtlCol="0" anchor="ctr"/>
            <a:lstStyle/>
            <a:p>
              <a:endParaRPr lang="en-US"/>
            </a:p>
          </p:txBody>
        </p:sp>
        <p:sp>
          <p:nvSpPr>
            <p:cNvPr id="2254" name="Freeform: Shape 2253">
              <a:extLst>
                <a:ext uri="{FF2B5EF4-FFF2-40B4-BE49-F238E27FC236}">
                  <a16:creationId xmlns:a16="http://schemas.microsoft.com/office/drawing/2014/main" id="{6F900B4B-EA4A-4085-A52B-394A12AAE81A}"/>
                </a:ext>
              </a:extLst>
            </p:cNvPr>
            <p:cNvSpPr/>
            <p:nvPr/>
          </p:nvSpPr>
          <p:spPr>
            <a:xfrm>
              <a:off x="13323936" y="0"/>
              <a:ext cx="298830" cy="305699"/>
            </a:xfrm>
            <a:custGeom>
              <a:avLst/>
              <a:gdLst>
                <a:gd name="connsiteX0" fmla="*/ 43508 w 298830"/>
                <a:gd name="connsiteY0" fmla="*/ 0 h 305699"/>
                <a:gd name="connsiteX1" fmla="*/ 0 w 298830"/>
                <a:gd name="connsiteY1" fmla="*/ 0 h 305699"/>
                <a:gd name="connsiteX2" fmla="*/ 255322 w 298830"/>
                <a:gd name="connsiteY2" fmla="*/ 305699 h 305699"/>
                <a:gd name="connsiteX3" fmla="*/ 298830 w 298830"/>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30" h="305699">
                  <a:moveTo>
                    <a:pt x="43508" y="0"/>
                  </a:moveTo>
                  <a:lnTo>
                    <a:pt x="0" y="0"/>
                  </a:lnTo>
                  <a:lnTo>
                    <a:pt x="255322" y="305699"/>
                  </a:lnTo>
                  <a:lnTo>
                    <a:pt x="298830" y="305699"/>
                  </a:lnTo>
                  <a:close/>
                </a:path>
              </a:pathLst>
            </a:custGeom>
            <a:grpFill/>
            <a:ln w="11442" cap="flat">
              <a:noFill/>
              <a:prstDash val="solid"/>
              <a:miter/>
            </a:ln>
          </p:spPr>
          <p:txBody>
            <a:bodyPr rtlCol="0" anchor="ctr"/>
            <a:lstStyle/>
            <a:p>
              <a:endParaRPr lang="en-US"/>
            </a:p>
          </p:txBody>
        </p:sp>
        <p:sp>
          <p:nvSpPr>
            <p:cNvPr id="2255" name="Freeform: Shape 2254">
              <a:extLst>
                <a:ext uri="{FF2B5EF4-FFF2-40B4-BE49-F238E27FC236}">
                  <a16:creationId xmlns:a16="http://schemas.microsoft.com/office/drawing/2014/main" id="{52676194-F551-48C8-ACB9-31C829CF6821}"/>
                </a:ext>
              </a:extLst>
            </p:cNvPr>
            <p:cNvSpPr/>
            <p:nvPr/>
          </p:nvSpPr>
          <p:spPr>
            <a:xfrm>
              <a:off x="13102964" y="0"/>
              <a:ext cx="298829" cy="305699"/>
            </a:xfrm>
            <a:custGeom>
              <a:avLst/>
              <a:gdLst>
                <a:gd name="connsiteX0" fmla="*/ 43507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7"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2256" name="Freeform: Shape 2255">
              <a:extLst>
                <a:ext uri="{FF2B5EF4-FFF2-40B4-BE49-F238E27FC236}">
                  <a16:creationId xmlns:a16="http://schemas.microsoft.com/office/drawing/2014/main" id="{E9C729E5-1FAA-4A46-8CD5-8F6B0E3E79FD}"/>
                </a:ext>
              </a:extLst>
            </p:cNvPr>
            <p:cNvSpPr/>
            <p:nvPr/>
          </p:nvSpPr>
          <p:spPr>
            <a:xfrm>
              <a:off x="12881990" y="0"/>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sp>
          <p:nvSpPr>
            <p:cNvPr id="2257" name="Freeform: Shape 2256">
              <a:extLst>
                <a:ext uri="{FF2B5EF4-FFF2-40B4-BE49-F238E27FC236}">
                  <a16:creationId xmlns:a16="http://schemas.microsoft.com/office/drawing/2014/main" id="{AC0D1F88-59B9-4974-AD45-7A589977250B}"/>
                </a:ext>
              </a:extLst>
            </p:cNvPr>
            <p:cNvSpPr/>
            <p:nvPr/>
          </p:nvSpPr>
          <p:spPr>
            <a:xfrm>
              <a:off x="12661017" y="0"/>
              <a:ext cx="298829" cy="305699"/>
            </a:xfrm>
            <a:custGeom>
              <a:avLst/>
              <a:gdLst>
                <a:gd name="connsiteX0" fmla="*/ 43507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7"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2258" name="Freeform: Shape 2257">
              <a:extLst>
                <a:ext uri="{FF2B5EF4-FFF2-40B4-BE49-F238E27FC236}">
                  <a16:creationId xmlns:a16="http://schemas.microsoft.com/office/drawing/2014/main" id="{99CA9BD0-B91D-40A2-B064-CA9EA89F246F}"/>
                </a:ext>
              </a:extLst>
            </p:cNvPr>
            <p:cNvSpPr/>
            <p:nvPr/>
          </p:nvSpPr>
          <p:spPr>
            <a:xfrm>
              <a:off x="12440043" y="0"/>
              <a:ext cx="298829" cy="305699"/>
            </a:xfrm>
            <a:custGeom>
              <a:avLst/>
              <a:gdLst>
                <a:gd name="connsiteX0" fmla="*/ 42362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2"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sp>
          <p:nvSpPr>
            <p:cNvPr id="2259" name="Freeform: Shape 2258">
              <a:extLst>
                <a:ext uri="{FF2B5EF4-FFF2-40B4-BE49-F238E27FC236}">
                  <a16:creationId xmlns:a16="http://schemas.microsoft.com/office/drawing/2014/main" id="{5A87F38D-21F3-4046-8A30-2B1C1FDFC0DC}"/>
                </a:ext>
              </a:extLst>
            </p:cNvPr>
            <p:cNvSpPr/>
            <p:nvPr/>
          </p:nvSpPr>
          <p:spPr>
            <a:xfrm>
              <a:off x="12219069" y="0"/>
              <a:ext cx="297684" cy="305699"/>
            </a:xfrm>
            <a:custGeom>
              <a:avLst/>
              <a:gdLst>
                <a:gd name="connsiteX0" fmla="*/ 42364 w 297684"/>
                <a:gd name="connsiteY0" fmla="*/ 0 h 305699"/>
                <a:gd name="connsiteX1" fmla="*/ 0 w 297684"/>
                <a:gd name="connsiteY1" fmla="*/ 0 h 305699"/>
                <a:gd name="connsiteX2" fmla="*/ 255322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4" y="0"/>
                  </a:moveTo>
                  <a:lnTo>
                    <a:pt x="0" y="0"/>
                  </a:lnTo>
                  <a:lnTo>
                    <a:pt x="255322" y="305699"/>
                  </a:lnTo>
                  <a:lnTo>
                    <a:pt x="297684" y="305699"/>
                  </a:lnTo>
                  <a:close/>
                </a:path>
              </a:pathLst>
            </a:custGeom>
            <a:grpFill/>
            <a:ln w="11442" cap="flat">
              <a:noFill/>
              <a:prstDash val="solid"/>
              <a:miter/>
            </a:ln>
          </p:spPr>
          <p:txBody>
            <a:bodyPr rtlCol="0" anchor="ctr"/>
            <a:lstStyle/>
            <a:p>
              <a:endParaRPr lang="en-US"/>
            </a:p>
          </p:txBody>
        </p:sp>
        <p:sp>
          <p:nvSpPr>
            <p:cNvPr id="2260" name="Freeform: Shape 2259">
              <a:extLst>
                <a:ext uri="{FF2B5EF4-FFF2-40B4-BE49-F238E27FC236}">
                  <a16:creationId xmlns:a16="http://schemas.microsoft.com/office/drawing/2014/main" id="{3BEA7559-7979-44C6-B012-7749FD7D3EA0}"/>
                </a:ext>
              </a:extLst>
            </p:cNvPr>
            <p:cNvSpPr/>
            <p:nvPr/>
          </p:nvSpPr>
          <p:spPr>
            <a:xfrm>
              <a:off x="11996952" y="0"/>
              <a:ext cx="298829" cy="305699"/>
            </a:xfrm>
            <a:custGeom>
              <a:avLst/>
              <a:gdLst>
                <a:gd name="connsiteX0" fmla="*/ 43507 w 298829"/>
                <a:gd name="connsiteY0" fmla="*/ 0 h 305699"/>
                <a:gd name="connsiteX1" fmla="*/ 0 w 298829"/>
                <a:gd name="connsiteY1" fmla="*/ 0 h 305699"/>
                <a:gd name="connsiteX2" fmla="*/ 256465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7" y="0"/>
                  </a:moveTo>
                  <a:lnTo>
                    <a:pt x="0" y="0"/>
                  </a:lnTo>
                  <a:lnTo>
                    <a:pt x="256465" y="305699"/>
                  </a:lnTo>
                  <a:lnTo>
                    <a:pt x="298829" y="305699"/>
                  </a:lnTo>
                  <a:close/>
                </a:path>
              </a:pathLst>
            </a:custGeom>
            <a:grpFill/>
            <a:ln w="11442" cap="flat">
              <a:noFill/>
              <a:prstDash val="solid"/>
              <a:miter/>
            </a:ln>
          </p:spPr>
          <p:txBody>
            <a:bodyPr rtlCol="0" anchor="ctr"/>
            <a:lstStyle/>
            <a:p>
              <a:endParaRPr lang="en-US"/>
            </a:p>
          </p:txBody>
        </p:sp>
        <p:sp>
          <p:nvSpPr>
            <p:cNvPr id="2261" name="Freeform: Shape 2260">
              <a:extLst>
                <a:ext uri="{FF2B5EF4-FFF2-40B4-BE49-F238E27FC236}">
                  <a16:creationId xmlns:a16="http://schemas.microsoft.com/office/drawing/2014/main" id="{70A4F801-7F48-4EAF-AD56-E43457BFC50B}"/>
                </a:ext>
              </a:extLst>
            </p:cNvPr>
            <p:cNvSpPr/>
            <p:nvPr/>
          </p:nvSpPr>
          <p:spPr>
            <a:xfrm>
              <a:off x="11775978" y="0"/>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29" y="305699"/>
                  </a:lnTo>
                  <a:close/>
                </a:path>
              </a:pathLst>
            </a:custGeom>
            <a:grpFill/>
            <a:ln w="11442" cap="flat">
              <a:noFill/>
              <a:prstDash val="solid"/>
              <a:miter/>
            </a:ln>
          </p:spPr>
          <p:txBody>
            <a:bodyPr rtlCol="0" anchor="ctr"/>
            <a:lstStyle/>
            <a:p>
              <a:endParaRPr lang="en-US"/>
            </a:p>
          </p:txBody>
        </p:sp>
        <p:sp>
          <p:nvSpPr>
            <p:cNvPr id="2262" name="Freeform: Shape 2261">
              <a:extLst>
                <a:ext uri="{FF2B5EF4-FFF2-40B4-BE49-F238E27FC236}">
                  <a16:creationId xmlns:a16="http://schemas.microsoft.com/office/drawing/2014/main" id="{038EBD86-FAB5-48E1-9049-F3B9E8505D70}"/>
                </a:ext>
              </a:extLst>
            </p:cNvPr>
            <p:cNvSpPr/>
            <p:nvPr/>
          </p:nvSpPr>
          <p:spPr>
            <a:xfrm>
              <a:off x="11555004" y="0"/>
              <a:ext cx="298830" cy="305699"/>
            </a:xfrm>
            <a:custGeom>
              <a:avLst/>
              <a:gdLst>
                <a:gd name="connsiteX0" fmla="*/ 43508 w 298830"/>
                <a:gd name="connsiteY0" fmla="*/ 0 h 305699"/>
                <a:gd name="connsiteX1" fmla="*/ 0 w 298830"/>
                <a:gd name="connsiteY1" fmla="*/ 0 h 305699"/>
                <a:gd name="connsiteX2" fmla="*/ 255322 w 298830"/>
                <a:gd name="connsiteY2" fmla="*/ 305699 h 305699"/>
                <a:gd name="connsiteX3" fmla="*/ 298830 w 298830"/>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30" h="305699">
                  <a:moveTo>
                    <a:pt x="43508" y="0"/>
                  </a:moveTo>
                  <a:lnTo>
                    <a:pt x="0" y="0"/>
                  </a:lnTo>
                  <a:lnTo>
                    <a:pt x="255322" y="305699"/>
                  </a:lnTo>
                  <a:lnTo>
                    <a:pt x="298830" y="305699"/>
                  </a:lnTo>
                  <a:close/>
                </a:path>
              </a:pathLst>
            </a:custGeom>
            <a:grpFill/>
            <a:ln w="11442" cap="flat">
              <a:noFill/>
              <a:prstDash val="solid"/>
              <a:miter/>
            </a:ln>
          </p:spPr>
          <p:txBody>
            <a:bodyPr rtlCol="0" anchor="ctr"/>
            <a:lstStyle/>
            <a:p>
              <a:endParaRPr lang="en-US"/>
            </a:p>
          </p:txBody>
        </p:sp>
        <p:sp>
          <p:nvSpPr>
            <p:cNvPr id="2263" name="Freeform: Shape 2262">
              <a:extLst>
                <a:ext uri="{FF2B5EF4-FFF2-40B4-BE49-F238E27FC236}">
                  <a16:creationId xmlns:a16="http://schemas.microsoft.com/office/drawing/2014/main" id="{2C9E5AC3-64D3-4E38-B903-1B84E4510BDA}"/>
                </a:ext>
              </a:extLst>
            </p:cNvPr>
            <p:cNvSpPr/>
            <p:nvPr/>
          </p:nvSpPr>
          <p:spPr>
            <a:xfrm>
              <a:off x="11334031" y="0"/>
              <a:ext cx="298829" cy="305699"/>
            </a:xfrm>
            <a:custGeom>
              <a:avLst/>
              <a:gdLst>
                <a:gd name="connsiteX0" fmla="*/ 43507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7"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2264" name="Freeform: Shape 2263">
              <a:extLst>
                <a:ext uri="{FF2B5EF4-FFF2-40B4-BE49-F238E27FC236}">
                  <a16:creationId xmlns:a16="http://schemas.microsoft.com/office/drawing/2014/main" id="{FEB254AA-0A24-4C20-84C5-EEA47650034B}"/>
                </a:ext>
              </a:extLst>
            </p:cNvPr>
            <p:cNvSpPr/>
            <p:nvPr/>
          </p:nvSpPr>
          <p:spPr>
            <a:xfrm>
              <a:off x="11113057" y="0"/>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sp>
          <p:nvSpPr>
            <p:cNvPr id="2265" name="Freeform: Shape 2264">
              <a:extLst>
                <a:ext uri="{FF2B5EF4-FFF2-40B4-BE49-F238E27FC236}">
                  <a16:creationId xmlns:a16="http://schemas.microsoft.com/office/drawing/2014/main" id="{AC7F70CC-52F3-4A4E-975F-55213B90FF2E}"/>
                </a:ext>
              </a:extLst>
            </p:cNvPr>
            <p:cNvSpPr/>
            <p:nvPr/>
          </p:nvSpPr>
          <p:spPr>
            <a:xfrm>
              <a:off x="10892084" y="0"/>
              <a:ext cx="298829" cy="305699"/>
            </a:xfrm>
            <a:custGeom>
              <a:avLst/>
              <a:gdLst>
                <a:gd name="connsiteX0" fmla="*/ 42363 w 298829"/>
                <a:gd name="connsiteY0" fmla="*/ 0 h 305699"/>
                <a:gd name="connsiteX1" fmla="*/ 0 w 298829"/>
                <a:gd name="connsiteY1" fmla="*/ 0 h 305699"/>
                <a:gd name="connsiteX2" fmla="*/ 255321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1" y="305699"/>
                  </a:lnTo>
                  <a:lnTo>
                    <a:pt x="298830" y="305699"/>
                  </a:lnTo>
                  <a:close/>
                </a:path>
              </a:pathLst>
            </a:custGeom>
            <a:grpFill/>
            <a:ln w="11442" cap="flat">
              <a:noFill/>
              <a:prstDash val="solid"/>
              <a:miter/>
            </a:ln>
          </p:spPr>
          <p:txBody>
            <a:bodyPr rtlCol="0" anchor="ctr"/>
            <a:lstStyle/>
            <a:p>
              <a:endParaRPr lang="en-US"/>
            </a:p>
          </p:txBody>
        </p:sp>
        <p:sp>
          <p:nvSpPr>
            <p:cNvPr id="2266" name="Freeform: Shape 2265">
              <a:extLst>
                <a:ext uri="{FF2B5EF4-FFF2-40B4-BE49-F238E27FC236}">
                  <a16:creationId xmlns:a16="http://schemas.microsoft.com/office/drawing/2014/main" id="{B2A832D9-B683-46D9-B53A-BAA5E17DA535}"/>
                </a:ext>
              </a:extLst>
            </p:cNvPr>
            <p:cNvSpPr/>
            <p:nvPr/>
          </p:nvSpPr>
          <p:spPr>
            <a:xfrm>
              <a:off x="10671111" y="0"/>
              <a:ext cx="297684" cy="305699"/>
            </a:xfrm>
            <a:custGeom>
              <a:avLst/>
              <a:gdLst>
                <a:gd name="connsiteX0" fmla="*/ 42363 w 297684"/>
                <a:gd name="connsiteY0" fmla="*/ 0 h 305699"/>
                <a:gd name="connsiteX1" fmla="*/ 0 w 297684"/>
                <a:gd name="connsiteY1" fmla="*/ 0 h 305699"/>
                <a:gd name="connsiteX2" fmla="*/ 255321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1" y="305699"/>
                  </a:lnTo>
                  <a:lnTo>
                    <a:pt x="297684" y="305699"/>
                  </a:lnTo>
                  <a:close/>
                </a:path>
              </a:pathLst>
            </a:custGeom>
            <a:grpFill/>
            <a:ln w="11442" cap="flat">
              <a:noFill/>
              <a:prstDash val="solid"/>
              <a:miter/>
            </a:ln>
          </p:spPr>
          <p:txBody>
            <a:bodyPr rtlCol="0" anchor="ctr"/>
            <a:lstStyle/>
            <a:p>
              <a:endParaRPr lang="en-US"/>
            </a:p>
          </p:txBody>
        </p:sp>
        <p:sp>
          <p:nvSpPr>
            <p:cNvPr id="2267" name="Freeform: Shape 2266">
              <a:extLst>
                <a:ext uri="{FF2B5EF4-FFF2-40B4-BE49-F238E27FC236}">
                  <a16:creationId xmlns:a16="http://schemas.microsoft.com/office/drawing/2014/main" id="{4C0C5A31-BA66-4578-9F32-3B6F58353674}"/>
                </a:ext>
              </a:extLst>
            </p:cNvPr>
            <p:cNvSpPr/>
            <p:nvPr/>
          </p:nvSpPr>
          <p:spPr>
            <a:xfrm>
              <a:off x="10450138" y="0"/>
              <a:ext cx="297684" cy="305699"/>
            </a:xfrm>
            <a:custGeom>
              <a:avLst/>
              <a:gdLst>
                <a:gd name="connsiteX0" fmla="*/ 42363 w 297684"/>
                <a:gd name="connsiteY0" fmla="*/ 0 h 305699"/>
                <a:gd name="connsiteX1" fmla="*/ 0 w 297684"/>
                <a:gd name="connsiteY1" fmla="*/ 0 h 305699"/>
                <a:gd name="connsiteX2" fmla="*/ 255321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1" y="305699"/>
                  </a:lnTo>
                  <a:lnTo>
                    <a:pt x="297684" y="305699"/>
                  </a:lnTo>
                  <a:close/>
                </a:path>
              </a:pathLst>
            </a:custGeom>
            <a:grpFill/>
            <a:ln w="11442" cap="flat">
              <a:noFill/>
              <a:prstDash val="solid"/>
              <a:miter/>
            </a:ln>
          </p:spPr>
          <p:txBody>
            <a:bodyPr rtlCol="0" anchor="ctr"/>
            <a:lstStyle/>
            <a:p>
              <a:endParaRPr lang="en-US"/>
            </a:p>
          </p:txBody>
        </p:sp>
        <p:sp>
          <p:nvSpPr>
            <p:cNvPr id="2268" name="Freeform: Shape 2267">
              <a:extLst>
                <a:ext uri="{FF2B5EF4-FFF2-40B4-BE49-F238E27FC236}">
                  <a16:creationId xmlns:a16="http://schemas.microsoft.com/office/drawing/2014/main" id="{D9CEC4CC-D7AB-4610-B4DE-21CCECEC3745}"/>
                </a:ext>
              </a:extLst>
            </p:cNvPr>
            <p:cNvSpPr/>
            <p:nvPr/>
          </p:nvSpPr>
          <p:spPr>
            <a:xfrm>
              <a:off x="10228019" y="0"/>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30" y="305699"/>
                  </a:lnTo>
                  <a:close/>
                </a:path>
              </a:pathLst>
            </a:custGeom>
            <a:grpFill/>
            <a:ln w="11442" cap="flat">
              <a:noFill/>
              <a:prstDash val="solid"/>
              <a:miter/>
            </a:ln>
          </p:spPr>
          <p:txBody>
            <a:bodyPr rtlCol="0" anchor="ctr"/>
            <a:lstStyle/>
            <a:p>
              <a:endParaRPr lang="en-US"/>
            </a:p>
          </p:txBody>
        </p:sp>
        <p:sp>
          <p:nvSpPr>
            <p:cNvPr id="2269" name="Freeform: Shape 2268">
              <a:extLst>
                <a:ext uri="{FF2B5EF4-FFF2-40B4-BE49-F238E27FC236}">
                  <a16:creationId xmlns:a16="http://schemas.microsoft.com/office/drawing/2014/main" id="{353910E5-531E-4AD1-93C0-5D9FE2C25235}"/>
                </a:ext>
              </a:extLst>
            </p:cNvPr>
            <p:cNvSpPr/>
            <p:nvPr/>
          </p:nvSpPr>
          <p:spPr>
            <a:xfrm>
              <a:off x="10007046" y="0"/>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2270" name="Freeform: Shape 2269">
              <a:extLst>
                <a:ext uri="{FF2B5EF4-FFF2-40B4-BE49-F238E27FC236}">
                  <a16:creationId xmlns:a16="http://schemas.microsoft.com/office/drawing/2014/main" id="{3533670F-19EA-4C21-82BD-3E582644C269}"/>
                </a:ext>
              </a:extLst>
            </p:cNvPr>
            <p:cNvSpPr/>
            <p:nvPr/>
          </p:nvSpPr>
          <p:spPr>
            <a:xfrm>
              <a:off x="9786072" y="0"/>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2271" name="Freeform: Shape 2270">
              <a:extLst>
                <a:ext uri="{FF2B5EF4-FFF2-40B4-BE49-F238E27FC236}">
                  <a16:creationId xmlns:a16="http://schemas.microsoft.com/office/drawing/2014/main" id="{5CEA132A-1EB7-4D10-A565-D22E950DB3A8}"/>
                </a:ext>
              </a:extLst>
            </p:cNvPr>
            <p:cNvSpPr/>
            <p:nvPr/>
          </p:nvSpPr>
          <p:spPr>
            <a:xfrm>
              <a:off x="9565099" y="0"/>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2272" name="Freeform: Shape 2271">
              <a:extLst>
                <a:ext uri="{FF2B5EF4-FFF2-40B4-BE49-F238E27FC236}">
                  <a16:creationId xmlns:a16="http://schemas.microsoft.com/office/drawing/2014/main" id="{E41EE7AF-23FB-4588-B315-009800F921E2}"/>
                </a:ext>
              </a:extLst>
            </p:cNvPr>
            <p:cNvSpPr/>
            <p:nvPr/>
          </p:nvSpPr>
          <p:spPr>
            <a:xfrm>
              <a:off x="9344125" y="0"/>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30" y="305699"/>
                  </a:lnTo>
                  <a:close/>
                </a:path>
              </a:pathLst>
            </a:custGeom>
            <a:grpFill/>
            <a:ln w="11442" cap="flat">
              <a:noFill/>
              <a:prstDash val="solid"/>
              <a:miter/>
            </a:ln>
          </p:spPr>
          <p:txBody>
            <a:bodyPr rtlCol="0" anchor="ctr"/>
            <a:lstStyle/>
            <a:p>
              <a:endParaRPr lang="en-US"/>
            </a:p>
          </p:txBody>
        </p:sp>
        <p:sp>
          <p:nvSpPr>
            <p:cNvPr id="2273" name="Freeform: Shape 2272">
              <a:extLst>
                <a:ext uri="{FF2B5EF4-FFF2-40B4-BE49-F238E27FC236}">
                  <a16:creationId xmlns:a16="http://schemas.microsoft.com/office/drawing/2014/main" id="{9C9310B4-580E-4590-A7C1-727247904C04}"/>
                </a:ext>
              </a:extLst>
            </p:cNvPr>
            <p:cNvSpPr/>
            <p:nvPr/>
          </p:nvSpPr>
          <p:spPr>
            <a:xfrm>
              <a:off x="9123152" y="0"/>
              <a:ext cx="298829" cy="305699"/>
            </a:xfrm>
            <a:custGeom>
              <a:avLst/>
              <a:gdLst>
                <a:gd name="connsiteX0" fmla="*/ 42363 w 298829"/>
                <a:gd name="connsiteY0" fmla="*/ 0 h 305699"/>
                <a:gd name="connsiteX1" fmla="*/ 0 w 298829"/>
                <a:gd name="connsiteY1" fmla="*/ 0 h 305699"/>
                <a:gd name="connsiteX2" fmla="*/ 255321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1" y="305699"/>
                  </a:lnTo>
                  <a:lnTo>
                    <a:pt x="298830" y="305699"/>
                  </a:lnTo>
                  <a:close/>
                </a:path>
              </a:pathLst>
            </a:custGeom>
            <a:grpFill/>
            <a:ln w="11442" cap="flat">
              <a:noFill/>
              <a:prstDash val="solid"/>
              <a:miter/>
            </a:ln>
          </p:spPr>
          <p:txBody>
            <a:bodyPr rtlCol="0" anchor="ctr"/>
            <a:lstStyle/>
            <a:p>
              <a:endParaRPr lang="en-US"/>
            </a:p>
          </p:txBody>
        </p:sp>
        <p:sp>
          <p:nvSpPr>
            <p:cNvPr id="2274" name="Freeform: Shape 2273">
              <a:extLst>
                <a:ext uri="{FF2B5EF4-FFF2-40B4-BE49-F238E27FC236}">
                  <a16:creationId xmlns:a16="http://schemas.microsoft.com/office/drawing/2014/main" id="{2105AB8B-E65A-470D-BB19-653F64FDEE6F}"/>
                </a:ext>
              </a:extLst>
            </p:cNvPr>
            <p:cNvSpPr/>
            <p:nvPr/>
          </p:nvSpPr>
          <p:spPr>
            <a:xfrm>
              <a:off x="8902179" y="0"/>
              <a:ext cx="297684" cy="305699"/>
            </a:xfrm>
            <a:custGeom>
              <a:avLst/>
              <a:gdLst>
                <a:gd name="connsiteX0" fmla="*/ 42363 w 297684"/>
                <a:gd name="connsiteY0" fmla="*/ 0 h 305699"/>
                <a:gd name="connsiteX1" fmla="*/ 0 w 297684"/>
                <a:gd name="connsiteY1" fmla="*/ 0 h 305699"/>
                <a:gd name="connsiteX2" fmla="*/ 255321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1" y="305699"/>
                  </a:lnTo>
                  <a:lnTo>
                    <a:pt x="297684" y="305699"/>
                  </a:lnTo>
                  <a:close/>
                </a:path>
              </a:pathLst>
            </a:custGeom>
            <a:grpFill/>
            <a:ln w="11442" cap="flat">
              <a:noFill/>
              <a:prstDash val="solid"/>
              <a:miter/>
            </a:ln>
          </p:spPr>
          <p:txBody>
            <a:bodyPr rtlCol="0" anchor="ctr"/>
            <a:lstStyle/>
            <a:p>
              <a:endParaRPr lang="en-US"/>
            </a:p>
          </p:txBody>
        </p:sp>
        <p:sp>
          <p:nvSpPr>
            <p:cNvPr id="2275" name="Freeform: Shape 2274">
              <a:extLst>
                <a:ext uri="{FF2B5EF4-FFF2-40B4-BE49-F238E27FC236}">
                  <a16:creationId xmlns:a16="http://schemas.microsoft.com/office/drawing/2014/main" id="{6F505031-847E-4088-BE23-1ECC9C358972}"/>
                </a:ext>
              </a:extLst>
            </p:cNvPr>
            <p:cNvSpPr/>
            <p:nvPr/>
          </p:nvSpPr>
          <p:spPr>
            <a:xfrm>
              <a:off x="8680060" y="0"/>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30" y="305699"/>
                  </a:lnTo>
                  <a:close/>
                </a:path>
              </a:pathLst>
            </a:custGeom>
            <a:grpFill/>
            <a:ln w="11442" cap="flat">
              <a:noFill/>
              <a:prstDash val="solid"/>
              <a:miter/>
            </a:ln>
          </p:spPr>
          <p:txBody>
            <a:bodyPr rtlCol="0" anchor="ctr"/>
            <a:lstStyle/>
            <a:p>
              <a:endParaRPr lang="en-US"/>
            </a:p>
          </p:txBody>
        </p:sp>
        <p:sp>
          <p:nvSpPr>
            <p:cNvPr id="2276" name="Freeform: Shape 2275">
              <a:extLst>
                <a:ext uri="{FF2B5EF4-FFF2-40B4-BE49-F238E27FC236}">
                  <a16:creationId xmlns:a16="http://schemas.microsoft.com/office/drawing/2014/main" id="{168815E6-C1F9-472E-ABEB-09372F3054AB}"/>
                </a:ext>
              </a:extLst>
            </p:cNvPr>
            <p:cNvSpPr/>
            <p:nvPr/>
          </p:nvSpPr>
          <p:spPr>
            <a:xfrm>
              <a:off x="8459087" y="0"/>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30" y="305699"/>
                  </a:lnTo>
                  <a:close/>
                </a:path>
              </a:pathLst>
            </a:custGeom>
            <a:grpFill/>
            <a:ln w="11442" cap="flat">
              <a:noFill/>
              <a:prstDash val="solid"/>
              <a:miter/>
            </a:ln>
          </p:spPr>
          <p:txBody>
            <a:bodyPr rtlCol="0" anchor="ctr"/>
            <a:lstStyle/>
            <a:p>
              <a:endParaRPr lang="en-US"/>
            </a:p>
          </p:txBody>
        </p:sp>
        <p:sp>
          <p:nvSpPr>
            <p:cNvPr id="2277" name="Freeform: Shape 2276">
              <a:extLst>
                <a:ext uri="{FF2B5EF4-FFF2-40B4-BE49-F238E27FC236}">
                  <a16:creationId xmlns:a16="http://schemas.microsoft.com/office/drawing/2014/main" id="{190CE52F-F029-400E-B613-5F81BA095CED}"/>
                </a:ext>
              </a:extLst>
            </p:cNvPr>
            <p:cNvSpPr/>
            <p:nvPr/>
          </p:nvSpPr>
          <p:spPr>
            <a:xfrm>
              <a:off x="8238114" y="0"/>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2278" name="Freeform: Shape 2277">
              <a:extLst>
                <a:ext uri="{FF2B5EF4-FFF2-40B4-BE49-F238E27FC236}">
                  <a16:creationId xmlns:a16="http://schemas.microsoft.com/office/drawing/2014/main" id="{C80D1344-B01F-4035-8A5F-665151BBF0EF}"/>
                </a:ext>
              </a:extLst>
            </p:cNvPr>
            <p:cNvSpPr/>
            <p:nvPr/>
          </p:nvSpPr>
          <p:spPr>
            <a:xfrm>
              <a:off x="8017140" y="0"/>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2279" name="Freeform: Shape 2278">
              <a:extLst>
                <a:ext uri="{FF2B5EF4-FFF2-40B4-BE49-F238E27FC236}">
                  <a16:creationId xmlns:a16="http://schemas.microsoft.com/office/drawing/2014/main" id="{5001653B-40E9-468D-B555-BD62ABAC46EA}"/>
                </a:ext>
              </a:extLst>
            </p:cNvPr>
            <p:cNvSpPr/>
            <p:nvPr/>
          </p:nvSpPr>
          <p:spPr>
            <a:xfrm>
              <a:off x="7796167" y="0"/>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2280" name="Freeform: Shape 2279">
              <a:extLst>
                <a:ext uri="{FF2B5EF4-FFF2-40B4-BE49-F238E27FC236}">
                  <a16:creationId xmlns:a16="http://schemas.microsoft.com/office/drawing/2014/main" id="{3672222C-03CA-425B-BCB3-56740B17DDE7}"/>
                </a:ext>
              </a:extLst>
            </p:cNvPr>
            <p:cNvSpPr/>
            <p:nvPr/>
          </p:nvSpPr>
          <p:spPr>
            <a:xfrm>
              <a:off x="7575193" y="0"/>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30" y="305699"/>
                  </a:lnTo>
                  <a:close/>
                </a:path>
              </a:pathLst>
            </a:custGeom>
            <a:grpFill/>
            <a:ln w="11442" cap="flat">
              <a:noFill/>
              <a:prstDash val="solid"/>
              <a:miter/>
            </a:ln>
          </p:spPr>
          <p:txBody>
            <a:bodyPr rtlCol="0" anchor="ctr"/>
            <a:lstStyle/>
            <a:p>
              <a:endParaRPr lang="en-US"/>
            </a:p>
          </p:txBody>
        </p:sp>
        <p:sp>
          <p:nvSpPr>
            <p:cNvPr id="2281" name="Freeform: Shape 2280">
              <a:extLst>
                <a:ext uri="{FF2B5EF4-FFF2-40B4-BE49-F238E27FC236}">
                  <a16:creationId xmlns:a16="http://schemas.microsoft.com/office/drawing/2014/main" id="{6A45FCBE-FBB5-4B08-A9C9-84C95FD712BE}"/>
                </a:ext>
              </a:extLst>
            </p:cNvPr>
            <p:cNvSpPr/>
            <p:nvPr/>
          </p:nvSpPr>
          <p:spPr>
            <a:xfrm>
              <a:off x="7354220" y="0"/>
              <a:ext cx="298829" cy="305699"/>
            </a:xfrm>
            <a:custGeom>
              <a:avLst/>
              <a:gdLst>
                <a:gd name="connsiteX0" fmla="*/ 42363 w 298829"/>
                <a:gd name="connsiteY0" fmla="*/ 0 h 305699"/>
                <a:gd name="connsiteX1" fmla="*/ 0 w 298829"/>
                <a:gd name="connsiteY1" fmla="*/ 0 h 305699"/>
                <a:gd name="connsiteX2" fmla="*/ 255321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1" y="305699"/>
                  </a:lnTo>
                  <a:lnTo>
                    <a:pt x="298830" y="305699"/>
                  </a:lnTo>
                  <a:close/>
                </a:path>
              </a:pathLst>
            </a:custGeom>
            <a:grpFill/>
            <a:ln w="11442" cap="flat">
              <a:noFill/>
              <a:prstDash val="solid"/>
              <a:miter/>
            </a:ln>
          </p:spPr>
          <p:txBody>
            <a:bodyPr rtlCol="0" anchor="ctr"/>
            <a:lstStyle/>
            <a:p>
              <a:endParaRPr lang="en-US"/>
            </a:p>
          </p:txBody>
        </p:sp>
        <p:sp>
          <p:nvSpPr>
            <p:cNvPr id="2282" name="Freeform: Shape 2281">
              <a:extLst>
                <a:ext uri="{FF2B5EF4-FFF2-40B4-BE49-F238E27FC236}">
                  <a16:creationId xmlns:a16="http://schemas.microsoft.com/office/drawing/2014/main" id="{F71B13EF-C1AE-47EB-B941-BB390524AD70}"/>
                </a:ext>
              </a:extLst>
            </p:cNvPr>
            <p:cNvSpPr/>
            <p:nvPr/>
          </p:nvSpPr>
          <p:spPr>
            <a:xfrm>
              <a:off x="7133246" y="0"/>
              <a:ext cx="297684" cy="305699"/>
            </a:xfrm>
            <a:custGeom>
              <a:avLst/>
              <a:gdLst>
                <a:gd name="connsiteX0" fmla="*/ 42363 w 297684"/>
                <a:gd name="connsiteY0" fmla="*/ 0 h 305699"/>
                <a:gd name="connsiteX1" fmla="*/ 0 w 297684"/>
                <a:gd name="connsiteY1" fmla="*/ 0 h 305699"/>
                <a:gd name="connsiteX2" fmla="*/ 255321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1" y="305699"/>
                  </a:lnTo>
                  <a:lnTo>
                    <a:pt x="297684" y="305699"/>
                  </a:lnTo>
                  <a:close/>
                </a:path>
              </a:pathLst>
            </a:custGeom>
            <a:grpFill/>
            <a:ln w="11442" cap="flat">
              <a:noFill/>
              <a:prstDash val="solid"/>
              <a:miter/>
            </a:ln>
          </p:spPr>
          <p:txBody>
            <a:bodyPr rtlCol="0" anchor="ctr"/>
            <a:lstStyle/>
            <a:p>
              <a:endParaRPr lang="en-US"/>
            </a:p>
          </p:txBody>
        </p:sp>
        <p:sp>
          <p:nvSpPr>
            <p:cNvPr id="2283" name="Freeform: Shape 2282">
              <a:extLst>
                <a:ext uri="{FF2B5EF4-FFF2-40B4-BE49-F238E27FC236}">
                  <a16:creationId xmlns:a16="http://schemas.microsoft.com/office/drawing/2014/main" id="{ABFC5011-0ABD-40F5-8E77-200192F2EE77}"/>
                </a:ext>
              </a:extLst>
            </p:cNvPr>
            <p:cNvSpPr/>
            <p:nvPr/>
          </p:nvSpPr>
          <p:spPr>
            <a:xfrm>
              <a:off x="6911128" y="0"/>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30" y="305699"/>
                  </a:lnTo>
                  <a:close/>
                </a:path>
              </a:pathLst>
            </a:custGeom>
            <a:grpFill/>
            <a:ln w="11442" cap="flat">
              <a:noFill/>
              <a:prstDash val="solid"/>
              <a:miter/>
            </a:ln>
          </p:spPr>
          <p:txBody>
            <a:bodyPr rtlCol="0" anchor="ctr"/>
            <a:lstStyle/>
            <a:p>
              <a:endParaRPr lang="en-US"/>
            </a:p>
          </p:txBody>
        </p:sp>
        <p:sp>
          <p:nvSpPr>
            <p:cNvPr id="2284" name="Freeform: Shape 2283">
              <a:extLst>
                <a:ext uri="{FF2B5EF4-FFF2-40B4-BE49-F238E27FC236}">
                  <a16:creationId xmlns:a16="http://schemas.microsoft.com/office/drawing/2014/main" id="{7EE132D3-24EC-43D1-8B19-9592F59F9749}"/>
                </a:ext>
              </a:extLst>
            </p:cNvPr>
            <p:cNvSpPr/>
            <p:nvPr/>
          </p:nvSpPr>
          <p:spPr>
            <a:xfrm>
              <a:off x="6690155" y="0"/>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30" y="305699"/>
                  </a:lnTo>
                  <a:close/>
                </a:path>
              </a:pathLst>
            </a:custGeom>
            <a:grpFill/>
            <a:ln w="11442" cap="flat">
              <a:noFill/>
              <a:prstDash val="solid"/>
              <a:miter/>
            </a:ln>
          </p:spPr>
          <p:txBody>
            <a:bodyPr rtlCol="0" anchor="ctr"/>
            <a:lstStyle/>
            <a:p>
              <a:endParaRPr lang="en-US"/>
            </a:p>
          </p:txBody>
        </p:sp>
        <p:sp>
          <p:nvSpPr>
            <p:cNvPr id="2285" name="Freeform: Shape 2284">
              <a:extLst>
                <a:ext uri="{FF2B5EF4-FFF2-40B4-BE49-F238E27FC236}">
                  <a16:creationId xmlns:a16="http://schemas.microsoft.com/office/drawing/2014/main" id="{CBAEE070-87CC-4B34-8570-4D35B9695DE0}"/>
                </a:ext>
              </a:extLst>
            </p:cNvPr>
            <p:cNvSpPr/>
            <p:nvPr/>
          </p:nvSpPr>
          <p:spPr>
            <a:xfrm>
              <a:off x="6469181" y="0"/>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2286" name="Freeform: Shape 2285">
              <a:extLst>
                <a:ext uri="{FF2B5EF4-FFF2-40B4-BE49-F238E27FC236}">
                  <a16:creationId xmlns:a16="http://schemas.microsoft.com/office/drawing/2014/main" id="{37CF80B3-35B7-4AC4-BAE3-0DBAC0281B42}"/>
                </a:ext>
              </a:extLst>
            </p:cNvPr>
            <p:cNvSpPr/>
            <p:nvPr/>
          </p:nvSpPr>
          <p:spPr>
            <a:xfrm>
              <a:off x="6248208" y="0"/>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2287" name="Freeform: Shape 2286">
              <a:extLst>
                <a:ext uri="{FF2B5EF4-FFF2-40B4-BE49-F238E27FC236}">
                  <a16:creationId xmlns:a16="http://schemas.microsoft.com/office/drawing/2014/main" id="{C259B0DE-914A-4907-BF98-266E4EC2558F}"/>
                </a:ext>
              </a:extLst>
            </p:cNvPr>
            <p:cNvSpPr/>
            <p:nvPr/>
          </p:nvSpPr>
          <p:spPr>
            <a:xfrm>
              <a:off x="6027235" y="0"/>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2288" name="Freeform: Shape 2287">
              <a:extLst>
                <a:ext uri="{FF2B5EF4-FFF2-40B4-BE49-F238E27FC236}">
                  <a16:creationId xmlns:a16="http://schemas.microsoft.com/office/drawing/2014/main" id="{43D5CCF9-6612-4873-9AF0-20182260D2A4}"/>
                </a:ext>
              </a:extLst>
            </p:cNvPr>
            <p:cNvSpPr/>
            <p:nvPr/>
          </p:nvSpPr>
          <p:spPr>
            <a:xfrm>
              <a:off x="5806261" y="0"/>
              <a:ext cx="298829" cy="305699"/>
            </a:xfrm>
            <a:custGeom>
              <a:avLst/>
              <a:gdLst>
                <a:gd name="connsiteX0" fmla="*/ 42363 w 298829"/>
                <a:gd name="connsiteY0" fmla="*/ 0 h 305699"/>
                <a:gd name="connsiteX1" fmla="*/ 0 w 298829"/>
                <a:gd name="connsiteY1" fmla="*/ 0 h 305699"/>
                <a:gd name="connsiteX2" fmla="*/ 255322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2" y="305699"/>
                  </a:lnTo>
                  <a:lnTo>
                    <a:pt x="298830" y="305699"/>
                  </a:lnTo>
                  <a:close/>
                </a:path>
              </a:pathLst>
            </a:custGeom>
            <a:grpFill/>
            <a:ln w="11442" cap="flat">
              <a:noFill/>
              <a:prstDash val="solid"/>
              <a:miter/>
            </a:ln>
          </p:spPr>
          <p:txBody>
            <a:bodyPr rtlCol="0" anchor="ctr"/>
            <a:lstStyle/>
            <a:p>
              <a:endParaRPr lang="en-US"/>
            </a:p>
          </p:txBody>
        </p:sp>
        <p:sp>
          <p:nvSpPr>
            <p:cNvPr id="2289" name="Freeform: Shape 2288">
              <a:extLst>
                <a:ext uri="{FF2B5EF4-FFF2-40B4-BE49-F238E27FC236}">
                  <a16:creationId xmlns:a16="http://schemas.microsoft.com/office/drawing/2014/main" id="{0035B08E-EE06-471C-90BD-2992E375FA7C}"/>
                </a:ext>
              </a:extLst>
            </p:cNvPr>
            <p:cNvSpPr/>
            <p:nvPr/>
          </p:nvSpPr>
          <p:spPr>
            <a:xfrm>
              <a:off x="5585288" y="0"/>
              <a:ext cx="297684" cy="305699"/>
            </a:xfrm>
            <a:custGeom>
              <a:avLst/>
              <a:gdLst>
                <a:gd name="connsiteX0" fmla="*/ 42363 w 297684"/>
                <a:gd name="connsiteY0" fmla="*/ 0 h 305699"/>
                <a:gd name="connsiteX1" fmla="*/ 0 w 297684"/>
                <a:gd name="connsiteY1" fmla="*/ 0 h 305699"/>
                <a:gd name="connsiteX2" fmla="*/ 255321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1" y="305699"/>
                  </a:lnTo>
                  <a:lnTo>
                    <a:pt x="297684" y="305699"/>
                  </a:lnTo>
                  <a:close/>
                </a:path>
              </a:pathLst>
            </a:custGeom>
            <a:grpFill/>
            <a:ln w="11442" cap="flat">
              <a:noFill/>
              <a:prstDash val="solid"/>
              <a:miter/>
            </a:ln>
          </p:spPr>
          <p:txBody>
            <a:bodyPr rtlCol="0" anchor="ctr"/>
            <a:lstStyle/>
            <a:p>
              <a:endParaRPr lang="en-US"/>
            </a:p>
          </p:txBody>
        </p:sp>
        <p:sp>
          <p:nvSpPr>
            <p:cNvPr id="2290" name="Freeform: Shape 2289">
              <a:extLst>
                <a:ext uri="{FF2B5EF4-FFF2-40B4-BE49-F238E27FC236}">
                  <a16:creationId xmlns:a16="http://schemas.microsoft.com/office/drawing/2014/main" id="{CFE939BC-C8EF-4E90-BBB9-C5FC88330C6B}"/>
                </a:ext>
              </a:extLst>
            </p:cNvPr>
            <p:cNvSpPr/>
            <p:nvPr/>
          </p:nvSpPr>
          <p:spPr>
            <a:xfrm>
              <a:off x="5364314" y="0"/>
              <a:ext cx="297684" cy="305699"/>
            </a:xfrm>
            <a:custGeom>
              <a:avLst/>
              <a:gdLst>
                <a:gd name="connsiteX0" fmla="*/ 42363 w 297684"/>
                <a:gd name="connsiteY0" fmla="*/ 0 h 305699"/>
                <a:gd name="connsiteX1" fmla="*/ 0 w 297684"/>
                <a:gd name="connsiteY1" fmla="*/ 0 h 305699"/>
                <a:gd name="connsiteX2" fmla="*/ 255321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1" y="305699"/>
                  </a:lnTo>
                  <a:lnTo>
                    <a:pt x="297684" y="305699"/>
                  </a:lnTo>
                  <a:close/>
                </a:path>
              </a:pathLst>
            </a:custGeom>
            <a:grpFill/>
            <a:ln w="11442" cap="flat">
              <a:noFill/>
              <a:prstDash val="solid"/>
              <a:miter/>
            </a:ln>
          </p:spPr>
          <p:txBody>
            <a:bodyPr rtlCol="0" anchor="ctr"/>
            <a:lstStyle/>
            <a:p>
              <a:endParaRPr lang="en-US"/>
            </a:p>
          </p:txBody>
        </p:sp>
        <p:sp>
          <p:nvSpPr>
            <p:cNvPr id="2291" name="Freeform: Shape 2290">
              <a:extLst>
                <a:ext uri="{FF2B5EF4-FFF2-40B4-BE49-F238E27FC236}">
                  <a16:creationId xmlns:a16="http://schemas.microsoft.com/office/drawing/2014/main" id="{7B1F310F-5505-4530-BA0F-E721BBBCE2C5}"/>
                </a:ext>
              </a:extLst>
            </p:cNvPr>
            <p:cNvSpPr/>
            <p:nvPr/>
          </p:nvSpPr>
          <p:spPr>
            <a:xfrm>
              <a:off x="5142196" y="0"/>
              <a:ext cx="298829" cy="305699"/>
            </a:xfrm>
            <a:custGeom>
              <a:avLst/>
              <a:gdLst>
                <a:gd name="connsiteX0" fmla="*/ 43508 w 298829"/>
                <a:gd name="connsiteY0" fmla="*/ 0 h 305699"/>
                <a:gd name="connsiteX1" fmla="*/ 0 w 298829"/>
                <a:gd name="connsiteY1" fmla="*/ 0 h 305699"/>
                <a:gd name="connsiteX2" fmla="*/ 256466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6" y="305699"/>
                  </a:lnTo>
                  <a:lnTo>
                    <a:pt x="298829" y="305699"/>
                  </a:lnTo>
                  <a:close/>
                </a:path>
              </a:pathLst>
            </a:custGeom>
            <a:grpFill/>
            <a:ln w="11442" cap="flat">
              <a:noFill/>
              <a:prstDash val="solid"/>
              <a:miter/>
            </a:ln>
          </p:spPr>
          <p:txBody>
            <a:bodyPr rtlCol="0" anchor="ctr"/>
            <a:lstStyle/>
            <a:p>
              <a:endParaRPr lang="en-US"/>
            </a:p>
          </p:txBody>
        </p:sp>
        <p:sp>
          <p:nvSpPr>
            <p:cNvPr id="2292" name="Freeform: Shape 2291">
              <a:extLst>
                <a:ext uri="{FF2B5EF4-FFF2-40B4-BE49-F238E27FC236}">
                  <a16:creationId xmlns:a16="http://schemas.microsoft.com/office/drawing/2014/main" id="{11A480F4-9999-4730-B080-9ECC681F9200}"/>
                </a:ext>
              </a:extLst>
            </p:cNvPr>
            <p:cNvSpPr/>
            <p:nvPr/>
          </p:nvSpPr>
          <p:spPr>
            <a:xfrm>
              <a:off x="4921222" y="0"/>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sp>
          <p:nvSpPr>
            <p:cNvPr id="2293" name="Freeform: Shape 2292">
              <a:extLst>
                <a:ext uri="{FF2B5EF4-FFF2-40B4-BE49-F238E27FC236}">
                  <a16:creationId xmlns:a16="http://schemas.microsoft.com/office/drawing/2014/main" id="{CC55FC41-2109-40C7-A177-127FE8B1BEBF}"/>
                </a:ext>
              </a:extLst>
            </p:cNvPr>
            <p:cNvSpPr/>
            <p:nvPr/>
          </p:nvSpPr>
          <p:spPr>
            <a:xfrm>
              <a:off x="4700249" y="0"/>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2294" name="Freeform: Shape 2293">
              <a:extLst>
                <a:ext uri="{FF2B5EF4-FFF2-40B4-BE49-F238E27FC236}">
                  <a16:creationId xmlns:a16="http://schemas.microsoft.com/office/drawing/2014/main" id="{B8846A9E-C77D-473A-8420-FB4EB42200C1}"/>
                </a:ext>
              </a:extLst>
            </p:cNvPr>
            <p:cNvSpPr/>
            <p:nvPr/>
          </p:nvSpPr>
          <p:spPr>
            <a:xfrm>
              <a:off x="4479276" y="0"/>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2295" name="Freeform: Shape 2294">
              <a:extLst>
                <a:ext uri="{FF2B5EF4-FFF2-40B4-BE49-F238E27FC236}">
                  <a16:creationId xmlns:a16="http://schemas.microsoft.com/office/drawing/2014/main" id="{2CAAA1F9-5ACB-44E8-8364-7990DAD410FA}"/>
                </a:ext>
              </a:extLst>
            </p:cNvPr>
            <p:cNvSpPr/>
            <p:nvPr/>
          </p:nvSpPr>
          <p:spPr>
            <a:xfrm>
              <a:off x="4258302" y="0"/>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sp>
          <p:nvSpPr>
            <p:cNvPr id="2296" name="Freeform: Shape 2295">
              <a:extLst>
                <a:ext uri="{FF2B5EF4-FFF2-40B4-BE49-F238E27FC236}">
                  <a16:creationId xmlns:a16="http://schemas.microsoft.com/office/drawing/2014/main" id="{518F11D1-A9F4-45EF-98CE-AEA56A7B37AB}"/>
                </a:ext>
              </a:extLst>
            </p:cNvPr>
            <p:cNvSpPr/>
            <p:nvPr/>
          </p:nvSpPr>
          <p:spPr>
            <a:xfrm>
              <a:off x="4037329" y="0"/>
              <a:ext cx="298829" cy="305699"/>
            </a:xfrm>
            <a:custGeom>
              <a:avLst/>
              <a:gdLst>
                <a:gd name="connsiteX0" fmla="*/ 42363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2297" name="Freeform: Shape 2296">
              <a:extLst>
                <a:ext uri="{FF2B5EF4-FFF2-40B4-BE49-F238E27FC236}">
                  <a16:creationId xmlns:a16="http://schemas.microsoft.com/office/drawing/2014/main" id="{52F9B441-931B-4358-ACD7-F381F680B5C0}"/>
                </a:ext>
              </a:extLst>
            </p:cNvPr>
            <p:cNvSpPr/>
            <p:nvPr/>
          </p:nvSpPr>
          <p:spPr>
            <a:xfrm>
              <a:off x="3816355" y="0"/>
              <a:ext cx="297684" cy="305699"/>
            </a:xfrm>
            <a:custGeom>
              <a:avLst/>
              <a:gdLst>
                <a:gd name="connsiteX0" fmla="*/ 42363 w 297684"/>
                <a:gd name="connsiteY0" fmla="*/ 0 h 305699"/>
                <a:gd name="connsiteX1" fmla="*/ 0 w 297684"/>
                <a:gd name="connsiteY1" fmla="*/ 0 h 305699"/>
                <a:gd name="connsiteX2" fmla="*/ 255322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2" y="305699"/>
                  </a:lnTo>
                  <a:lnTo>
                    <a:pt x="297684" y="305699"/>
                  </a:lnTo>
                  <a:close/>
                </a:path>
              </a:pathLst>
            </a:custGeom>
            <a:grpFill/>
            <a:ln w="11442" cap="flat">
              <a:noFill/>
              <a:prstDash val="solid"/>
              <a:miter/>
            </a:ln>
          </p:spPr>
          <p:txBody>
            <a:bodyPr rtlCol="0" anchor="ctr"/>
            <a:lstStyle/>
            <a:p>
              <a:endParaRPr lang="en-US"/>
            </a:p>
          </p:txBody>
        </p:sp>
        <p:sp>
          <p:nvSpPr>
            <p:cNvPr id="2298" name="Freeform: Shape 2297">
              <a:extLst>
                <a:ext uri="{FF2B5EF4-FFF2-40B4-BE49-F238E27FC236}">
                  <a16:creationId xmlns:a16="http://schemas.microsoft.com/office/drawing/2014/main" id="{C8FCCA9D-E462-4CF4-BF90-BB1D512BD045}"/>
                </a:ext>
              </a:extLst>
            </p:cNvPr>
            <p:cNvSpPr/>
            <p:nvPr/>
          </p:nvSpPr>
          <p:spPr>
            <a:xfrm>
              <a:off x="3594237" y="0"/>
              <a:ext cx="298829" cy="305699"/>
            </a:xfrm>
            <a:custGeom>
              <a:avLst/>
              <a:gdLst>
                <a:gd name="connsiteX0" fmla="*/ 43508 w 298829"/>
                <a:gd name="connsiteY0" fmla="*/ 0 h 305699"/>
                <a:gd name="connsiteX1" fmla="*/ 0 w 298829"/>
                <a:gd name="connsiteY1" fmla="*/ 0 h 305699"/>
                <a:gd name="connsiteX2" fmla="*/ 256466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6" y="305699"/>
                  </a:lnTo>
                  <a:lnTo>
                    <a:pt x="298829" y="305699"/>
                  </a:lnTo>
                  <a:close/>
                </a:path>
              </a:pathLst>
            </a:custGeom>
            <a:grpFill/>
            <a:ln w="11442" cap="flat">
              <a:noFill/>
              <a:prstDash val="solid"/>
              <a:miter/>
            </a:ln>
          </p:spPr>
          <p:txBody>
            <a:bodyPr rtlCol="0" anchor="ctr"/>
            <a:lstStyle/>
            <a:p>
              <a:endParaRPr lang="en-US"/>
            </a:p>
          </p:txBody>
        </p:sp>
        <p:sp>
          <p:nvSpPr>
            <p:cNvPr id="2299" name="Freeform: Shape 2298">
              <a:extLst>
                <a:ext uri="{FF2B5EF4-FFF2-40B4-BE49-F238E27FC236}">
                  <a16:creationId xmlns:a16="http://schemas.microsoft.com/office/drawing/2014/main" id="{B3001DB2-51AB-49CD-A991-1EBF94454806}"/>
                </a:ext>
              </a:extLst>
            </p:cNvPr>
            <p:cNvSpPr/>
            <p:nvPr/>
          </p:nvSpPr>
          <p:spPr>
            <a:xfrm>
              <a:off x="3373264" y="0"/>
              <a:ext cx="298829" cy="305699"/>
            </a:xfrm>
            <a:custGeom>
              <a:avLst/>
              <a:gdLst>
                <a:gd name="connsiteX0" fmla="*/ 43508 w 298829"/>
                <a:gd name="connsiteY0" fmla="*/ 0 h 305699"/>
                <a:gd name="connsiteX1" fmla="*/ 0 w 298829"/>
                <a:gd name="connsiteY1" fmla="*/ 0 h 305699"/>
                <a:gd name="connsiteX2" fmla="*/ 256466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6" y="305699"/>
                  </a:lnTo>
                  <a:lnTo>
                    <a:pt x="298829" y="305699"/>
                  </a:lnTo>
                  <a:close/>
                </a:path>
              </a:pathLst>
            </a:custGeom>
            <a:grpFill/>
            <a:ln w="11442" cap="flat">
              <a:noFill/>
              <a:prstDash val="solid"/>
              <a:miter/>
            </a:ln>
          </p:spPr>
          <p:txBody>
            <a:bodyPr rtlCol="0" anchor="ctr"/>
            <a:lstStyle/>
            <a:p>
              <a:endParaRPr lang="en-US"/>
            </a:p>
          </p:txBody>
        </p:sp>
        <p:sp>
          <p:nvSpPr>
            <p:cNvPr id="2300" name="Freeform: Shape 2299">
              <a:extLst>
                <a:ext uri="{FF2B5EF4-FFF2-40B4-BE49-F238E27FC236}">
                  <a16:creationId xmlns:a16="http://schemas.microsoft.com/office/drawing/2014/main" id="{4458FF21-6D51-40E2-87A9-87F040BB6C6F}"/>
                </a:ext>
              </a:extLst>
            </p:cNvPr>
            <p:cNvSpPr/>
            <p:nvPr/>
          </p:nvSpPr>
          <p:spPr>
            <a:xfrm>
              <a:off x="3152290" y="0"/>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sp>
          <p:nvSpPr>
            <p:cNvPr id="2301" name="Freeform: Shape 2300">
              <a:extLst>
                <a:ext uri="{FF2B5EF4-FFF2-40B4-BE49-F238E27FC236}">
                  <a16:creationId xmlns:a16="http://schemas.microsoft.com/office/drawing/2014/main" id="{5469CDB7-80D4-48A8-844E-D32201125460}"/>
                </a:ext>
              </a:extLst>
            </p:cNvPr>
            <p:cNvSpPr/>
            <p:nvPr/>
          </p:nvSpPr>
          <p:spPr>
            <a:xfrm>
              <a:off x="2931317" y="0"/>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2302" name="Freeform: Shape 2301">
              <a:extLst>
                <a:ext uri="{FF2B5EF4-FFF2-40B4-BE49-F238E27FC236}">
                  <a16:creationId xmlns:a16="http://schemas.microsoft.com/office/drawing/2014/main" id="{F3DA1E28-692B-4B64-BE89-E98BF117CD10}"/>
                </a:ext>
              </a:extLst>
            </p:cNvPr>
            <p:cNvSpPr/>
            <p:nvPr/>
          </p:nvSpPr>
          <p:spPr>
            <a:xfrm>
              <a:off x="2710344" y="0"/>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2303" name="Freeform: Shape 2302">
              <a:extLst>
                <a:ext uri="{FF2B5EF4-FFF2-40B4-BE49-F238E27FC236}">
                  <a16:creationId xmlns:a16="http://schemas.microsoft.com/office/drawing/2014/main" id="{62FE50C2-A1F3-4E41-AC58-6AC00912029F}"/>
                </a:ext>
              </a:extLst>
            </p:cNvPr>
            <p:cNvSpPr/>
            <p:nvPr/>
          </p:nvSpPr>
          <p:spPr>
            <a:xfrm>
              <a:off x="2489370" y="0"/>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sp>
          <p:nvSpPr>
            <p:cNvPr id="2304" name="Freeform: Shape 2303">
              <a:extLst>
                <a:ext uri="{FF2B5EF4-FFF2-40B4-BE49-F238E27FC236}">
                  <a16:creationId xmlns:a16="http://schemas.microsoft.com/office/drawing/2014/main" id="{606CA760-53A7-4A67-A83F-E2FA0D759F6F}"/>
                </a:ext>
              </a:extLst>
            </p:cNvPr>
            <p:cNvSpPr/>
            <p:nvPr/>
          </p:nvSpPr>
          <p:spPr>
            <a:xfrm>
              <a:off x="2268397" y="0"/>
              <a:ext cx="298829" cy="305699"/>
            </a:xfrm>
            <a:custGeom>
              <a:avLst/>
              <a:gdLst>
                <a:gd name="connsiteX0" fmla="*/ 42363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2305" name="Freeform: Shape 2304">
              <a:extLst>
                <a:ext uri="{FF2B5EF4-FFF2-40B4-BE49-F238E27FC236}">
                  <a16:creationId xmlns:a16="http://schemas.microsoft.com/office/drawing/2014/main" id="{73F3A3BA-7AC9-4D35-BDAA-26A588D8EA82}"/>
                </a:ext>
              </a:extLst>
            </p:cNvPr>
            <p:cNvSpPr/>
            <p:nvPr/>
          </p:nvSpPr>
          <p:spPr>
            <a:xfrm>
              <a:off x="2047423" y="0"/>
              <a:ext cx="297684" cy="305699"/>
            </a:xfrm>
            <a:custGeom>
              <a:avLst/>
              <a:gdLst>
                <a:gd name="connsiteX0" fmla="*/ 42363 w 297684"/>
                <a:gd name="connsiteY0" fmla="*/ 0 h 305699"/>
                <a:gd name="connsiteX1" fmla="*/ 0 w 297684"/>
                <a:gd name="connsiteY1" fmla="*/ 0 h 305699"/>
                <a:gd name="connsiteX2" fmla="*/ 255322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2" y="305699"/>
                  </a:lnTo>
                  <a:lnTo>
                    <a:pt x="297684" y="305699"/>
                  </a:lnTo>
                  <a:close/>
                </a:path>
              </a:pathLst>
            </a:custGeom>
            <a:grpFill/>
            <a:ln w="11442" cap="flat">
              <a:noFill/>
              <a:prstDash val="solid"/>
              <a:miter/>
            </a:ln>
          </p:spPr>
          <p:txBody>
            <a:bodyPr rtlCol="0" anchor="ctr"/>
            <a:lstStyle/>
            <a:p>
              <a:endParaRPr lang="en-US"/>
            </a:p>
          </p:txBody>
        </p:sp>
        <p:sp>
          <p:nvSpPr>
            <p:cNvPr id="2306" name="Freeform: Shape 2305">
              <a:extLst>
                <a:ext uri="{FF2B5EF4-FFF2-40B4-BE49-F238E27FC236}">
                  <a16:creationId xmlns:a16="http://schemas.microsoft.com/office/drawing/2014/main" id="{FCCC4649-1F0F-472E-8B64-B2FF3C339B7E}"/>
                </a:ext>
              </a:extLst>
            </p:cNvPr>
            <p:cNvSpPr/>
            <p:nvPr/>
          </p:nvSpPr>
          <p:spPr>
            <a:xfrm>
              <a:off x="1825305" y="0"/>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29" y="305699"/>
                  </a:lnTo>
                  <a:close/>
                </a:path>
              </a:pathLst>
            </a:custGeom>
            <a:grpFill/>
            <a:ln w="11442" cap="flat">
              <a:noFill/>
              <a:prstDash val="solid"/>
              <a:miter/>
            </a:ln>
          </p:spPr>
          <p:txBody>
            <a:bodyPr rtlCol="0" anchor="ctr"/>
            <a:lstStyle/>
            <a:p>
              <a:endParaRPr lang="en-US"/>
            </a:p>
          </p:txBody>
        </p:sp>
        <p:sp>
          <p:nvSpPr>
            <p:cNvPr id="2307" name="Freeform: Shape 2306">
              <a:extLst>
                <a:ext uri="{FF2B5EF4-FFF2-40B4-BE49-F238E27FC236}">
                  <a16:creationId xmlns:a16="http://schemas.microsoft.com/office/drawing/2014/main" id="{9A1EB805-692E-4651-A906-FB3F81BB17D6}"/>
                </a:ext>
              </a:extLst>
            </p:cNvPr>
            <p:cNvSpPr/>
            <p:nvPr/>
          </p:nvSpPr>
          <p:spPr>
            <a:xfrm>
              <a:off x="1604332" y="0"/>
              <a:ext cx="298829" cy="305699"/>
            </a:xfrm>
            <a:custGeom>
              <a:avLst/>
              <a:gdLst>
                <a:gd name="connsiteX0" fmla="*/ 43508 w 298829"/>
                <a:gd name="connsiteY0" fmla="*/ 0 h 305699"/>
                <a:gd name="connsiteX1" fmla="*/ 0 w 298829"/>
                <a:gd name="connsiteY1" fmla="*/ 0 h 305699"/>
                <a:gd name="connsiteX2" fmla="*/ 256466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6" y="305699"/>
                  </a:lnTo>
                  <a:lnTo>
                    <a:pt x="298829" y="305699"/>
                  </a:lnTo>
                  <a:close/>
                </a:path>
              </a:pathLst>
            </a:custGeom>
            <a:grpFill/>
            <a:ln w="11442" cap="flat">
              <a:noFill/>
              <a:prstDash val="solid"/>
              <a:miter/>
            </a:ln>
          </p:spPr>
          <p:txBody>
            <a:bodyPr rtlCol="0" anchor="ctr"/>
            <a:lstStyle/>
            <a:p>
              <a:endParaRPr lang="en-US"/>
            </a:p>
          </p:txBody>
        </p:sp>
        <p:sp>
          <p:nvSpPr>
            <p:cNvPr id="2308" name="Freeform: Shape 2307">
              <a:extLst>
                <a:ext uri="{FF2B5EF4-FFF2-40B4-BE49-F238E27FC236}">
                  <a16:creationId xmlns:a16="http://schemas.microsoft.com/office/drawing/2014/main" id="{1B1A1FF6-5F2D-407D-8AF1-8AB7B75760D0}"/>
                </a:ext>
              </a:extLst>
            </p:cNvPr>
            <p:cNvSpPr/>
            <p:nvPr/>
          </p:nvSpPr>
          <p:spPr>
            <a:xfrm>
              <a:off x="1383358" y="0"/>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sp>
          <p:nvSpPr>
            <p:cNvPr id="2309" name="Freeform: Shape 2308">
              <a:extLst>
                <a:ext uri="{FF2B5EF4-FFF2-40B4-BE49-F238E27FC236}">
                  <a16:creationId xmlns:a16="http://schemas.microsoft.com/office/drawing/2014/main" id="{9DB012AA-EB03-4385-AFB1-1AAA55578747}"/>
                </a:ext>
              </a:extLst>
            </p:cNvPr>
            <p:cNvSpPr/>
            <p:nvPr/>
          </p:nvSpPr>
          <p:spPr>
            <a:xfrm>
              <a:off x="1162385" y="0"/>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sp>
          <p:nvSpPr>
            <p:cNvPr id="2310" name="Freeform: Shape 2309">
              <a:extLst>
                <a:ext uri="{FF2B5EF4-FFF2-40B4-BE49-F238E27FC236}">
                  <a16:creationId xmlns:a16="http://schemas.microsoft.com/office/drawing/2014/main" id="{92738572-719E-4CFB-BC07-49E8E1C4F211}"/>
                </a:ext>
              </a:extLst>
            </p:cNvPr>
            <p:cNvSpPr/>
            <p:nvPr/>
          </p:nvSpPr>
          <p:spPr>
            <a:xfrm>
              <a:off x="941411" y="0"/>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sp>
          <p:nvSpPr>
            <p:cNvPr id="2311" name="Freeform: Shape 2310">
              <a:extLst>
                <a:ext uri="{FF2B5EF4-FFF2-40B4-BE49-F238E27FC236}">
                  <a16:creationId xmlns:a16="http://schemas.microsoft.com/office/drawing/2014/main" id="{2C628E45-DD51-483A-80A7-44030FEC780C}"/>
                </a:ext>
              </a:extLst>
            </p:cNvPr>
            <p:cNvSpPr/>
            <p:nvPr/>
          </p:nvSpPr>
          <p:spPr>
            <a:xfrm>
              <a:off x="720438" y="0"/>
              <a:ext cx="298829" cy="305699"/>
            </a:xfrm>
            <a:custGeom>
              <a:avLst/>
              <a:gdLst>
                <a:gd name="connsiteX0" fmla="*/ 42363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sp>
          <p:nvSpPr>
            <p:cNvPr id="2312" name="Freeform: Shape 2311">
              <a:extLst>
                <a:ext uri="{FF2B5EF4-FFF2-40B4-BE49-F238E27FC236}">
                  <a16:creationId xmlns:a16="http://schemas.microsoft.com/office/drawing/2014/main" id="{319B1389-9A21-400B-BAAB-B1329A7EF9D8}"/>
                </a:ext>
              </a:extLst>
            </p:cNvPr>
            <p:cNvSpPr/>
            <p:nvPr/>
          </p:nvSpPr>
          <p:spPr>
            <a:xfrm>
              <a:off x="499464" y="0"/>
              <a:ext cx="297684" cy="305699"/>
            </a:xfrm>
            <a:custGeom>
              <a:avLst/>
              <a:gdLst>
                <a:gd name="connsiteX0" fmla="*/ 42363 w 297684"/>
                <a:gd name="connsiteY0" fmla="*/ 0 h 305699"/>
                <a:gd name="connsiteX1" fmla="*/ 0 w 297684"/>
                <a:gd name="connsiteY1" fmla="*/ 0 h 305699"/>
                <a:gd name="connsiteX2" fmla="*/ 255322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2" y="305699"/>
                  </a:lnTo>
                  <a:lnTo>
                    <a:pt x="297684" y="305699"/>
                  </a:lnTo>
                  <a:close/>
                </a:path>
              </a:pathLst>
            </a:custGeom>
            <a:grpFill/>
            <a:ln w="11442" cap="flat">
              <a:noFill/>
              <a:prstDash val="solid"/>
              <a:miter/>
            </a:ln>
          </p:spPr>
          <p:txBody>
            <a:bodyPr rtlCol="0" anchor="ctr"/>
            <a:lstStyle/>
            <a:p>
              <a:endParaRPr lang="en-US"/>
            </a:p>
          </p:txBody>
        </p:sp>
        <p:sp>
          <p:nvSpPr>
            <p:cNvPr id="2313" name="Freeform: Shape 2312">
              <a:extLst>
                <a:ext uri="{FF2B5EF4-FFF2-40B4-BE49-F238E27FC236}">
                  <a16:creationId xmlns:a16="http://schemas.microsoft.com/office/drawing/2014/main" id="{6DB4BAC5-DC3E-4415-86ED-29794E89B494}"/>
                </a:ext>
              </a:extLst>
            </p:cNvPr>
            <p:cNvSpPr/>
            <p:nvPr/>
          </p:nvSpPr>
          <p:spPr>
            <a:xfrm>
              <a:off x="278491" y="0"/>
              <a:ext cx="297684" cy="305699"/>
            </a:xfrm>
            <a:custGeom>
              <a:avLst/>
              <a:gdLst>
                <a:gd name="connsiteX0" fmla="*/ 42363 w 297684"/>
                <a:gd name="connsiteY0" fmla="*/ 0 h 305699"/>
                <a:gd name="connsiteX1" fmla="*/ 0 w 297684"/>
                <a:gd name="connsiteY1" fmla="*/ 0 h 305699"/>
                <a:gd name="connsiteX2" fmla="*/ 255322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2" y="305699"/>
                  </a:lnTo>
                  <a:lnTo>
                    <a:pt x="297684" y="305699"/>
                  </a:lnTo>
                  <a:close/>
                </a:path>
              </a:pathLst>
            </a:custGeom>
            <a:grpFill/>
            <a:ln w="11442" cap="flat">
              <a:noFill/>
              <a:prstDash val="solid"/>
              <a:miter/>
            </a:ln>
          </p:spPr>
          <p:txBody>
            <a:bodyPr rtlCol="0" anchor="ctr"/>
            <a:lstStyle/>
            <a:p>
              <a:endParaRPr lang="en-US"/>
            </a:p>
          </p:txBody>
        </p:sp>
        <p:sp>
          <p:nvSpPr>
            <p:cNvPr id="2314" name="Freeform: Shape 2313">
              <a:extLst>
                <a:ext uri="{FF2B5EF4-FFF2-40B4-BE49-F238E27FC236}">
                  <a16:creationId xmlns:a16="http://schemas.microsoft.com/office/drawing/2014/main" id="{F9366D1F-4137-4F02-98D1-BFB91874E7BC}"/>
                </a:ext>
              </a:extLst>
            </p:cNvPr>
            <p:cNvSpPr/>
            <p:nvPr/>
          </p:nvSpPr>
          <p:spPr>
            <a:xfrm>
              <a:off x="56373" y="0"/>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29" y="305699"/>
                  </a:lnTo>
                  <a:close/>
                </a:path>
              </a:pathLst>
            </a:custGeom>
            <a:grpFill/>
            <a:ln w="11442" cap="flat">
              <a:noFill/>
              <a:prstDash val="solid"/>
              <a:miter/>
            </a:ln>
          </p:spPr>
          <p:txBody>
            <a:bodyPr rtlCol="0" anchor="ctr"/>
            <a:lstStyle/>
            <a:p>
              <a:endParaRPr lang="en-US"/>
            </a:p>
          </p:txBody>
        </p:sp>
        <p:sp>
          <p:nvSpPr>
            <p:cNvPr id="2315" name="Freeform: Shape 2314">
              <a:extLst>
                <a:ext uri="{FF2B5EF4-FFF2-40B4-BE49-F238E27FC236}">
                  <a16:creationId xmlns:a16="http://schemas.microsoft.com/office/drawing/2014/main" id="{9EB6500B-F3FA-4E8C-9643-D420E22D144B}"/>
                </a:ext>
              </a:extLst>
            </p:cNvPr>
            <p:cNvSpPr/>
            <p:nvPr/>
          </p:nvSpPr>
          <p:spPr>
            <a:xfrm>
              <a:off x="-164600" y="0"/>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sp>
          <p:nvSpPr>
            <p:cNvPr id="2316" name="Freeform: Shape 2315">
              <a:extLst>
                <a:ext uri="{FF2B5EF4-FFF2-40B4-BE49-F238E27FC236}">
                  <a16:creationId xmlns:a16="http://schemas.microsoft.com/office/drawing/2014/main" id="{14CE9A21-3BCF-4F05-AC05-D9EF1BDF0495}"/>
                </a:ext>
              </a:extLst>
            </p:cNvPr>
            <p:cNvSpPr/>
            <p:nvPr/>
          </p:nvSpPr>
          <p:spPr>
            <a:xfrm>
              <a:off x="-385573" y="0"/>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sp>
          <p:nvSpPr>
            <p:cNvPr id="2317" name="Freeform: Shape 2316">
              <a:extLst>
                <a:ext uri="{FF2B5EF4-FFF2-40B4-BE49-F238E27FC236}">
                  <a16:creationId xmlns:a16="http://schemas.microsoft.com/office/drawing/2014/main" id="{93DDA408-EAD6-4E6B-B966-1AC4E2E15581}"/>
                </a:ext>
              </a:extLst>
            </p:cNvPr>
            <p:cNvSpPr/>
            <p:nvPr/>
          </p:nvSpPr>
          <p:spPr>
            <a:xfrm>
              <a:off x="-606547" y="0"/>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grpSp>
      <p:grpSp>
        <p:nvGrpSpPr>
          <p:cNvPr id="2318" name="Graphic 60">
            <a:extLst>
              <a:ext uri="{FF2B5EF4-FFF2-40B4-BE49-F238E27FC236}">
                <a16:creationId xmlns:a16="http://schemas.microsoft.com/office/drawing/2014/main" id="{ACCF50D4-6746-405D-A209-0A662999E23B}"/>
              </a:ext>
            </a:extLst>
          </p:cNvPr>
          <p:cNvGrpSpPr/>
          <p:nvPr userDrawn="1"/>
        </p:nvGrpSpPr>
        <p:grpSpPr>
          <a:xfrm>
            <a:off x="-807721" y="2371215"/>
            <a:ext cx="14449142" cy="309134"/>
            <a:chOff x="-640081" y="436591"/>
            <a:chExt cx="14449142" cy="309134"/>
          </a:xfrm>
          <a:solidFill>
            <a:srgbClr val="F2F2F2">
              <a:alpha val="5098"/>
            </a:srgbClr>
          </a:solidFill>
        </p:grpSpPr>
        <p:sp>
          <p:nvSpPr>
            <p:cNvPr id="2319" name="Freeform: Shape 2318">
              <a:extLst>
                <a:ext uri="{FF2B5EF4-FFF2-40B4-BE49-F238E27FC236}">
                  <a16:creationId xmlns:a16="http://schemas.microsoft.com/office/drawing/2014/main" id="{98B5DA1E-1057-4C35-B299-D7B1074CFE9C}"/>
                </a:ext>
              </a:extLst>
            </p:cNvPr>
            <p:cNvSpPr/>
            <p:nvPr/>
          </p:nvSpPr>
          <p:spPr>
            <a:xfrm>
              <a:off x="13511376" y="436591"/>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29" y="305699"/>
                  </a:lnTo>
                  <a:close/>
                </a:path>
              </a:pathLst>
            </a:custGeom>
            <a:grpFill/>
            <a:ln w="11442" cap="flat">
              <a:noFill/>
              <a:prstDash val="solid"/>
              <a:miter/>
            </a:ln>
          </p:spPr>
          <p:txBody>
            <a:bodyPr rtlCol="0" anchor="ctr"/>
            <a:lstStyle/>
            <a:p>
              <a:endParaRPr lang="en-US"/>
            </a:p>
          </p:txBody>
        </p:sp>
        <p:sp>
          <p:nvSpPr>
            <p:cNvPr id="2320" name="Freeform: Shape 2319">
              <a:extLst>
                <a:ext uri="{FF2B5EF4-FFF2-40B4-BE49-F238E27FC236}">
                  <a16:creationId xmlns:a16="http://schemas.microsoft.com/office/drawing/2014/main" id="{6ABD2EC2-0130-44DD-B317-E9F4893A0B9D}"/>
                </a:ext>
              </a:extLst>
            </p:cNvPr>
            <p:cNvSpPr/>
            <p:nvPr/>
          </p:nvSpPr>
          <p:spPr>
            <a:xfrm>
              <a:off x="13290402" y="436591"/>
              <a:ext cx="298830" cy="305699"/>
            </a:xfrm>
            <a:custGeom>
              <a:avLst/>
              <a:gdLst>
                <a:gd name="connsiteX0" fmla="*/ 43508 w 298830"/>
                <a:gd name="connsiteY0" fmla="*/ 0 h 305699"/>
                <a:gd name="connsiteX1" fmla="*/ 0 w 298830"/>
                <a:gd name="connsiteY1" fmla="*/ 0 h 305699"/>
                <a:gd name="connsiteX2" fmla="*/ 255322 w 298830"/>
                <a:gd name="connsiteY2" fmla="*/ 305699 h 305699"/>
                <a:gd name="connsiteX3" fmla="*/ 298830 w 298830"/>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30" h="305699">
                  <a:moveTo>
                    <a:pt x="43508" y="0"/>
                  </a:moveTo>
                  <a:lnTo>
                    <a:pt x="0" y="0"/>
                  </a:lnTo>
                  <a:lnTo>
                    <a:pt x="255322" y="305699"/>
                  </a:lnTo>
                  <a:lnTo>
                    <a:pt x="298830" y="305699"/>
                  </a:lnTo>
                  <a:close/>
                </a:path>
              </a:pathLst>
            </a:custGeom>
            <a:grpFill/>
            <a:ln w="11442" cap="flat">
              <a:noFill/>
              <a:prstDash val="solid"/>
              <a:miter/>
            </a:ln>
          </p:spPr>
          <p:txBody>
            <a:bodyPr rtlCol="0" anchor="ctr"/>
            <a:lstStyle/>
            <a:p>
              <a:endParaRPr lang="en-US"/>
            </a:p>
          </p:txBody>
        </p:sp>
        <p:sp>
          <p:nvSpPr>
            <p:cNvPr id="2321" name="Freeform: Shape 2320">
              <a:extLst>
                <a:ext uri="{FF2B5EF4-FFF2-40B4-BE49-F238E27FC236}">
                  <a16:creationId xmlns:a16="http://schemas.microsoft.com/office/drawing/2014/main" id="{F2760A65-8E25-42E6-B276-D8C66AE90A6D}"/>
                </a:ext>
              </a:extLst>
            </p:cNvPr>
            <p:cNvSpPr/>
            <p:nvPr/>
          </p:nvSpPr>
          <p:spPr>
            <a:xfrm>
              <a:off x="13069430" y="436591"/>
              <a:ext cx="298829" cy="305699"/>
            </a:xfrm>
            <a:custGeom>
              <a:avLst/>
              <a:gdLst>
                <a:gd name="connsiteX0" fmla="*/ 43507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7"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2322" name="Freeform: Shape 2321">
              <a:extLst>
                <a:ext uri="{FF2B5EF4-FFF2-40B4-BE49-F238E27FC236}">
                  <a16:creationId xmlns:a16="http://schemas.microsoft.com/office/drawing/2014/main" id="{599A4FE8-721E-47B3-B256-BEE363FD1406}"/>
                </a:ext>
              </a:extLst>
            </p:cNvPr>
            <p:cNvSpPr/>
            <p:nvPr/>
          </p:nvSpPr>
          <p:spPr>
            <a:xfrm>
              <a:off x="12848456"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sp>
          <p:nvSpPr>
            <p:cNvPr id="2323" name="Freeform: Shape 2322">
              <a:extLst>
                <a:ext uri="{FF2B5EF4-FFF2-40B4-BE49-F238E27FC236}">
                  <a16:creationId xmlns:a16="http://schemas.microsoft.com/office/drawing/2014/main" id="{2273CBEF-5C27-4B05-A837-4D152D2BD85A}"/>
                </a:ext>
              </a:extLst>
            </p:cNvPr>
            <p:cNvSpPr/>
            <p:nvPr/>
          </p:nvSpPr>
          <p:spPr>
            <a:xfrm>
              <a:off x="12627483" y="436591"/>
              <a:ext cx="298829" cy="305699"/>
            </a:xfrm>
            <a:custGeom>
              <a:avLst/>
              <a:gdLst>
                <a:gd name="connsiteX0" fmla="*/ 43507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7"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2324" name="Freeform: Shape 2323">
              <a:extLst>
                <a:ext uri="{FF2B5EF4-FFF2-40B4-BE49-F238E27FC236}">
                  <a16:creationId xmlns:a16="http://schemas.microsoft.com/office/drawing/2014/main" id="{5D8A68D3-74F5-4AF1-8C92-A15B54479F34}"/>
                </a:ext>
              </a:extLst>
            </p:cNvPr>
            <p:cNvSpPr/>
            <p:nvPr/>
          </p:nvSpPr>
          <p:spPr>
            <a:xfrm>
              <a:off x="12406509" y="436591"/>
              <a:ext cx="298829" cy="305699"/>
            </a:xfrm>
            <a:custGeom>
              <a:avLst/>
              <a:gdLst>
                <a:gd name="connsiteX0" fmla="*/ 42362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2"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sp>
          <p:nvSpPr>
            <p:cNvPr id="2325" name="Freeform: Shape 2324">
              <a:extLst>
                <a:ext uri="{FF2B5EF4-FFF2-40B4-BE49-F238E27FC236}">
                  <a16:creationId xmlns:a16="http://schemas.microsoft.com/office/drawing/2014/main" id="{5825DF99-BC78-4F39-86BF-7DD0706B8156}"/>
                </a:ext>
              </a:extLst>
            </p:cNvPr>
            <p:cNvSpPr/>
            <p:nvPr/>
          </p:nvSpPr>
          <p:spPr>
            <a:xfrm>
              <a:off x="12185535" y="436591"/>
              <a:ext cx="297684" cy="305699"/>
            </a:xfrm>
            <a:custGeom>
              <a:avLst/>
              <a:gdLst>
                <a:gd name="connsiteX0" fmla="*/ 42364 w 297684"/>
                <a:gd name="connsiteY0" fmla="*/ 0 h 305699"/>
                <a:gd name="connsiteX1" fmla="*/ 0 w 297684"/>
                <a:gd name="connsiteY1" fmla="*/ 0 h 305699"/>
                <a:gd name="connsiteX2" fmla="*/ 255322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4" y="0"/>
                  </a:moveTo>
                  <a:lnTo>
                    <a:pt x="0" y="0"/>
                  </a:lnTo>
                  <a:lnTo>
                    <a:pt x="255322" y="305699"/>
                  </a:lnTo>
                  <a:lnTo>
                    <a:pt x="297684" y="305699"/>
                  </a:lnTo>
                  <a:close/>
                </a:path>
              </a:pathLst>
            </a:custGeom>
            <a:grpFill/>
            <a:ln w="11442" cap="flat">
              <a:noFill/>
              <a:prstDash val="solid"/>
              <a:miter/>
            </a:ln>
          </p:spPr>
          <p:txBody>
            <a:bodyPr rtlCol="0" anchor="ctr"/>
            <a:lstStyle/>
            <a:p>
              <a:endParaRPr lang="en-US"/>
            </a:p>
          </p:txBody>
        </p:sp>
        <p:sp>
          <p:nvSpPr>
            <p:cNvPr id="2326" name="Freeform: Shape 2325">
              <a:extLst>
                <a:ext uri="{FF2B5EF4-FFF2-40B4-BE49-F238E27FC236}">
                  <a16:creationId xmlns:a16="http://schemas.microsoft.com/office/drawing/2014/main" id="{BADF9500-B890-4558-B419-D49ADBA44809}"/>
                </a:ext>
              </a:extLst>
            </p:cNvPr>
            <p:cNvSpPr/>
            <p:nvPr/>
          </p:nvSpPr>
          <p:spPr>
            <a:xfrm>
              <a:off x="11963418" y="436591"/>
              <a:ext cx="298829" cy="305699"/>
            </a:xfrm>
            <a:custGeom>
              <a:avLst/>
              <a:gdLst>
                <a:gd name="connsiteX0" fmla="*/ 43507 w 298829"/>
                <a:gd name="connsiteY0" fmla="*/ 0 h 305699"/>
                <a:gd name="connsiteX1" fmla="*/ 0 w 298829"/>
                <a:gd name="connsiteY1" fmla="*/ 0 h 305699"/>
                <a:gd name="connsiteX2" fmla="*/ 256465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7" y="0"/>
                  </a:moveTo>
                  <a:lnTo>
                    <a:pt x="0" y="0"/>
                  </a:lnTo>
                  <a:lnTo>
                    <a:pt x="256465" y="305699"/>
                  </a:lnTo>
                  <a:lnTo>
                    <a:pt x="298829" y="305699"/>
                  </a:lnTo>
                  <a:close/>
                </a:path>
              </a:pathLst>
            </a:custGeom>
            <a:grpFill/>
            <a:ln w="11442" cap="flat">
              <a:noFill/>
              <a:prstDash val="solid"/>
              <a:miter/>
            </a:ln>
          </p:spPr>
          <p:txBody>
            <a:bodyPr rtlCol="0" anchor="ctr"/>
            <a:lstStyle/>
            <a:p>
              <a:endParaRPr lang="en-US"/>
            </a:p>
          </p:txBody>
        </p:sp>
        <p:sp>
          <p:nvSpPr>
            <p:cNvPr id="2327" name="Freeform: Shape 2326">
              <a:extLst>
                <a:ext uri="{FF2B5EF4-FFF2-40B4-BE49-F238E27FC236}">
                  <a16:creationId xmlns:a16="http://schemas.microsoft.com/office/drawing/2014/main" id="{9A5A77A5-BB94-4E0F-A89D-A7D31738FA44}"/>
                </a:ext>
              </a:extLst>
            </p:cNvPr>
            <p:cNvSpPr/>
            <p:nvPr/>
          </p:nvSpPr>
          <p:spPr>
            <a:xfrm>
              <a:off x="11742444" y="436591"/>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29" y="305699"/>
                  </a:lnTo>
                  <a:close/>
                </a:path>
              </a:pathLst>
            </a:custGeom>
            <a:grpFill/>
            <a:ln w="11442" cap="flat">
              <a:noFill/>
              <a:prstDash val="solid"/>
              <a:miter/>
            </a:ln>
          </p:spPr>
          <p:txBody>
            <a:bodyPr rtlCol="0" anchor="ctr"/>
            <a:lstStyle/>
            <a:p>
              <a:endParaRPr lang="en-US"/>
            </a:p>
          </p:txBody>
        </p:sp>
        <p:sp>
          <p:nvSpPr>
            <p:cNvPr id="2328" name="Freeform: Shape 2327">
              <a:extLst>
                <a:ext uri="{FF2B5EF4-FFF2-40B4-BE49-F238E27FC236}">
                  <a16:creationId xmlns:a16="http://schemas.microsoft.com/office/drawing/2014/main" id="{37A401F5-8EE7-40AA-A34B-6E9B3D1E8E2B}"/>
                </a:ext>
              </a:extLst>
            </p:cNvPr>
            <p:cNvSpPr/>
            <p:nvPr/>
          </p:nvSpPr>
          <p:spPr>
            <a:xfrm>
              <a:off x="11521470" y="436591"/>
              <a:ext cx="298830" cy="305699"/>
            </a:xfrm>
            <a:custGeom>
              <a:avLst/>
              <a:gdLst>
                <a:gd name="connsiteX0" fmla="*/ 43508 w 298830"/>
                <a:gd name="connsiteY0" fmla="*/ 0 h 305699"/>
                <a:gd name="connsiteX1" fmla="*/ 0 w 298830"/>
                <a:gd name="connsiteY1" fmla="*/ 0 h 305699"/>
                <a:gd name="connsiteX2" fmla="*/ 255322 w 298830"/>
                <a:gd name="connsiteY2" fmla="*/ 305699 h 305699"/>
                <a:gd name="connsiteX3" fmla="*/ 298830 w 298830"/>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30" h="305699">
                  <a:moveTo>
                    <a:pt x="43508" y="0"/>
                  </a:moveTo>
                  <a:lnTo>
                    <a:pt x="0" y="0"/>
                  </a:lnTo>
                  <a:lnTo>
                    <a:pt x="255322" y="305699"/>
                  </a:lnTo>
                  <a:lnTo>
                    <a:pt x="298830" y="305699"/>
                  </a:lnTo>
                  <a:close/>
                </a:path>
              </a:pathLst>
            </a:custGeom>
            <a:grpFill/>
            <a:ln w="11442" cap="flat">
              <a:noFill/>
              <a:prstDash val="solid"/>
              <a:miter/>
            </a:ln>
          </p:spPr>
          <p:txBody>
            <a:bodyPr rtlCol="0" anchor="ctr"/>
            <a:lstStyle/>
            <a:p>
              <a:endParaRPr lang="en-US"/>
            </a:p>
          </p:txBody>
        </p:sp>
        <p:sp>
          <p:nvSpPr>
            <p:cNvPr id="2329" name="Freeform: Shape 2328">
              <a:extLst>
                <a:ext uri="{FF2B5EF4-FFF2-40B4-BE49-F238E27FC236}">
                  <a16:creationId xmlns:a16="http://schemas.microsoft.com/office/drawing/2014/main" id="{B5DF8C67-196E-4CA8-9417-1E4FA5FA7B9B}"/>
                </a:ext>
              </a:extLst>
            </p:cNvPr>
            <p:cNvSpPr/>
            <p:nvPr/>
          </p:nvSpPr>
          <p:spPr>
            <a:xfrm>
              <a:off x="11300497" y="436591"/>
              <a:ext cx="298829" cy="305699"/>
            </a:xfrm>
            <a:custGeom>
              <a:avLst/>
              <a:gdLst>
                <a:gd name="connsiteX0" fmla="*/ 43507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7"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2330" name="Freeform: Shape 2329">
              <a:extLst>
                <a:ext uri="{FF2B5EF4-FFF2-40B4-BE49-F238E27FC236}">
                  <a16:creationId xmlns:a16="http://schemas.microsoft.com/office/drawing/2014/main" id="{B4F8A84E-8FDB-42C9-A9C2-1B06661957E1}"/>
                </a:ext>
              </a:extLst>
            </p:cNvPr>
            <p:cNvSpPr/>
            <p:nvPr/>
          </p:nvSpPr>
          <p:spPr>
            <a:xfrm>
              <a:off x="11079523"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sp>
          <p:nvSpPr>
            <p:cNvPr id="2331" name="Freeform: Shape 2330">
              <a:extLst>
                <a:ext uri="{FF2B5EF4-FFF2-40B4-BE49-F238E27FC236}">
                  <a16:creationId xmlns:a16="http://schemas.microsoft.com/office/drawing/2014/main" id="{8D0B6850-2F2A-49AD-9266-EDE2D366F7E1}"/>
                </a:ext>
              </a:extLst>
            </p:cNvPr>
            <p:cNvSpPr/>
            <p:nvPr/>
          </p:nvSpPr>
          <p:spPr>
            <a:xfrm>
              <a:off x="10858550" y="436591"/>
              <a:ext cx="298829" cy="305699"/>
            </a:xfrm>
            <a:custGeom>
              <a:avLst/>
              <a:gdLst>
                <a:gd name="connsiteX0" fmla="*/ 42363 w 298829"/>
                <a:gd name="connsiteY0" fmla="*/ 0 h 305699"/>
                <a:gd name="connsiteX1" fmla="*/ 0 w 298829"/>
                <a:gd name="connsiteY1" fmla="*/ 0 h 305699"/>
                <a:gd name="connsiteX2" fmla="*/ 255321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1" y="305699"/>
                  </a:lnTo>
                  <a:lnTo>
                    <a:pt x="298830" y="305699"/>
                  </a:lnTo>
                  <a:close/>
                </a:path>
              </a:pathLst>
            </a:custGeom>
            <a:grpFill/>
            <a:ln w="11442" cap="flat">
              <a:noFill/>
              <a:prstDash val="solid"/>
              <a:miter/>
            </a:ln>
          </p:spPr>
          <p:txBody>
            <a:bodyPr rtlCol="0" anchor="ctr"/>
            <a:lstStyle/>
            <a:p>
              <a:endParaRPr lang="en-US"/>
            </a:p>
          </p:txBody>
        </p:sp>
        <p:sp>
          <p:nvSpPr>
            <p:cNvPr id="2332" name="Freeform: Shape 2331">
              <a:extLst>
                <a:ext uri="{FF2B5EF4-FFF2-40B4-BE49-F238E27FC236}">
                  <a16:creationId xmlns:a16="http://schemas.microsoft.com/office/drawing/2014/main" id="{E2F80E4F-E49C-456D-9E26-672FC38EF10D}"/>
                </a:ext>
              </a:extLst>
            </p:cNvPr>
            <p:cNvSpPr/>
            <p:nvPr/>
          </p:nvSpPr>
          <p:spPr>
            <a:xfrm>
              <a:off x="10637577" y="436591"/>
              <a:ext cx="297684" cy="305699"/>
            </a:xfrm>
            <a:custGeom>
              <a:avLst/>
              <a:gdLst>
                <a:gd name="connsiteX0" fmla="*/ 42363 w 297684"/>
                <a:gd name="connsiteY0" fmla="*/ 0 h 305699"/>
                <a:gd name="connsiteX1" fmla="*/ 0 w 297684"/>
                <a:gd name="connsiteY1" fmla="*/ 0 h 305699"/>
                <a:gd name="connsiteX2" fmla="*/ 255321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1" y="305699"/>
                  </a:lnTo>
                  <a:lnTo>
                    <a:pt x="297684" y="305699"/>
                  </a:lnTo>
                  <a:close/>
                </a:path>
              </a:pathLst>
            </a:custGeom>
            <a:grpFill/>
            <a:ln w="11442" cap="flat">
              <a:noFill/>
              <a:prstDash val="solid"/>
              <a:miter/>
            </a:ln>
          </p:spPr>
          <p:txBody>
            <a:bodyPr rtlCol="0" anchor="ctr"/>
            <a:lstStyle/>
            <a:p>
              <a:endParaRPr lang="en-US"/>
            </a:p>
          </p:txBody>
        </p:sp>
        <p:sp>
          <p:nvSpPr>
            <p:cNvPr id="2333" name="Freeform: Shape 2332">
              <a:extLst>
                <a:ext uri="{FF2B5EF4-FFF2-40B4-BE49-F238E27FC236}">
                  <a16:creationId xmlns:a16="http://schemas.microsoft.com/office/drawing/2014/main" id="{84A7BCBF-0563-4BA7-9C28-5286C219CA29}"/>
                </a:ext>
              </a:extLst>
            </p:cNvPr>
            <p:cNvSpPr/>
            <p:nvPr/>
          </p:nvSpPr>
          <p:spPr>
            <a:xfrm>
              <a:off x="10416604" y="436591"/>
              <a:ext cx="297684" cy="305699"/>
            </a:xfrm>
            <a:custGeom>
              <a:avLst/>
              <a:gdLst>
                <a:gd name="connsiteX0" fmla="*/ 42363 w 297684"/>
                <a:gd name="connsiteY0" fmla="*/ 0 h 305699"/>
                <a:gd name="connsiteX1" fmla="*/ 0 w 297684"/>
                <a:gd name="connsiteY1" fmla="*/ 0 h 305699"/>
                <a:gd name="connsiteX2" fmla="*/ 255321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1" y="305699"/>
                  </a:lnTo>
                  <a:lnTo>
                    <a:pt x="297684" y="305699"/>
                  </a:lnTo>
                  <a:close/>
                </a:path>
              </a:pathLst>
            </a:custGeom>
            <a:grpFill/>
            <a:ln w="11442" cap="flat">
              <a:noFill/>
              <a:prstDash val="solid"/>
              <a:miter/>
            </a:ln>
          </p:spPr>
          <p:txBody>
            <a:bodyPr rtlCol="0" anchor="ctr"/>
            <a:lstStyle/>
            <a:p>
              <a:endParaRPr lang="en-US"/>
            </a:p>
          </p:txBody>
        </p:sp>
        <p:sp>
          <p:nvSpPr>
            <p:cNvPr id="2334" name="Freeform: Shape 2333">
              <a:extLst>
                <a:ext uri="{FF2B5EF4-FFF2-40B4-BE49-F238E27FC236}">
                  <a16:creationId xmlns:a16="http://schemas.microsoft.com/office/drawing/2014/main" id="{0010D141-312B-44BF-90AF-8C2A512AFB0E}"/>
                </a:ext>
              </a:extLst>
            </p:cNvPr>
            <p:cNvSpPr/>
            <p:nvPr/>
          </p:nvSpPr>
          <p:spPr>
            <a:xfrm>
              <a:off x="10194485" y="436591"/>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30" y="305699"/>
                  </a:lnTo>
                  <a:close/>
                </a:path>
              </a:pathLst>
            </a:custGeom>
            <a:grpFill/>
            <a:ln w="11442" cap="flat">
              <a:noFill/>
              <a:prstDash val="solid"/>
              <a:miter/>
            </a:ln>
          </p:spPr>
          <p:txBody>
            <a:bodyPr rtlCol="0" anchor="ctr"/>
            <a:lstStyle/>
            <a:p>
              <a:endParaRPr lang="en-US"/>
            </a:p>
          </p:txBody>
        </p:sp>
        <p:sp>
          <p:nvSpPr>
            <p:cNvPr id="2335" name="Freeform: Shape 2334">
              <a:extLst>
                <a:ext uri="{FF2B5EF4-FFF2-40B4-BE49-F238E27FC236}">
                  <a16:creationId xmlns:a16="http://schemas.microsoft.com/office/drawing/2014/main" id="{F9264BC3-AB80-4EE3-B242-C1A6F0555CC7}"/>
                </a:ext>
              </a:extLst>
            </p:cNvPr>
            <p:cNvSpPr/>
            <p:nvPr/>
          </p:nvSpPr>
          <p:spPr>
            <a:xfrm>
              <a:off x="9973512"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2336" name="Freeform: Shape 2335">
              <a:extLst>
                <a:ext uri="{FF2B5EF4-FFF2-40B4-BE49-F238E27FC236}">
                  <a16:creationId xmlns:a16="http://schemas.microsoft.com/office/drawing/2014/main" id="{78470C48-1B70-41F7-8D08-ED779F630ACA}"/>
                </a:ext>
              </a:extLst>
            </p:cNvPr>
            <p:cNvSpPr/>
            <p:nvPr/>
          </p:nvSpPr>
          <p:spPr>
            <a:xfrm>
              <a:off x="9752538"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2337" name="Freeform: Shape 2336">
              <a:extLst>
                <a:ext uri="{FF2B5EF4-FFF2-40B4-BE49-F238E27FC236}">
                  <a16:creationId xmlns:a16="http://schemas.microsoft.com/office/drawing/2014/main" id="{444AA840-37E1-488B-9DCB-DAC4AE2E9BC1}"/>
                </a:ext>
              </a:extLst>
            </p:cNvPr>
            <p:cNvSpPr/>
            <p:nvPr/>
          </p:nvSpPr>
          <p:spPr>
            <a:xfrm>
              <a:off x="9531565"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2338" name="Freeform: Shape 2337">
              <a:extLst>
                <a:ext uri="{FF2B5EF4-FFF2-40B4-BE49-F238E27FC236}">
                  <a16:creationId xmlns:a16="http://schemas.microsoft.com/office/drawing/2014/main" id="{C078E756-1B49-44C2-A6EA-EDD4EBE64390}"/>
                </a:ext>
              </a:extLst>
            </p:cNvPr>
            <p:cNvSpPr/>
            <p:nvPr/>
          </p:nvSpPr>
          <p:spPr>
            <a:xfrm>
              <a:off x="9310591"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30" y="305699"/>
                  </a:lnTo>
                  <a:close/>
                </a:path>
              </a:pathLst>
            </a:custGeom>
            <a:grpFill/>
            <a:ln w="11442" cap="flat">
              <a:noFill/>
              <a:prstDash val="solid"/>
              <a:miter/>
            </a:ln>
          </p:spPr>
          <p:txBody>
            <a:bodyPr rtlCol="0" anchor="ctr"/>
            <a:lstStyle/>
            <a:p>
              <a:endParaRPr lang="en-US"/>
            </a:p>
          </p:txBody>
        </p:sp>
        <p:sp>
          <p:nvSpPr>
            <p:cNvPr id="2339" name="Freeform: Shape 2338">
              <a:extLst>
                <a:ext uri="{FF2B5EF4-FFF2-40B4-BE49-F238E27FC236}">
                  <a16:creationId xmlns:a16="http://schemas.microsoft.com/office/drawing/2014/main" id="{C9966BF0-7184-4F13-860B-6794372375BC}"/>
                </a:ext>
              </a:extLst>
            </p:cNvPr>
            <p:cNvSpPr/>
            <p:nvPr/>
          </p:nvSpPr>
          <p:spPr>
            <a:xfrm>
              <a:off x="9089618" y="436591"/>
              <a:ext cx="298829" cy="305699"/>
            </a:xfrm>
            <a:custGeom>
              <a:avLst/>
              <a:gdLst>
                <a:gd name="connsiteX0" fmla="*/ 42363 w 298829"/>
                <a:gd name="connsiteY0" fmla="*/ 0 h 305699"/>
                <a:gd name="connsiteX1" fmla="*/ 0 w 298829"/>
                <a:gd name="connsiteY1" fmla="*/ 0 h 305699"/>
                <a:gd name="connsiteX2" fmla="*/ 255321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1" y="305699"/>
                  </a:lnTo>
                  <a:lnTo>
                    <a:pt x="298830" y="305699"/>
                  </a:lnTo>
                  <a:close/>
                </a:path>
              </a:pathLst>
            </a:custGeom>
            <a:grpFill/>
            <a:ln w="11442" cap="flat">
              <a:noFill/>
              <a:prstDash val="solid"/>
              <a:miter/>
            </a:ln>
          </p:spPr>
          <p:txBody>
            <a:bodyPr rtlCol="0" anchor="ctr"/>
            <a:lstStyle/>
            <a:p>
              <a:endParaRPr lang="en-US"/>
            </a:p>
          </p:txBody>
        </p:sp>
        <p:sp>
          <p:nvSpPr>
            <p:cNvPr id="2340" name="Freeform: Shape 2339">
              <a:extLst>
                <a:ext uri="{FF2B5EF4-FFF2-40B4-BE49-F238E27FC236}">
                  <a16:creationId xmlns:a16="http://schemas.microsoft.com/office/drawing/2014/main" id="{2362C8C1-00E9-4630-99C2-E5D992F3597A}"/>
                </a:ext>
              </a:extLst>
            </p:cNvPr>
            <p:cNvSpPr/>
            <p:nvPr/>
          </p:nvSpPr>
          <p:spPr>
            <a:xfrm>
              <a:off x="8868645" y="436591"/>
              <a:ext cx="297684" cy="305699"/>
            </a:xfrm>
            <a:custGeom>
              <a:avLst/>
              <a:gdLst>
                <a:gd name="connsiteX0" fmla="*/ 42363 w 297684"/>
                <a:gd name="connsiteY0" fmla="*/ 0 h 305699"/>
                <a:gd name="connsiteX1" fmla="*/ 0 w 297684"/>
                <a:gd name="connsiteY1" fmla="*/ 0 h 305699"/>
                <a:gd name="connsiteX2" fmla="*/ 255321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1" y="305699"/>
                  </a:lnTo>
                  <a:lnTo>
                    <a:pt x="297684" y="305699"/>
                  </a:lnTo>
                  <a:close/>
                </a:path>
              </a:pathLst>
            </a:custGeom>
            <a:grpFill/>
            <a:ln w="11442" cap="flat">
              <a:noFill/>
              <a:prstDash val="solid"/>
              <a:miter/>
            </a:ln>
          </p:spPr>
          <p:txBody>
            <a:bodyPr rtlCol="0" anchor="ctr"/>
            <a:lstStyle/>
            <a:p>
              <a:endParaRPr lang="en-US"/>
            </a:p>
          </p:txBody>
        </p:sp>
        <p:sp>
          <p:nvSpPr>
            <p:cNvPr id="2341" name="Freeform: Shape 2340">
              <a:extLst>
                <a:ext uri="{FF2B5EF4-FFF2-40B4-BE49-F238E27FC236}">
                  <a16:creationId xmlns:a16="http://schemas.microsoft.com/office/drawing/2014/main" id="{62CA8754-D89A-43A3-BFAD-4C9FFFE12FF1}"/>
                </a:ext>
              </a:extLst>
            </p:cNvPr>
            <p:cNvSpPr/>
            <p:nvPr/>
          </p:nvSpPr>
          <p:spPr>
            <a:xfrm>
              <a:off x="8646526" y="436591"/>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30" y="305699"/>
                  </a:lnTo>
                  <a:close/>
                </a:path>
              </a:pathLst>
            </a:custGeom>
            <a:grpFill/>
            <a:ln w="11442" cap="flat">
              <a:noFill/>
              <a:prstDash val="solid"/>
              <a:miter/>
            </a:ln>
          </p:spPr>
          <p:txBody>
            <a:bodyPr rtlCol="0" anchor="ctr"/>
            <a:lstStyle/>
            <a:p>
              <a:endParaRPr lang="en-US"/>
            </a:p>
          </p:txBody>
        </p:sp>
        <p:sp>
          <p:nvSpPr>
            <p:cNvPr id="2342" name="Freeform: Shape 2341">
              <a:extLst>
                <a:ext uri="{FF2B5EF4-FFF2-40B4-BE49-F238E27FC236}">
                  <a16:creationId xmlns:a16="http://schemas.microsoft.com/office/drawing/2014/main" id="{F27A5EB4-2B31-405C-9FBB-2540346BA81F}"/>
                </a:ext>
              </a:extLst>
            </p:cNvPr>
            <p:cNvSpPr/>
            <p:nvPr/>
          </p:nvSpPr>
          <p:spPr>
            <a:xfrm>
              <a:off x="8425553" y="436591"/>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30" y="305699"/>
                  </a:lnTo>
                  <a:close/>
                </a:path>
              </a:pathLst>
            </a:custGeom>
            <a:grpFill/>
            <a:ln w="11442" cap="flat">
              <a:noFill/>
              <a:prstDash val="solid"/>
              <a:miter/>
            </a:ln>
          </p:spPr>
          <p:txBody>
            <a:bodyPr rtlCol="0" anchor="ctr"/>
            <a:lstStyle/>
            <a:p>
              <a:endParaRPr lang="en-US"/>
            </a:p>
          </p:txBody>
        </p:sp>
        <p:sp>
          <p:nvSpPr>
            <p:cNvPr id="2343" name="Freeform: Shape 2342">
              <a:extLst>
                <a:ext uri="{FF2B5EF4-FFF2-40B4-BE49-F238E27FC236}">
                  <a16:creationId xmlns:a16="http://schemas.microsoft.com/office/drawing/2014/main" id="{792DC5B0-B420-439D-9AB5-D6D0ED1758C7}"/>
                </a:ext>
              </a:extLst>
            </p:cNvPr>
            <p:cNvSpPr/>
            <p:nvPr/>
          </p:nvSpPr>
          <p:spPr>
            <a:xfrm>
              <a:off x="8204580"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2344" name="Freeform: Shape 2343">
              <a:extLst>
                <a:ext uri="{FF2B5EF4-FFF2-40B4-BE49-F238E27FC236}">
                  <a16:creationId xmlns:a16="http://schemas.microsoft.com/office/drawing/2014/main" id="{D9C282AA-2A1F-4AA5-9D7D-5A309058C022}"/>
                </a:ext>
              </a:extLst>
            </p:cNvPr>
            <p:cNvSpPr/>
            <p:nvPr/>
          </p:nvSpPr>
          <p:spPr>
            <a:xfrm>
              <a:off x="7983606"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2345" name="Freeform: Shape 2344">
              <a:extLst>
                <a:ext uri="{FF2B5EF4-FFF2-40B4-BE49-F238E27FC236}">
                  <a16:creationId xmlns:a16="http://schemas.microsoft.com/office/drawing/2014/main" id="{F5AE541B-E616-4E38-98BA-00684A34F156}"/>
                </a:ext>
              </a:extLst>
            </p:cNvPr>
            <p:cNvSpPr/>
            <p:nvPr/>
          </p:nvSpPr>
          <p:spPr>
            <a:xfrm>
              <a:off x="7762633"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2346" name="Freeform: Shape 2345">
              <a:extLst>
                <a:ext uri="{FF2B5EF4-FFF2-40B4-BE49-F238E27FC236}">
                  <a16:creationId xmlns:a16="http://schemas.microsoft.com/office/drawing/2014/main" id="{1CB0019E-823C-443C-A514-A976EAECA8BF}"/>
                </a:ext>
              </a:extLst>
            </p:cNvPr>
            <p:cNvSpPr/>
            <p:nvPr/>
          </p:nvSpPr>
          <p:spPr>
            <a:xfrm>
              <a:off x="7541659"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30" y="305699"/>
                  </a:lnTo>
                  <a:close/>
                </a:path>
              </a:pathLst>
            </a:custGeom>
            <a:grpFill/>
            <a:ln w="11442" cap="flat">
              <a:noFill/>
              <a:prstDash val="solid"/>
              <a:miter/>
            </a:ln>
          </p:spPr>
          <p:txBody>
            <a:bodyPr rtlCol="0" anchor="ctr"/>
            <a:lstStyle/>
            <a:p>
              <a:endParaRPr lang="en-US"/>
            </a:p>
          </p:txBody>
        </p:sp>
        <p:sp>
          <p:nvSpPr>
            <p:cNvPr id="2347" name="Freeform: Shape 2346">
              <a:extLst>
                <a:ext uri="{FF2B5EF4-FFF2-40B4-BE49-F238E27FC236}">
                  <a16:creationId xmlns:a16="http://schemas.microsoft.com/office/drawing/2014/main" id="{FEBE0AD5-F4BC-4EF5-AA3A-3A2B47BE2F24}"/>
                </a:ext>
              </a:extLst>
            </p:cNvPr>
            <p:cNvSpPr/>
            <p:nvPr/>
          </p:nvSpPr>
          <p:spPr>
            <a:xfrm>
              <a:off x="7320686" y="436591"/>
              <a:ext cx="298829" cy="305699"/>
            </a:xfrm>
            <a:custGeom>
              <a:avLst/>
              <a:gdLst>
                <a:gd name="connsiteX0" fmla="*/ 42363 w 298829"/>
                <a:gd name="connsiteY0" fmla="*/ 0 h 305699"/>
                <a:gd name="connsiteX1" fmla="*/ 0 w 298829"/>
                <a:gd name="connsiteY1" fmla="*/ 0 h 305699"/>
                <a:gd name="connsiteX2" fmla="*/ 255321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1" y="305699"/>
                  </a:lnTo>
                  <a:lnTo>
                    <a:pt x="298830" y="305699"/>
                  </a:lnTo>
                  <a:close/>
                </a:path>
              </a:pathLst>
            </a:custGeom>
            <a:grpFill/>
            <a:ln w="11442" cap="flat">
              <a:noFill/>
              <a:prstDash val="solid"/>
              <a:miter/>
            </a:ln>
          </p:spPr>
          <p:txBody>
            <a:bodyPr rtlCol="0" anchor="ctr"/>
            <a:lstStyle/>
            <a:p>
              <a:endParaRPr lang="en-US"/>
            </a:p>
          </p:txBody>
        </p:sp>
        <p:sp>
          <p:nvSpPr>
            <p:cNvPr id="2348" name="Freeform: Shape 2347">
              <a:extLst>
                <a:ext uri="{FF2B5EF4-FFF2-40B4-BE49-F238E27FC236}">
                  <a16:creationId xmlns:a16="http://schemas.microsoft.com/office/drawing/2014/main" id="{E94A1FFB-C609-48E0-9AAC-B875705A529C}"/>
                </a:ext>
              </a:extLst>
            </p:cNvPr>
            <p:cNvSpPr/>
            <p:nvPr/>
          </p:nvSpPr>
          <p:spPr>
            <a:xfrm>
              <a:off x="7099712" y="436591"/>
              <a:ext cx="297684" cy="305699"/>
            </a:xfrm>
            <a:custGeom>
              <a:avLst/>
              <a:gdLst>
                <a:gd name="connsiteX0" fmla="*/ 42363 w 297684"/>
                <a:gd name="connsiteY0" fmla="*/ 0 h 305699"/>
                <a:gd name="connsiteX1" fmla="*/ 0 w 297684"/>
                <a:gd name="connsiteY1" fmla="*/ 0 h 305699"/>
                <a:gd name="connsiteX2" fmla="*/ 255321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1" y="305699"/>
                  </a:lnTo>
                  <a:lnTo>
                    <a:pt x="297684" y="305699"/>
                  </a:lnTo>
                  <a:close/>
                </a:path>
              </a:pathLst>
            </a:custGeom>
            <a:grpFill/>
            <a:ln w="11442" cap="flat">
              <a:noFill/>
              <a:prstDash val="solid"/>
              <a:miter/>
            </a:ln>
          </p:spPr>
          <p:txBody>
            <a:bodyPr rtlCol="0" anchor="ctr"/>
            <a:lstStyle/>
            <a:p>
              <a:endParaRPr lang="en-US"/>
            </a:p>
          </p:txBody>
        </p:sp>
        <p:sp>
          <p:nvSpPr>
            <p:cNvPr id="2349" name="Freeform: Shape 2348">
              <a:extLst>
                <a:ext uri="{FF2B5EF4-FFF2-40B4-BE49-F238E27FC236}">
                  <a16:creationId xmlns:a16="http://schemas.microsoft.com/office/drawing/2014/main" id="{E9FF9A29-D1AA-460B-AA49-F1181C7A79C3}"/>
                </a:ext>
              </a:extLst>
            </p:cNvPr>
            <p:cNvSpPr/>
            <p:nvPr/>
          </p:nvSpPr>
          <p:spPr>
            <a:xfrm>
              <a:off x="6877594" y="436591"/>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30" y="305699"/>
                  </a:lnTo>
                  <a:close/>
                </a:path>
              </a:pathLst>
            </a:custGeom>
            <a:grpFill/>
            <a:ln w="11442" cap="flat">
              <a:noFill/>
              <a:prstDash val="solid"/>
              <a:miter/>
            </a:ln>
          </p:spPr>
          <p:txBody>
            <a:bodyPr rtlCol="0" anchor="ctr"/>
            <a:lstStyle/>
            <a:p>
              <a:endParaRPr lang="en-US"/>
            </a:p>
          </p:txBody>
        </p:sp>
        <p:sp>
          <p:nvSpPr>
            <p:cNvPr id="2350" name="Freeform: Shape 2349">
              <a:extLst>
                <a:ext uri="{FF2B5EF4-FFF2-40B4-BE49-F238E27FC236}">
                  <a16:creationId xmlns:a16="http://schemas.microsoft.com/office/drawing/2014/main" id="{0D4D1D97-214A-4A0F-A7C2-EC232C6A9BE8}"/>
                </a:ext>
              </a:extLst>
            </p:cNvPr>
            <p:cNvSpPr/>
            <p:nvPr/>
          </p:nvSpPr>
          <p:spPr>
            <a:xfrm>
              <a:off x="6656621" y="436591"/>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30" y="305699"/>
                  </a:lnTo>
                  <a:close/>
                </a:path>
              </a:pathLst>
            </a:custGeom>
            <a:grpFill/>
            <a:ln w="11442" cap="flat">
              <a:noFill/>
              <a:prstDash val="solid"/>
              <a:miter/>
            </a:ln>
          </p:spPr>
          <p:txBody>
            <a:bodyPr rtlCol="0" anchor="ctr"/>
            <a:lstStyle/>
            <a:p>
              <a:endParaRPr lang="en-US"/>
            </a:p>
          </p:txBody>
        </p:sp>
        <p:sp>
          <p:nvSpPr>
            <p:cNvPr id="2351" name="Freeform: Shape 2350">
              <a:extLst>
                <a:ext uri="{FF2B5EF4-FFF2-40B4-BE49-F238E27FC236}">
                  <a16:creationId xmlns:a16="http://schemas.microsoft.com/office/drawing/2014/main" id="{7684594F-C4EC-410F-9C00-70CEE41B7684}"/>
                </a:ext>
              </a:extLst>
            </p:cNvPr>
            <p:cNvSpPr/>
            <p:nvPr/>
          </p:nvSpPr>
          <p:spPr>
            <a:xfrm>
              <a:off x="6435647"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2352" name="Freeform: Shape 2351">
              <a:extLst>
                <a:ext uri="{FF2B5EF4-FFF2-40B4-BE49-F238E27FC236}">
                  <a16:creationId xmlns:a16="http://schemas.microsoft.com/office/drawing/2014/main" id="{6B7AB3C0-329C-44A9-A368-BB573D9C1528}"/>
                </a:ext>
              </a:extLst>
            </p:cNvPr>
            <p:cNvSpPr/>
            <p:nvPr/>
          </p:nvSpPr>
          <p:spPr>
            <a:xfrm>
              <a:off x="6214674"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2353" name="Freeform: Shape 2352">
              <a:extLst>
                <a:ext uri="{FF2B5EF4-FFF2-40B4-BE49-F238E27FC236}">
                  <a16:creationId xmlns:a16="http://schemas.microsoft.com/office/drawing/2014/main" id="{4D08E2BB-A239-4D31-9C8A-A72D5A77820A}"/>
                </a:ext>
              </a:extLst>
            </p:cNvPr>
            <p:cNvSpPr/>
            <p:nvPr/>
          </p:nvSpPr>
          <p:spPr>
            <a:xfrm>
              <a:off x="5993701"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2354" name="Freeform: Shape 2353">
              <a:extLst>
                <a:ext uri="{FF2B5EF4-FFF2-40B4-BE49-F238E27FC236}">
                  <a16:creationId xmlns:a16="http://schemas.microsoft.com/office/drawing/2014/main" id="{919CAF43-3116-42A1-B9DB-7288068EC44A}"/>
                </a:ext>
              </a:extLst>
            </p:cNvPr>
            <p:cNvSpPr/>
            <p:nvPr/>
          </p:nvSpPr>
          <p:spPr>
            <a:xfrm>
              <a:off x="5772727" y="436591"/>
              <a:ext cx="298829" cy="305699"/>
            </a:xfrm>
            <a:custGeom>
              <a:avLst/>
              <a:gdLst>
                <a:gd name="connsiteX0" fmla="*/ 42363 w 298829"/>
                <a:gd name="connsiteY0" fmla="*/ 0 h 305699"/>
                <a:gd name="connsiteX1" fmla="*/ 0 w 298829"/>
                <a:gd name="connsiteY1" fmla="*/ 0 h 305699"/>
                <a:gd name="connsiteX2" fmla="*/ 255322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2" y="305699"/>
                  </a:lnTo>
                  <a:lnTo>
                    <a:pt x="298830" y="305699"/>
                  </a:lnTo>
                  <a:close/>
                </a:path>
              </a:pathLst>
            </a:custGeom>
            <a:grpFill/>
            <a:ln w="11442" cap="flat">
              <a:noFill/>
              <a:prstDash val="solid"/>
              <a:miter/>
            </a:ln>
          </p:spPr>
          <p:txBody>
            <a:bodyPr rtlCol="0" anchor="ctr"/>
            <a:lstStyle/>
            <a:p>
              <a:endParaRPr lang="en-US"/>
            </a:p>
          </p:txBody>
        </p:sp>
        <p:sp>
          <p:nvSpPr>
            <p:cNvPr id="2355" name="Freeform: Shape 2354">
              <a:extLst>
                <a:ext uri="{FF2B5EF4-FFF2-40B4-BE49-F238E27FC236}">
                  <a16:creationId xmlns:a16="http://schemas.microsoft.com/office/drawing/2014/main" id="{B9F0D45E-F68D-42A3-8E42-78222DC9E346}"/>
                </a:ext>
              </a:extLst>
            </p:cNvPr>
            <p:cNvSpPr/>
            <p:nvPr/>
          </p:nvSpPr>
          <p:spPr>
            <a:xfrm>
              <a:off x="5551754" y="436591"/>
              <a:ext cx="297684" cy="305699"/>
            </a:xfrm>
            <a:custGeom>
              <a:avLst/>
              <a:gdLst>
                <a:gd name="connsiteX0" fmla="*/ 42363 w 297684"/>
                <a:gd name="connsiteY0" fmla="*/ 0 h 305699"/>
                <a:gd name="connsiteX1" fmla="*/ 0 w 297684"/>
                <a:gd name="connsiteY1" fmla="*/ 0 h 305699"/>
                <a:gd name="connsiteX2" fmla="*/ 255321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1" y="305699"/>
                  </a:lnTo>
                  <a:lnTo>
                    <a:pt x="297684" y="305699"/>
                  </a:lnTo>
                  <a:close/>
                </a:path>
              </a:pathLst>
            </a:custGeom>
            <a:grpFill/>
            <a:ln w="11442" cap="flat">
              <a:noFill/>
              <a:prstDash val="solid"/>
              <a:miter/>
            </a:ln>
          </p:spPr>
          <p:txBody>
            <a:bodyPr rtlCol="0" anchor="ctr"/>
            <a:lstStyle/>
            <a:p>
              <a:endParaRPr lang="en-US"/>
            </a:p>
          </p:txBody>
        </p:sp>
        <p:sp>
          <p:nvSpPr>
            <p:cNvPr id="2356" name="Freeform: Shape 2355">
              <a:extLst>
                <a:ext uri="{FF2B5EF4-FFF2-40B4-BE49-F238E27FC236}">
                  <a16:creationId xmlns:a16="http://schemas.microsoft.com/office/drawing/2014/main" id="{37B66499-1A7A-4F29-BCCA-838EB5CB7E91}"/>
                </a:ext>
              </a:extLst>
            </p:cNvPr>
            <p:cNvSpPr/>
            <p:nvPr/>
          </p:nvSpPr>
          <p:spPr>
            <a:xfrm>
              <a:off x="5330780" y="436591"/>
              <a:ext cx="297684" cy="305699"/>
            </a:xfrm>
            <a:custGeom>
              <a:avLst/>
              <a:gdLst>
                <a:gd name="connsiteX0" fmla="*/ 42363 w 297684"/>
                <a:gd name="connsiteY0" fmla="*/ 0 h 305699"/>
                <a:gd name="connsiteX1" fmla="*/ 0 w 297684"/>
                <a:gd name="connsiteY1" fmla="*/ 0 h 305699"/>
                <a:gd name="connsiteX2" fmla="*/ 255321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1" y="305699"/>
                  </a:lnTo>
                  <a:lnTo>
                    <a:pt x="297684" y="305699"/>
                  </a:lnTo>
                  <a:close/>
                </a:path>
              </a:pathLst>
            </a:custGeom>
            <a:grpFill/>
            <a:ln w="11442" cap="flat">
              <a:noFill/>
              <a:prstDash val="solid"/>
              <a:miter/>
            </a:ln>
          </p:spPr>
          <p:txBody>
            <a:bodyPr rtlCol="0" anchor="ctr"/>
            <a:lstStyle/>
            <a:p>
              <a:endParaRPr lang="en-US"/>
            </a:p>
          </p:txBody>
        </p:sp>
        <p:sp>
          <p:nvSpPr>
            <p:cNvPr id="2357" name="Freeform: Shape 2356">
              <a:extLst>
                <a:ext uri="{FF2B5EF4-FFF2-40B4-BE49-F238E27FC236}">
                  <a16:creationId xmlns:a16="http://schemas.microsoft.com/office/drawing/2014/main" id="{B30CC7F3-B9EC-4585-9AD8-071847776393}"/>
                </a:ext>
              </a:extLst>
            </p:cNvPr>
            <p:cNvSpPr/>
            <p:nvPr/>
          </p:nvSpPr>
          <p:spPr>
            <a:xfrm>
              <a:off x="5108662" y="436591"/>
              <a:ext cx="298829" cy="305699"/>
            </a:xfrm>
            <a:custGeom>
              <a:avLst/>
              <a:gdLst>
                <a:gd name="connsiteX0" fmla="*/ 43508 w 298829"/>
                <a:gd name="connsiteY0" fmla="*/ 0 h 305699"/>
                <a:gd name="connsiteX1" fmla="*/ 0 w 298829"/>
                <a:gd name="connsiteY1" fmla="*/ 0 h 305699"/>
                <a:gd name="connsiteX2" fmla="*/ 256466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6" y="305699"/>
                  </a:lnTo>
                  <a:lnTo>
                    <a:pt x="298829" y="305699"/>
                  </a:lnTo>
                  <a:close/>
                </a:path>
              </a:pathLst>
            </a:custGeom>
            <a:grpFill/>
            <a:ln w="11442" cap="flat">
              <a:noFill/>
              <a:prstDash val="solid"/>
              <a:miter/>
            </a:ln>
          </p:spPr>
          <p:txBody>
            <a:bodyPr rtlCol="0" anchor="ctr"/>
            <a:lstStyle/>
            <a:p>
              <a:endParaRPr lang="en-US"/>
            </a:p>
          </p:txBody>
        </p:sp>
        <p:sp>
          <p:nvSpPr>
            <p:cNvPr id="2358" name="Freeform: Shape 2357">
              <a:extLst>
                <a:ext uri="{FF2B5EF4-FFF2-40B4-BE49-F238E27FC236}">
                  <a16:creationId xmlns:a16="http://schemas.microsoft.com/office/drawing/2014/main" id="{77913277-423D-4539-8077-310472F43BA5}"/>
                </a:ext>
              </a:extLst>
            </p:cNvPr>
            <p:cNvSpPr/>
            <p:nvPr/>
          </p:nvSpPr>
          <p:spPr>
            <a:xfrm>
              <a:off x="4887688"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sp>
          <p:nvSpPr>
            <p:cNvPr id="2359" name="Freeform: Shape 2358">
              <a:extLst>
                <a:ext uri="{FF2B5EF4-FFF2-40B4-BE49-F238E27FC236}">
                  <a16:creationId xmlns:a16="http://schemas.microsoft.com/office/drawing/2014/main" id="{00C67C97-EDAD-47FC-9710-B6A6D3D732D2}"/>
                </a:ext>
              </a:extLst>
            </p:cNvPr>
            <p:cNvSpPr/>
            <p:nvPr/>
          </p:nvSpPr>
          <p:spPr>
            <a:xfrm>
              <a:off x="4666715"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2360" name="Freeform: Shape 2359">
              <a:extLst>
                <a:ext uri="{FF2B5EF4-FFF2-40B4-BE49-F238E27FC236}">
                  <a16:creationId xmlns:a16="http://schemas.microsoft.com/office/drawing/2014/main" id="{66B4F3F3-EC18-474F-8A6F-3C3C9F62AD28}"/>
                </a:ext>
              </a:extLst>
            </p:cNvPr>
            <p:cNvSpPr/>
            <p:nvPr/>
          </p:nvSpPr>
          <p:spPr>
            <a:xfrm>
              <a:off x="4445742"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2361" name="Freeform: Shape 2360">
              <a:extLst>
                <a:ext uri="{FF2B5EF4-FFF2-40B4-BE49-F238E27FC236}">
                  <a16:creationId xmlns:a16="http://schemas.microsoft.com/office/drawing/2014/main" id="{F817363A-3B98-4102-A335-39C5855B91EF}"/>
                </a:ext>
              </a:extLst>
            </p:cNvPr>
            <p:cNvSpPr/>
            <p:nvPr/>
          </p:nvSpPr>
          <p:spPr>
            <a:xfrm>
              <a:off x="4224768"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sp>
          <p:nvSpPr>
            <p:cNvPr id="2362" name="Freeform: Shape 2361">
              <a:extLst>
                <a:ext uri="{FF2B5EF4-FFF2-40B4-BE49-F238E27FC236}">
                  <a16:creationId xmlns:a16="http://schemas.microsoft.com/office/drawing/2014/main" id="{4AF06C41-9140-4FB7-81F6-C24CA6F6F5FB}"/>
                </a:ext>
              </a:extLst>
            </p:cNvPr>
            <p:cNvSpPr/>
            <p:nvPr/>
          </p:nvSpPr>
          <p:spPr>
            <a:xfrm>
              <a:off x="4003795" y="436591"/>
              <a:ext cx="298829" cy="305699"/>
            </a:xfrm>
            <a:custGeom>
              <a:avLst/>
              <a:gdLst>
                <a:gd name="connsiteX0" fmla="*/ 42363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2363" name="Freeform: Shape 2362">
              <a:extLst>
                <a:ext uri="{FF2B5EF4-FFF2-40B4-BE49-F238E27FC236}">
                  <a16:creationId xmlns:a16="http://schemas.microsoft.com/office/drawing/2014/main" id="{5C5AEC45-A6DF-43AE-A5A5-186923AB7E68}"/>
                </a:ext>
              </a:extLst>
            </p:cNvPr>
            <p:cNvSpPr/>
            <p:nvPr/>
          </p:nvSpPr>
          <p:spPr>
            <a:xfrm>
              <a:off x="3782821" y="436591"/>
              <a:ext cx="297684" cy="305699"/>
            </a:xfrm>
            <a:custGeom>
              <a:avLst/>
              <a:gdLst>
                <a:gd name="connsiteX0" fmla="*/ 42363 w 297684"/>
                <a:gd name="connsiteY0" fmla="*/ 0 h 305699"/>
                <a:gd name="connsiteX1" fmla="*/ 0 w 297684"/>
                <a:gd name="connsiteY1" fmla="*/ 0 h 305699"/>
                <a:gd name="connsiteX2" fmla="*/ 255322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2" y="305699"/>
                  </a:lnTo>
                  <a:lnTo>
                    <a:pt x="297684" y="305699"/>
                  </a:lnTo>
                  <a:close/>
                </a:path>
              </a:pathLst>
            </a:custGeom>
            <a:grpFill/>
            <a:ln w="11442" cap="flat">
              <a:noFill/>
              <a:prstDash val="solid"/>
              <a:miter/>
            </a:ln>
          </p:spPr>
          <p:txBody>
            <a:bodyPr rtlCol="0" anchor="ctr"/>
            <a:lstStyle/>
            <a:p>
              <a:endParaRPr lang="en-US"/>
            </a:p>
          </p:txBody>
        </p:sp>
        <p:sp>
          <p:nvSpPr>
            <p:cNvPr id="2364" name="Freeform: Shape 2363">
              <a:extLst>
                <a:ext uri="{FF2B5EF4-FFF2-40B4-BE49-F238E27FC236}">
                  <a16:creationId xmlns:a16="http://schemas.microsoft.com/office/drawing/2014/main" id="{F4159DD8-43B6-42DC-883C-ED4CA9F9145E}"/>
                </a:ext>
              </a:extLst>
            </p:cNvPr>
            <p:cNvSpPr/>
            <p:nvPr/>
          </p:nvSpPr>
          <p:spPr>
            <a:xfrm>
              <a:off x="3560703" y="436591"/>
              <a:ext cx="298829" cy="305699"/>
            </a:xfrm>
            <a:custGeom>
              <a:avLst/>
              <a:gdLst>
                <a:gd name="connsiteX0" fmla="*/ 43508 w 298829"/>
                <a:gd name="connsiteY0" fmla="*/ 0 h 305699"/>
                <a:gd name="connsiteX1" fmla="*/ 0 w 298829"/>
                <a:gd name="connsiteY1" fmla="*/ 0 h 305699"/>
                <a:gd name="connsiteX2" fmla="*/ 256466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6" y="305699"/>
                  </a:lnTo>
                  <a:lnTo>
                    <a:pt x="298829" y="305699"/>
                  </a:lnTo>
                  <a:close/>
                </a:path>
              </a:pathLst>
            </a:custGeom>
            <a:grpFill/>
            <a:ln w="11442" cap="flat">
              <a:noFill/>
              <a:prstDash val="solid"/>
              <a:miter/>
            </a:ln>
          </p:spPr>
          <p:txBody>
            <a:bodyPr rtlCol="0" anchor="ctr"/>
            <a:lstStyle/>
            <a:p>
              <a:endParaRPr lang="en-US"/>
            </a:p>
          </p:txBody>
        </p:sp>
        <p:sp>
          <p:nvSpPr>
            <p:cNvPr id="2365" name="Freeform: Shape 2364">
              <a:extLst>
                <a:ext uri="{FF2B5EF4-FFF2-40B4-BE49-F238E27FC236}">
                  <a16:creationId xmlns:a16="http://schemas.microsoft.com/office/drawing/2014/main" id="{5983C229-A38B-478C-B09E-98D841EDD3F7}"/>
                </a:ext>
              </a:extLst>
            </p:cNvPr>
            <p:cNvSpPr/>
            <p:nvPr/>
          </p:nvSpPr>
          <p:spPr>
            <a:xfrm>
              <a:off x="3339730" y="436591"/>
              <a:ext cx="298829" cy="305699"/>
            </a:xfrm>
            <a:custGeom>
              <a:avLst/>
              <a:gdLst>
                <a:gd name="connsiteX0" fmla="*/ 43508 w 298829"/>
                <a:gd name="connsiteY0" fmla="*/ 0 h 305699"/>
                <a:gd name="connsiteX1" fmla="*/ 0 w 298829"/>
                <a:gd name="connsiteY1" fmla="*/ 0 h 305699"/>
                <a:gd name="connsiteX2" fmla="*/ 256466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6" y="305699"/>
                  </a:lnTo>
                  <a:lnTo>
                    <a:pt x="298829" y="305699"/>
                  </a:lnTo>
                  <a:close/>
                </a:path>
              </a:pathLst>
            </a:custGeom>
            <a:grpFill/>
            <a:ln w="11442" cap="flat">
              <a:noFill/>
              <a:prstDash val="solid"/>
              <a:miter/>
            </a:ln>
          </p:spPr>
          <p:txBody>
            <a:bodyPr rtlCol="0" anchor="ctr"/>
            <a:lstStyle/>
            <a:p>
              <a:endParaRPr lang="en-US"/>
            </a:p>
          </p:txBody>
        </p:sp>
        <p:sp>
          <p:nvSpPr>
            <p:cNvPr id="2366" name="Freeform: Shape 2365">
              <a:extLst>
                <a:ext uri="{FF2B5EF4-FFF2-40B4-BE49-F238E27FC236}">
                  <a16:creationId xmlns:a16="http://schemas.microsoft.com/office/drawing/2014/main" id="{10D68315-9FFD-46C9-BA5C-43F57A9FDBE5}"/>
                </a:ext>
              </a:extLst>
            </p:cNvPr>
            <p:cNvSpPr/>
            <p:nvPr/>
          </p:nvSpPr>
          <p:spPr>
            <a:xfrm>
              <a:off x="3118756"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sp>
          <p:nvSpPr>
            <p:cNvPr id="2367" name="Freeform: Shape 2366">
              <a:extLst>
                <a:ext uri="{FF2B5EF4-FFF2-40B4-BE49-F238E27FC236}">
                  <a16:creationId xmlns:a16="http://schemas.microsoft.com/office/drawing/2014/main" id="{1CE0A99F-6B4A-496D-8D83-24FA0FBF5C7E}"/>
                </a:ext>
              </a:extLst>
            </p:cNvPr>
            <p:cNvSpPr/>
            <p:nvPr/>
          </p:nvSpPr>
          <p:spPr>
            <a:xfrm>
              <a:off x="2897783"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2368" name="Freeform: Shape 2367">
              <a:extLst>
                <a:ext uri="{FF2B5EF4-FFF2-40B4-BE49-F238E27FC236}">
                  <a16:creationId xmlns:a16="http://schemas.microsoft.com/office/drawing/2014/main" id="{AFA31038-D823-4FE6-9E9B-7D0A8E707FE4}"/>
                </a:ext>
              </a:extLst>
            </p:cNvPr>
            <p:cNvSpPr/>
            <p:nvPr/>
          </p:nvSpPr>
          <p:spPr>
            <a:xfrm>
              <a:off x="2676810"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2369" name="Freeform: Shape 2368">
              <a:extLst>
                <a:ext uri="{FF2B5EF4-FFF2-40B4-BE49-F238E27FC236}">
                  <a16:creationId xmlns:a16="http://schemas.microsoft.com/office/drawing/2014/main" id="{A23A194C-6AD6-4E6D-9EBF-F09C5E0E5F02}"/>
                </a:ext>
              </a:extLst>
            </p:cNvPr>
            <p:cNvSpPr/>
            <p:nvPr/>
          </p:nvSpPr>
          <p:spPr>
            <a:xfrm>
              <a:off x="2455836"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sp>
          <p:nvSpPr>
            <p:cNvPr id="2370" name="Freeform: Shape 2369">
              <a:extLst>
                <a:ext uri="{FF2B5EF4-FFF2-40B4-BE49-F238E27FC236}">
                  <a16:creationId xmlns:a16="http://schemas.microsoft.com/office/drawing/2014/main" id="{733E8981-90E6-4ABD-B659-BA7878759F8D}"/>
                </a:ext>
              </a:extLst>
            </p:cNvPr>
            <p:cNvSpPr/>
            <p:nvPr/>
          </p:nvSpPr>
          <p:spPr>
            <a:xfrm>
              <a:off x="2234863" y="436591"/>
              <a:ext cx="298829" cy="305699"/>
            </a:xfrm>
            <a:custGeom>
              <a:avLst/>
              <a:gdLst>
                <a:gd name="connsiteX0" fmla="*/ 42363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2371" name="Freeform: Shape 2370">
              <a:extLst>
                <a:ext uri="{FF2B5EF4-FFF2-40B4-BE49-F238E27FC236}">
                  <a16:creationId xmlns:a16="http://schemas.microsoft.com/office/drawing/2014/main" id="{D1B0CB66-8066-494E-9BED-807106E2F139}"/>
                </a:ext>
              </a:extLst>
            </p:cNvPr>
            <p:cNvSpPr/>
            <p:nvPr/>
          </p:nvSpPr>
          <p:spPr>
            <a:xfrm>
              <a:off x="2013889" y="436591"/>
              <a:ext cx="297684" cy="305699"/>
            </a:xfrm>
            <a:custGeom>
              <a:avLst/>
              <a:gdLst>
                <a:gd name="connsiteX0" fmla="*/ 42363 w 297684"/>
                <a:gd name="connsiteY0" fmla="*/ 0 h 305699"/>
                <a:gd name="connsiteX1" fmla="*/ 0 w 297684"/>
                <a:gd name="connsiteY1" fmla="*/ 0 h 305699"/>
                <a:gd name="connsiteX2" fmla="*/ 255322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2" y="305699"/>
                  </a:lnTo>
                  <a:lnTo>
                    <a:pt x="297684" y="305699"/>
                  </a:lnTo>
                  <a:close/>
                </a:path>
              </a:pathLst>
            </a:custGeom>
            <a:grpFill/>
            <a:ln w="11442" cap="flat">
              <a:noFill/>
              <a:prstDash val="solid"/>
              <a:miter/>
            </a:ln>
          </p:spPr>
          <p:txBody>
            <a:bodyPr rtlCol="0" anchor="ctr"/>
            <a:lstStyle/>
            <a:p>
              <a:endParaRPr lang="en-US"/>
            </a:p>
          </p:txBody>
        </p:sp>
        <p:sp>
          <p:nvSpPr>
            <p:cNvPr id="2372" name="Freeform: Shape 2371">
              <a:extLst>
                <a:ext uri="{FF2B5EF4-FFF2-40B4-BE49-F238E27FC236}">
                  <a16:creationId xmlns:a16="http://schemas.microsoft.com/office/drawing/2014/main" id="{0EFFE043-BB1B-49D3-8756-CA5B142612B8}"/>
                </a:ext>
              </a:extLst>
            </p:cNvPr>
            <p:cNvSpPr/>
            <p:nvPr/>
          </p:nvSpPr>
          <p:spPr>
            <a:xfrm>
              <a:off x="1791771" y="436591"/>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29" y="305699"/>
                  </a:lnTo>
                  <a:close/>
                </a:path>
              </a:pathLst>
            </a:custGeom>
            <a:grpFill/>
            <a:ln w="11442" cap="flat">
              <a:noFill/>
              <a:prstDash val="solid"/>
              <a:miter/>
            </a:ln>
          </p:spPr>
          <p:txBody>
            <a:bodyPr rtlCol="0" anchor="ctr"/>
            <a:lstStyle/>
            <a:p>
              <a:endParaRPr lang="en-US"/>
            </a:p>
          </p:txBody>
        </p:sp>
        <p:sp>
          <p:nvSpPr>
            <p:cNvPr id="2373" name="Freeform: Shape 2372">
              <a:extLst>
                <a:ext uri="{FF2B5EF4-FFF2-40B4-BE49-F238E27FC236}">
                  <a16:creationId xmlns:a16="http://schemas.microsoft.com/office/drawing/2014/main" id="{EB3F079D-63E4-4E2E-B3EF-72353EB3F789}"/>
                </a:ext>
              </a:extLst>
            </p:cNvPr>
            <p:cNvSpPr/>
            <p:nvPr/>
          </p:nvSpPr>
          <p:spPr>
            <a:xfrm>
              <a:off x="1570798" y="436591"/>
              <a:ext cx="298829" cy="305699"/>
            </a:xfrm>
            <a:custGeom>
              <a:avLst/>
              <a:gdLst>
                <a:gd name="connsiteX0" fmla="*/ 43508 w 298829"/>
                <a:gd name="connsiteY0" fmla="*/ 0 h 305699"/>
                <a:gd name="connsiteX1" fmla="*/ 0 w 298829"/>
                <a:gd name="connsiteY1" fmla="*/ 0 h 305699"/>
                <a:gd name="connsiteX2" fmla="*/ 256466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6" y="305699"/>
                  </a:lnTo>
                  <a:lnTo>
                    <a:pt x="298829" y="305699"/>
                  </a:lnTo>
                  <a:close/>
                </a:path>
              </a:pathLst>
            </a:custGeom>
            <a:grpFill/>
            <a:ln w="11442" cap="flat">
              <a:noFill/>
              <a:prstDash val="solid"/>
              <a:miter/>
            </a:ln>
          </p:spPr>
          <p:txBody>
            <a:bodyPr rtlCol="0" anchor="ctr"/>
            <a:lstStyle/>
            <a:p>
              <a:endParaRPr lang="en-US"/>
            </a:p>
          </p:txBody>
        </p:sp>
        <p:sp>
          <p:nvSpPr>
            <p:cNvPr id="2374" name="Freeform: Shape 2373">
              <a:extLst>
                <a:ext uri="{FF2B5EF4-FFF2-40B4-BE49-F238E27FC236}">
                  <a16:creationId xmlns:a16="http://schemas.microsoft.com/office/drawing/2014/main" id="{CA21CC82-A86E-461A-BFFD-DB646CBEE8F9}"/>
                </a:ext>
              </a:extLst>
            </p:cNvPr>
            <p:cNvSpPr/>
            <p:nvPr/>
          </p:nvSpPr>
          <p:spPr>
            <a:xfrm>
              <a:off x="1349824"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sp>
          <p:nvSpPr>
            <p:cNvPr id="2375" name="Freeform: Shape 2374">
              <a:extLst>
                <a:ext uri="{FF2B5EF4-FFF2-40B4-BE49-F238E27FC236}">
                  <a16:creationId xmlns:a16="http://schemas.microsoft.com/office/drawing/2014/main" id="{433DA0E2-BD12-4093-BFD9-9376C71A57F0}"/>
                </a:ext>
              </a:extLst>
            </p:cNvPr>
            <p:cNvSpPr/>
            <p:nvPr/>
          </p:nvSpPr>
          <p:spPr>
            <a:xfrm>
              <a:off x="1128851"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sp>
          <p:nvSpPr>
            <p:cNvPr id="2376" name="Freeform: Shape 2375">
              <a:extLst>
                <a:ext uri="{FF2B5EF4-FFF2-40B4-BE49-F238E27FC236}">
                  <a16:creationId xmlns:a16="http://schemas.microsoft.com/office/drawing/2014/main" id="{91BF546E-1CB9-4763-82C8-D7EC6E18F1E8}"/>
                </a:ext>
              </a:extLst>
            </p:cNvPr>
            <p:cNvSpPr/>
            <p:nvPr/>
          </p:nvSpPr>
          <p:spPr>
            <a:xfrm>
              <a:off x="907877"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sp>
          <p:nvSpPr>
            <p:cNvPr id="2377" name="Freeform: Shape 2376">
              <a:extLst>
                <a:ext uri="{FF2B5EF4-FFF2-40B4-BE49-F238E27FC236}">
                  <a16:creationId xmlns:a16="http://schemas.microsoft.com/office/drawing/2014/main" id="{64B38577-99E9-4DA9-8021-452AE7883C23}"/>
                </a:ext>
              </a:extLst>
            </p:cNvPr>
            <p:cNvSpPr/>
            <p:nvPr/>
          </p:nvSpPr>
          <p:spPr>
            <a:xfrm>
              <a:off x="686904" y="436591"/>
              <a:ext cx="298829" cy="305699"/>
            </a:xfrm>
            <a:custGeom>
              <a:avLst/>
              <a:gdLst>
                <a:gd name="connsiteX0" fmla="*/ 42363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sp>
          <p:nvSpPr>
            <p:cNvPr id="2378" name="Freeform: Shape 2377">
              <a:extLst>
                <a:ext uri="{FF2B5EF4-FFF2-40B4-BE49-F238E27FC236}">
                  <a16:creationId xmlns:a16="http://schemas.microsoft.com/office/drawing/2014/main" id="{F69F6C8C-B5FA-4A90-A438-B3EA8F4E95A5}"/>
                </a:ext>
              </a:extLst>
            </p:cNvPr>
            <p:cNvSpPr/>
            <p:nvPr/>
          </p:nvSpPr>
          <p:spPr>
            <a:xfrm>
              <a:off x="465930" y="436591"/>
              <a:ext cx="297684" cy="305699"/>
            </a:xfrm>
            <a:custGeom>
              <a:avLst/>
              <a:gdLst>
                <a:gd name="connsiteX0" fmla="*/ 42363 w 297684"/>
                <a:gd name="connsiteY0" fmla="*/ 0 h 305699"/>
                <a:gd name="connsiteX1" fmla="*/ 0 w 297684"/>
                <a:gd name="connsiteY1" fmla="*/ 0 h 305699"/>
                <a:gd name="connsiteX2" fmla="*/ 255322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2" y="305699"/>
                  </a:lnTo>
                  <a:lnTo>
                    <a:pt x="297684" y="305699"/>
                  </a:lnTo>
                  <a:close/>
                </a:path>
              </a:pathLst>
            </a:custGeom>
            <a:grpFill/>
            <a:ln w="11442" cap="flat">
              <a:noFill/>
              <a:prstDash val="solid"/>
              <a:miter/>
            </a:ln>
          </p:spPr>
          <p:txBody>
            <a:bodyPr rtlCol="0" anchor="ctr"/>
            <a:lstStyle/>
            <a:p>
              <a:endParaRPr lang="en-US"/>
            </a:p>
          </p:txBody>
        </p:sp>
        <p:sp>
          <p:nvSpPr>
            <p:cNvPr id="2379" name="Freeform: Shape 2378">
              <a:extLst>
                <a:ext uri="{FF2B5EF4-FFF2-40B4-BE49-F238E27FC236}">
                  <a16:creationId xmlns:a16="http://schemas.microsoft.com/office/drawing/2014/main" id="{994F3B60-DC60-4D24-A053-DA7EFBA4886E}"/>
                </a:ext>
              </a:extLst>
            </p:cNvPr>
            <p:cNvSpPr/>
            <p:nvPr/>
          </p:nvSpPr>
          <p:spPr>
            <a:xfrm>
              <a:off x="244957" y="436591"/>
              <a:ext cx="297684" cy="305699"/>
            </a:xfrm>
            <a:custGeom>
              <a:avLst/>
              <a:gdLst>
                <a:gd name="connsiteX0" fmla="*/ 42363 w 297684"/>
                <a:gd name="connsiteY0" fmla="*/ 0 h 305699"/>
                <a:gd name="connsiteX1" fmla="*/ 0 w 297684"/>
                <a:gd name="connsiteY1" fmla="*/ 0 h 305699"/>
                <a:gd name="connsiteX2" fmla="*/ 255322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2" y="305699"/>
                  </a:lnTo>
                  <a:lnTo>
                    <a:pt x="297684" y="305699"/>
                  </a:lnTo>
                  <a:close/>
                </a:path>
              </a:pathLst>
            </a:custGeom>
            <a:grpFill/>
            <a:ln w="11442" cap="flat">
              <a:noFill/>
              <a:prstDash val="solid"/>
              <a:miter/>
            </a:ln>
          </p:spPr>
          <p:txBody>
            <a:bodyPr rtlCol="0" anchor="ctr"/>
            <a:lstStyle/>
            <a:p>
              <a:endParaRPr lang="en-US"/>
            </a:p>
          </p:txBody>
        </p:sp>
        <p:sp>
          <p:nvSpPr>
            <p:cNvPr id="2380" name="Freeform: Shape 2379">
              <a:extLst>
                <a:ext uri="{FF2B5EF4-FFF2-40B4-BE49-F238E27FC236}">
                  <a16:creationId xmlns:a16="http://schemas.microsoft.com/office/drawing/2014/main" id="{03AFAC77-89AC-4B58-8C9A-5DB98F8AC733}"/>
                </a:ext>
              </a:extLst>
            </p:cNvPr>
            <p:cNvSpPr/>
            <p:nvPr/>
          </p:nvSpPr>
          <p:spPr>
            <a:xfrm>
              <a:off x="22839" y="436591"/>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29" y="305699"/>
                  </a:lnTo>
                  <a:close/>
                </a:path>
              </a:pathLst>
            </a:custGeom>
            <a:grpFill/>
            <a:ln w="11442" cap="flat">
              <a:noFill/>
              <a:prstDash val="solid"/>
              <a:miter/>
            </a:ln>
          </p:spPr>
          <p:txBody>
            <a:bodyPr rtlCol="0" anchor="ctr"/>
            <a:lstStyle/>
            <a:p>
              <a:endParaRPr lang="en-US"/>
            </a:p>
          </p:txBody>
        </p:sp>
        <p:sp>
          <p:nvSpPr>
            <p:cNvPr id="2381" name="Freeform: Shape 2380">
              <a:extLst>
                <a:ext uri="{FF2B5EF4-FFF2-40B4-BE49-F238E27FC236}">
                  <a16:creationId xmlns:a16="http://schemas.microsoft.com/office/drawing/2014/main" id="{4FA5F03A-4936-4D16-93B8-9F48083B0759}"/>
                </a:ext>
              </a:extLst>
            </p:cNvPr>
            <p:cNvSpPr/>
            <p:nvPr/>
          </p:nvSpPr>
          <p:spPr>
            <a:xfrm>
              <a:off x="-198134"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sp>
          <p:nvSpPr>
            <p:cNvPr id="2382" name="Freeform: Shape 2381">
              <a:extLst>
                <a:ext uri="{FF2B5EF4-FFF2-40B4-BE49-F238E27FC236}">
                  <a16:creationId xmlns:a16="http://schemas.microsoft.com/office/drawing/2014/main" id="{BE84B8DE-3089-4ED5-BF72-AB3D22D34599}"/>
                </a:ext>
              </a:extLst>
            </p:cNvPr>
            <p:cNvSpPr/>
            <p:nvPr/>
          </p:nvSpPr>
          <p:spPr>
            <a:xfrm>
              <a:off x="-419107"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sp>
          <p:nvSpPr>
            <p:cNvPr id="2383" name="Freeform: Shape 2382">
              <a:extLst>
                <a:ext uri="{FF2B5EF4-FFF2-40B4-BE49-F238E27FC236}">
                  <a16:creationId xmlns:a16="http://schemas.microsoft.com/office/drawing/2014/main" id="{2E722D74-8E23-40D9-987B-FEF2BCF871A5}"/>
                </a:ext>
              </a:extLst>
            </p:cNvPr>
            <p:cNvSpPr/>
            <p:nvPr/>
          </p:nvSpPr>
          <p:spPr>
            <a:xfrm>
              <a:off x="-640081"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grpSp>
      <p:grpSp>
        <p:nvGrpSpPr>
          <p:cNvPr id="2384" name="Graphic 59">
            <a:extLst>
              <a:ext uri="{FF2B5EF4-FFF2-40B4-BE49-F238E27FC236}">
                <a16:creationId xmlns:a16="http://schemas.microsoft.com/office/drawing/2014/main" id="{558B2F01-A644-472D-8D35-30253AFE8256}"/>
              </a:ext>
            </a:extLst>
          </p:cNvPr>
          <p:cNvGrpSpPr/>
          <p:nvPr userDrawn="1"/>
        </p:nvGrpSpPr>
        <p:grpSpPr>
          <a:xfrm>
            <a:off x="-774187" y="2830218"/>
            <a:ext cx="14449142" cy="309134"/>
            <a:chOff x="-606547" y="0"/>
            <a:chExt cx="14449142" cy="309134"/>
          </a:xfrm>
          <a:solidFill>
            <a:srgbClr val="F2F2F2">
              <a:alpha val="5098"/>
            </a:srgbClr>
          </a:solidFill>
        </p:grpSpPr>
        <p:sp>
          <p:nvSpPr>
            <p:cNvPr id="2385" name="Freeform: Shape 2384">
              <a:extLst>
                <a:ext uri="{FF2B5EF4-FFF2-40B4-BE49-F238E27FC236}">
                  <a16:creationId xmlns:a16="http://schemas.microsoft.com/office/drawing/2014/main" id="{7B3EDC69-59BF-4C1F-9B23-90947029F367}"/>
                </a:ext>
              </a:extLst>
            </p:cNvPr>
            <p:cNvSpPr/>
            <p:nvPr/>
          </p:nvSpPr>
          <p:spPr>
            <a:xfrm>
              <a:off x="13544910" y="0"/>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29" y="305699"/>
                  </a:lnTo>
                  <a:close/>
                </a:path>
              </a:pathLst>
            </a:custGeom>
            <a:grpFill/>
            <a:ln w="11442" cap="flat">
              <a:noFill/>
              <a:prstDash val="solid"/>
              <a:miter/>
            </a:ln>
          </p:spPr>
          <p:txBody>
            <a:bodyPr rtlCol="0" anchor="ctr"/>
            <a:lstStyle/>
            <a:p>
              <a:endParaRPr lang="en-US"/>
            </a:p>
          </p:txBody>
        </p:sp>
        <p:sp>
          <p:nvSpPr>
            <p:cNvPr id="2386" name="Freeform: Shape 2385">
              <a:extLst>
                <a:ext uri="{FF2B5EF4-FFF2-40B4-BE49-F238E27FC236}">
                  <a16:creationId xmlns:a16="http://schemas.microsoft.com/office/drawing/2014/main" id="{04071D27-9FE5-4399-B250-9E2803D704C2}"/>
                </a:ext>
              </a:extLst>
            </p:cNvPr>
            <p:cNvSpPr/>
            <p:nvPr/>
          </p:nvSpPr>
          <p:spPr>
            <a:xfrm>
              <a:off x="13323936" y="0"/>
              <a:ext cx="298830" cy="305699"/>
            </a:xfrm>
            <a:custGeom>
              <a:avLst/>
              <a:gdLst>
                <a:gd name="connsiteX0" fmla="*/ 43508 w 298830"/>
                <a:gd name="connsiteY0" fmla="*/ 0 h 305699"/>
                <a:gd name="connsiteX1" fmla="*/ 0 w 298830"/>
                <a:gd name="connsiteY1" fmla="*/ 0 h 305699"/>
                <a:gd name="connsiteX2" fmla="*/ 255322 w 298830"/>
                <a:gd name="connsiteY2" fmla="*/ 305699 h 305699"/>
                <a:gd name="connsiteX3" fmla="*/ 298830 w 298830"/>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30" h="305699">
                  <a:moveTo>
                    <a:pt x="43508" y="0"/>
                  </a:moveTo>
                  <a:lnTo>
                    <a:pt x="0" y="0"/>
                  </a:lnTo>
                  <a:lnTo>
                    <a:pt x="255322" y="305699"/>
                  </a:lnTo>
                  <a:lnTo>
                    <a:pt x="298830" y="305699"/>
                  </a:lnTo>
                  <a:close/>
                </a:path>
              </a:pathLst>
            </a:custGeom>
            <a:grpFill/>
            <a:ln w="11442" cap="flat">
              <a:noFill/>
              <a:prstDash val="solid"/>
              <a:miter/>
            </a:ln>
          </p:spPr>
          <p:txBody>
            <a:bodyPr rtlCol="0" anchor="ctr"/>
            <a:lstStyle/>
            <a:p>
              <a:endParaRPr lang="en-US"/>
            </a:p>
          </p:txBody>
        </p:sp>
        <p:sp>
          <p:nvSpPr>
            <p:cNvPr id="2387" name="Freeform: Shape 2386">
              <a:extLst>
                <a:ext uri="{FF2B5EF4-FFF2-40B4-BE49-F238E27FC236}">
                  <a16:creationId xmlns:a16="http://schemas.microsoft.com/office/drawing/2014/main" id="{B729770A-3E94-4DA2-B826-FCB8F4F76AC9}"/>
                </a:ext>
              </a:extLst>
            </p:cNvPr>
            <p:cNvSpPr/>
            <p:nvPr/>
          </p:nvSpPr>
          <p:spPr>
            <a:xfrm>
              <a:off x="13102964" y="0"/>
              <a:ext cx="298829" cy="305699"/>
            </a:xfrm>
            <a:custGeom>
              <a:avLst/>
              <a:gdLst>
                <a:gd name="connsiteX0" fmla="*/ 43507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7"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2388" name="Freeform: Shape 2387">
              <a:extLst>
                <a:ext uri="{FF2B5EF4-FFF2-40B4-BE49-F238E27FC236}">
                  <a16:creationId xmlns:a16="http://schemas.microsoft.com/office/drawing/2014/main" id="{FB00AEF7-8046-4BEC-B863-C884C516B456}"/>
                </a:ext>
              </a:extLst>
            </p:cNvPr>
            <p:cNvSpPr/>
            <p:nvPr/>
          </p:nvSpPr>
          <p:spPr>
            <a:xfrm>
              <a:off x="12881990" y="0"/>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sp>
          <p:nvSpPr>
            <p:cNvPr id="2389" name="Freeform: Shape 2388">
              <a:extLst>
                <a:ext uri="{FF2B5EF4-FFF2-40B4-BE49-F238E27FC236}">
                  <a16:creationId xmlns:a16="http://schemas.microsoft.com/office/drawing/2014/main" id="{8BB6EF59-9F69-4063-BFAB-CE4FD49528F8}"/>
                </a:ext>
              </a:extLst>
            </p:cNvPr>
            <p:cNvSpPr/>
            <p:nvPr/>
          </p:nvSpPr>
          <p:spPr>
            <a:xfrm>
              <a:off x="12661017" y="0"/>
              <a:ext cx="298829" cy="305699"/>
            </a:xfrm>
            <a:custGeom>
              <a:avLst/>
              <a:gdLst>
                <a:gd name="connsiteX0" fmla="*/ 43507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7"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2390" name="Freeform: Shape 2389">
              <a:extLst>
                <a:ext uri="{FF2B5EF4-FFF2-40B4-BE49-F238E27FC236}">
                  <a16:creationId xmlns:a16="http://schemas.microsoft.com/office/drawing/2014/main" id="{5580E936-0100-452C-A58F-E0F61BC5EFC4}"/>
                </a:ext>
              </a:extLst>
            </p:cNvPr>
            <p:cNvSpPr/>
            <p:nvPr/>
          </p:nvSpPr>
          <p:spPr>
            <a:xfrm>
              <a:off x="12440043" y="0"/>
              <a:ext cx="298829" cy="305699"/>
            </a:xfrm>
            <a:custGeom>
              <a:avLst/>
              <a:gdLst>
                <a:gd name="connsiteX0" fmla="*/ 42362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2"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sp>
          <p:nvSpPr>
            <p:cNvPr id="2391" name="Freeform: Shape 2390">
              <a:extLst>
                <a:ext uri="{FF2B5EF4-FFF2-40B4-BE49-F238E27FC236}">
                  <a16:creationId xmlns:a16="http://schemas.microsoft.com/office/drawing/2014/main" id="{C2625BC1-FC63-43D0-B4BB-67CA865C175C}"/>
                </a:ext>
              </a:extLst>
            </p:cNvPr>
            <p:cNvSpPr/>
            <p:nvPr/>
          </p:nvSpPr>
          <p:spPr>
            <a:xfrm>
              <a:off x="12219069" y="0"/>
              <a:ext cx="297684" cy="305699"/>
            </a:xfrm>
            <a:custGeom>
              <a:avLst/>
              <a:gdLst>
                <a:gd name="connsiteX0" fmla="*/ 42364 w 297684"/>
                <a:gd name="connsiteY0" fmla="*/ 0 h 305699"/>
                <a:gd name="connsiteX1" fmla="*/ 0 w 297684"/>
                <a:gd name="connsiteY1" fmla="*/ 0 h 305699"/>
                <a:gd name="connsiteX2" fmla="*/ 255322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4" y="0"/>
                  </a:moveTo>
                  <a:lnTo>
                    <a:pt x="0" y="0"/>
                  </a:lnTo>
                  <a:lnTo>
                    <a:pt x="255322" y="305699"/>
                  </a:lnTo>
                  <a:lnTo>
                    <a:pt x="297684" y="305699"/>
                  </a:lnTo>
                  <a:close/>
                </a:path>
              </a:pathLst>
            </a:custGeom>
            <a:grpFill/>
            <a:ln w="11442" cap="flat">
              <a:noFill/>
              <a:prstDash val="solid"/>
              <a:miter/>
            </a:ln>
          </p:spPr>
          <p:txBody>
            <a:bodyPr rtlCol="0" anchor="ctr"/>
            <a:lstStyle/>
            <a:p>
              <a:endParaRPr lang="en-US"/>
            </a:p>
          </p:txBody>
        </p:sp>
        <p:sp>
          <p:nvSpPr>
            <p:cNvPr id="2392" name="Freeform: Shape 2391">
              <a:extLst>
                <a:ext uri="{FF2B5EF4-FFF2-40B4-BE49-F238E27FC236}">
                  <a16:creationId xmlns:a16="http://schemas.microsoft.com/office/drawing/2014/main" id="{C6BC1766-5AAF-4F79-9199-32383D637B30}"/>
                </a:ext>
              </a:extLst>
            </p:cNvPr>
            <p:cNvSpPr/>
            <p:nvPr/>
          </p:nvSpPr>
          <p:spPr>
            <a:xfrm>
              <a:off x="11996952" y="0"/>
              <a:ext cx="298829" cy="305699"/>
            </a:xfrm>
            <a:custGeom>
              <a:avLst/>
              <a:gdLst>
                <a:gd name="connsiteX0" fmla="*/ 43507 w 298829"/>
                <a:gd name="connsiteY0" fmla="*/ 0 h 305699"/>
                <a:gd name="connsiteX1" fmla="*/ 0 w 298829"/>
                <a:gd name="connsiteY1" fmla="*/ 0 h 305699"/>
                <a:gd name="connsiteX2" fmla="*/ 256465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7" y="0"/>
                  </a:moveTo>
                  <a:lnTo>
                    <a:pt x="0" y="0"/>
                  </a:lnTo>
                  <a:lnTo>
                    <a:pt x="256465" y="305699"/>
                  </a:lnTo>
                  <a:lnTo>
                    <a:pt x="298829" y="305699"/>
                  </a:lnTo>
                  <a:close/>
                </a:path>
              </a:pathLst>
            </a:custGeom>
            <a:grpFill/>
            <a:ln w="11442" cap="flat">
              <a:noFill/>
              <a:prstDash val="solid"/>
              <a:miter/>
            </a:ln>
          </p:spPr>
          <p:txBody>
            <a:bodyPr rtlCol="0" anchor="ctr"/>
            <a:lstStyle/>
            <a:p>
              <a:endParaRPr lang="en-US"/>
            </a:p>
          </p:txBody>
        </p:sp>
        <p:sp>
          <p:nvSpPr>
            <p:cNvPr id="2393" name="Freeform: Shape 2392">
              <a:extLst>
                <a:ext uri="{FF2B5EF4-FFF2-40B4-BE49-F238E27FC236}">
                  <a16:creationId xmlns:a16="http://schemas.microsoft.com/office/drawing/2014/main" id="{ABA3C3DE-A9F9-4700-A26B-8EC4C7171584}"/>
                </a:ext>
              </a:extLst>
            </p:cNvPr>
            <p:cNvSpPr/>
            <p:nvPr/>
          </p:nvSpPr>
          <p:spPr>
            <a:xfrm>
              <a:off x="11775978" y="0"/>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29" y="305699"/>
                  </a:lnTo>
                  <a:close/>
                </a:path>
              </a:pathLst>
            </a:custGeom>
            <a:grpFill/>
            <a:ln w="11442" cap="flat">
              <a:noFill/>
              <a:prstDash val="solid"/>
              <a:miter/>
            </a:ln>
          </p:spPr>
          <p:txBody>
            <a:bodyPr rtlCol="0" anchor="ctr"/>
            <a:lstStyle/>
            <a:p>
              <a:endParaRPr lang="en-US"/>
            </a:p>
          </p:txBody>
        </p:sp>
        <p:sp>
          <p:nvSpPr>
            <p:cNvPr id="2394" name="Freeform: Shape 2393">
              <a:extLst>
                <a:ext uri="{FF2B5EF4-FFF2-40B4-BE49-F238E27FC236}">
                  <a16:creationId xmlns:a16="http://schemas.microsoft.com/office/drawing/2014/main" id="{CB43E522-7479-4183-8D38-278AE75C7F7D}"/>
                </a:ext>
              </a:extLst>
            </p:cNvPr>
            <p:cNvSpPr/>
            <p:nvPr/>
          </p:nvSpPr>
          <p:spPr>
            <a:xfrm>
              <a:off x="11555004" y="0"/>
              <a:ext cx="298830" cy="305699"/>
            </a:xfrm>
            <a:custGeom>
              <a:avLst/>
              <a:gdLst>
                <a:gd name="connsiteX0" fmla="*/ 43508 w 298830"/>
                <a:gd name="connsiteY0" fmla="*/ 0 h 305699"/>
                <a:gd name="connsiteX1" fmla="*/ 0 w 298830"/>
                <a:gd name="connsiteY1" fmla="*/ 0 h 305699"/>
                <a:gd name="connsiteX2" fmla="*/ 255322 w 298830"/>
                <a:gd name="connsiteY2" fmla="*/ 305699 h 305699"/>
                <a:gd name="connsiteX3" fmla="*/ 298830 w 298830"/>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30" h="305699">
                  <a:moveTo>
                    <a:pt x="43508" y="0"/>
                  </a:moveTo>
                  <a:lnTo>
                    <a:pt x="0" y="0"/>
                  </a:lnTo>
                  <a:lnTo>
                    <a:pt x="255322" y="305699"/>
                  </a:lnTo>
                  <a:lnTo>
                    <a:pt x="298830" y="305699"/>
                  </a:lnTo>
                  <a:close/>
                </a:path>
              </a:pathLst>
            </a:custGeom>
            <a:grpFill/>
            <a:ln w="11442" cap="flat">
              <a:noFill/>
              <a:prstDash val="solid"/>
              <a:miter/>
            </a:ln>
          </p:spPr>
          <p:txBody>
            <a:bodyPr rtlCol="0" anchor="ctr"/>
            <a:lstStyle/>
            <a:p>
              <a:endParaRPr lang="en-US"/>
            </a:p>
          </p:txBody>
        </p:sp>
        <p:sp>
          <p:nvSpPr>
            <p:cNvPr id="2395" name="Freeform: Shape 2394">
              <a:extLst>
                <a:ext uri="{FF2B5EF4-FFF2-40B4-BE49-F238E27FC236}">
                  <a16:creationId xmlns:a16="http://schemas.microsoft.com/office/drawing/2014/main" id="{4F7879E5-5E1E-44D8-AE0A-8AAA0926633A}"/>
                </a:ext>
              </a:extLst>
            </p:cNvPr>
            <p:cNvSpPr/>
            <p:nvPr/>
          </p:nvSpPr>
          <p:spPr>
            <a:xfrm>
              <a:off x="11334031" y="0"/>
              <a:ext cx="298829" cy="305699"/>
            </a:xfrm>
            <a:custGeom>
              <a:avLst/>
              <a:gdLst>
                <a:gd name="connsiteX0" fmla="*/ 43507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7"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2396" name="Freeform: Shape 2395">
              <a:extLst>
                <a:ext uri="{FF2B5EF4-FFF2-40B4-BE49-F238E27FC236}">
                  <a16:creationId xmlns:a16="http://schemas.microsoft.com/office/drawing/2014/main" id="{F82EEC44-1E92-4E5B-979F-F5F3FA4256AE}"/>
                </a:ext>
              </a:extLst>
            </p:cNvPr>
            <p:cNvSpPr/>
            <p:nvPr/>
          </p:nvSpPr>
          <p:spPr>
            <a:xfrm>
              <a:off x="11113057" y="0"/>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sp>
          <p:nvSpPr>
            <p:cNvPr id="2397" name="Freeform: Shape 2396">
              <a:extLst>
                <a:ext uri="{FF2B5EF4-FFF2-40B4-BE49-F238E27FC236}">
                  <a16:creationId xmlns:a16="http://schemas.microsoft.com/office/drawing/2014/main" id="{AF5FE4BB-7FBA-4A8C-9773-FE896A69F22D}"/>
                </a:ext>
              </a:extLst>
            </p:cNvPr>
            <p:cNvSpPr/>
            <p:nvPr/>
          </p:nvSpPr>
          <p:spPr>
            <a:xfrm>
              <a:off x="10892084" y="0"/>
              <a:ext cx="298829" cy="305699"/>
            </a:xfrm>
            <a:custGeom>
              <a:avLst/>
              <a:gdLst>
                <a:gd name="connsiteX0" fmla="*/ 42363 w 298829"/>
                <a:gd name="connsiteY0" fmla="*/ 0 h 305699"/>
                <a:gd name="connsiteX1" fmla="*/ 0 w 298829"/>
                <a:gd name="connsiteY1" fmla="*/ 0 h 305699"/>
                <a:gd name="connsiteX2" fmla="*/ 255321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1" y="305699"/>
                  </a:lnTo>
                  <a:lnTo>
                    <a:pt x="298830" y="305699"/>
                  </a:lnTo>
                  <a:close/>
                </a:path>
              </a:pathLst>
            </a:custGeom>
            <a:grpFill/>
            <a:ln w="11442" cap="flat">
              <a:noFill/>
              <a:prstDash val="solid"/>
              <a:miter/>
            </a:ln>
          </p:spPr>
          <p:txBody>
            <a:bodyPr rtlCol="0" anchor="ctr"/>
            <a:lstStyle/>
            <a:p>
              <a:endParaRPr lang="en-US"/>
            </a:p>
          </p:txBody>
        </p:sp>
        <p:sp>
          <p:nvSpPr>
            <p:cNvPr id="2398" name="Freeform: Shape 2397">
              <a:extLst>
                <a:ext uri="{FF2B5EF4-FFF2-40B4-BE49-F238E27FC236}">
                  <a16:creationId xmlns:a16="http://schemas.microsoft.com/office/drawing/2014/main" id="{70C91DB0-4E8A-4B8E-820D-CA56F1521FAE}"/>
                </a:ext>
              </a:extLst>
            </p:cNvPr>
            <p:cNvSpPr/>
            <p:nvPr/>
          </p:nvSpPr>
          <p:spPr>
            <a:xfrm>
              <a:off x="10671111" y="0"/>
              <a:ext cx="297684" cy="305699"/>
            </a:xfrm>
            <a:custGeom>
              <a:avLst/>
              <a:gdLst>
                <a:gd name="connsiteX0" fmla="*/ 42363 w 297684"/>
                <a:gd name="connsiteY0" fmla="*/ 0 h 305699"/>
                <a:gd name="connsiteX1" fmla="*/ 0 w 297684"/>
                <a:gd name="connsiteY1" fmla="*/ 0 h 305699"/>
                <a:gd name="connsiteX2" fmla="*/ 255321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1" y="305699"/>
                  </a:lnTo>
                  <a:lnTo>
                    <a:pt x="297684" y="305699"/>
                  </a:lnTo>
                  <a:close/>
                </a:path>
              </a:pathLst>
            </a:custGeom>
            <a:grpFill/>
            <a:ln w="11442" cap="flat">
              <a:noFill/>
              <a:prstDash val="solid"/>
              <a:miter/>
            </a:ln>
          </p:spPr>
          <p:txBody>
            <a:bodyPr rtlCol="0" anchor="ctr"/>
            <a:lstStyle/>
            <a:p>
              <a:endParaRPr lang="en-US"/>
            </a:p>
          </p:txBody>
        </p:sp>
        <p:sp>
          <p:nvSpPr>
            <p:cNvPr id="2399" name="Freeform: Shape 2398">
              <a:extLst>
                <a:ext uri="{FF2B5EF4-FFF2-40B4-BE49-F238E27FC236}">
                  <a16:creationId xmlns:a16="http://schemas.microsoft.com/office/drawing/2014/main" id="{226D57A5-8D28-40DE-A756-F069421FF571}"/>
                </a:ext>
              </a:extLst>
            </p:cNvPr>
            <p:cNvSpPr/>
            <p:nvPr/>
          </p:nvSpPr>
          <p:spPr>
            <a:xfrm>
              <a:off x="10450138" y="0"/>
              <a:ext cx="297684" cy="305699"/>
            </a:xfrm>
            <a:custGeom>
              <a:avLst/>
              <a:gdLst>
                <a:gd name="connsiteX0" fmla="*/ 42363 w 297684"/>
                <a:gd name="connsiteY0" fmla="*/ 0 h 305699"/>
                <a:gd name="connsiteX1" fmla="*/ 0 w 297684"/>
                <a:gd name="connsiteY1" fmla="*/ 0 h 305699"/>
                <a:gd name="connsiteX2" fmla="*/ 255321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1" y="305699"/>
                  </a:lnTo>
                  <a:lnTo>
                    <a:pt x="297684" y="305699"/>
                  </a:lnTo>
                  <a:close/>
                </a:path>
              </a:pathLst>
            </a:custGeom>
            <a:grpFill/>
            <a:ln w="11442" cap="flat">
              <a:noFill/>
              <a:prstDash val="solid"/>
              <a:miter/>
            </a:ln>
          </p:spPr>
          <p:txBody>
            <a:bodyPr rtlCol="0" anchor="ctr"/>
            <a:lstStyle/>
            <a:p>
              <a:endParaRPr lang="en-US"/>
            </a:p>
          </p:txBody>
        </p:sp>
        <p:sp>
          <p:nvSpPr>
            <p:cNvPr id="2400" name="Freeform: Shape 2399">
              <a:extLst>
                <a:ext uri="{FF2B5EF4-FFF2-40B4-BE49-F238E27FC236}">
                  <a16:creationId xmlns:a16="http://schemas.microsoft.com/office/drawing/2014/main" id="{B13755F6-D864-440B-9521-7A405F92F587}"/>
                </a:ext>
              </a:extLst>
            </p:cNvPr>
            <p:cNvSpPr/>
            <p:nvPr/>
          </p:nvSpPr>
          <p:spPr>
            <a:xfrm>
              <a:off x="10228019" y="0"/>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30" y="305699"/>
                  </a:lnTo>
                  <a:close/>
                </a:path>
              </a:pathLst>
            </a:custGeom>
            <a:grpFill/>
            <a:ln w="11442" cap="flat">
              <a:noFill/>
              <a:prstDash val="solid"/>
              <a:miter/>
            </a:ln>
          </p:spPr>
          <p:txBody>
            <a:bodyPr rtlCol="0" anchor="ctr"/>
            <a:lstStyle/>
            <a:p>
              <a:endParaRPr lang="en-US"/>
            </a:p>
          </p:txBody>
        </p:sp>
        <p:sp>
          <p:nvSpPr>
            <p:cNvPr id="2401" name="Freeform: Shape 2400">
              <a:extLst>
                <a:ext uri="{FF2B5EF4-FFF2-40B4-BE49-F238E27FC236}">
                  <a16:creationId xmlns:a16="http://schemas.microsoft.com/office/drawing/2014/main" id="{13438214-1E2A-4065-9C30-B8745737AADB}"/>
                </a:ext>
              </a:extLst>
            </p:cNvPr>
            <p:cNvSpPr/>
            <p:nvPr/>
          </p:nvSpPr>
          <p:spPr>
            <a:xfrm>
              <a:off x="10007046" y="0"/>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2402" name="Freeform: Shape 2401">
              <a:extLst>
                <a:ext uri="{FF2B5EF4-FFF2-40B4-BE49-F238E27FC236}">
                  <a16:creationId xmlns:a16="http://schemas.microsoft.com/office/drawing/2014/main" id="{C3ED5881-A94B-4797-A481-C6EAF2743B07}"/>
                </a:ext>
              </a:extLst>
            </p:cNvPr>
            <p:cNvSpPr/>
            <p:nvPr/>
          </p:nvSpPr>
          <p:spPr>
            <a:xfrm>
              <a:off x="9786072" y="0"/>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2403" name="Freeform: Shape 2402">
              <a:extLst>
                <a:ext uri="{FF2B5EF4-FFF2-40B4-BE49-F238E27FC236}">
                  <a16:creationId xmlns:a16="http://schemas.microsoft.com/office/drawing/2014/main" id="{1AA7AF72-AEA6-4D85-BCC0-85D88A35BB7E}"/>
                </a:ext>
              </a:extLst>
            </p:cNvPr>
            <p:cNvSpPr/>
            <p:nvPr/>
          </p:nvSpPr>
          <p:spPr>
            <a:xfrm>
              <a:off x="9565099" y="0"/>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2404" name="Freeform: Shape 2403">
              <a:extLst>
                <a:ext uri="{FF2B5EF4-FFF2-40B4-BE49-F238E27FC236}">
                  <a16:creationId xmlns:a16="http://schemas.microsoft.com/office/drawing/2014/main" id="{E3259B2C-EA04-4F08-B9F3-A16ACE325A64}"/>
                </a:ext>
              </a:extLst>
            </p:cNvPr>
            <p:cNvSpPr/>
            <p:nvPr/>
          </p:nvSpPr>
          <p:spPr>
            <a:xfrm>
              <a:off x="9344125" y="0"/>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30" y="305699"/>
                  </a:lnTo>
                  <a:close/>
                </a:path>
              </a:pathLst>
            </a:custGeom>
            <a:grpFill/>
            <a:ln w="11442" cap="flat">
              <a:noFill/>
              <a:prstDash val="solid"/>
              <a:miter/>
            </a:ln>
          </p:spPr>
          <p:txBody>
            <a:bodyPr rtlCol="0" anchor="ctr"/>
            <a:lstStyle/>
            <a:p>
              <a:endParaRPr lang="en-US"/>
            </a:p>
          </p:txBody>
        </p:sp>
        <p:sp>
          <p:nvSpPr>
            <p:cNvPr id="2405" name="Freeform: Shape 2404">
              <a:extLst>
                <a:ext uri="{FF2B5EF4-FFF2-40B4-BE49-F238E27FC236}">
                  <a16:creationId xmlns:a16="http://schemas.microsoft.com/office/drawing/2014/main" id="{2983DAFA-F161-4873-A984-D97F3BD78909}"/>
                </a:ext>
              </a:extLst>
            </p:cNvPr>
            <p:cNvSpPr/>
            <p:nvPr/>
          </p:nvSpPr>
          <p:spPr>
            <a:xfrm>
              <a:off x="9123152" y="0"/>
              <a:ext cx="298829" cy="305699"/>
            </a:xfrm>
            <a:custGeom>
              <a:avLst/>
              <a:gdLst>
                <a:gd name="connsiteX0" fmla="*/ 42363 w 298829"/>
                <a:gd name="connsiteY0" fmla="*/ 0 h 305699"/>
                <a:gd name="connsiteX1" fmla="*/ 0 w 298829"/>
                <a:gd name="connsiteY1" fmla="*/ 0 h 305699"/>
                <a:gd name="connsiteX2" fmla="*/ 255321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1" y="305699"/>
                  </a:lnTo>
                  <a:lnTo>
                    <a:pt x="298830" y="305699"/>
                  </a:lnTo>
                  <a:close/>
                </a:path>
              </a:pathLst>
            </a:custGeom>
            <a:grpFill/>
            <a:ln w="11442" cap="flat">
              <a:noFill/>
              <a:prstDash val="solid"/>
              <a:miter/>
            </a:ln>
          </p:spPr>
          <p:txBody>
            <a:bodyPr rtlCol="0" anchor="ctr"/>
            <a:lstStyle/>
            <a:p>
              <a:endParaRPr lang="en-US"/>
            </a:p>
          </p:txBody>
        </p:sp>
        <p:sp>
          <p:nvSpPr>
            <p:cNvPr id="2406" name="Freeform: Shape 2405">
              <a:extLst>
                <a:ext uri="{FF2B5EF4-FFF2-40B4-BE49-F238E27FC236}">
                  <a16:creationId xmlns:a16="http://schemas.microsoft.com/office/drawing/2014/main" id="{8B62D178-D526-4ED7-A002-CB27B0AA865D}"/>
                </a:ext>
              </a:extLst>
            </p:cNvPr>
            <p:cNvSpPr/>
            <p:nvPr/>
          </p:nvSpPr>
          <p:spPr>
            <a:xfrm>
              <a:off x="8902179" y="0"/>
              <a:ext cx="297684" cy="305699"/>
            </a:xfrm>
            <a:custGeom>
              <a:avLst/>
              <a:gdLst>
                <a:gd name="connsiteX0" fmla="*/ 42363 w 297684"/>
                <a:gd name="connsiteY0" fmla="*/ 0 h 305699"/>
                <a:gd name="connsiteX1" fmla="*/ 0 w 297684"/>
                <a:gd name="connsiteY1" fmla="*/ 0 h 305699"/>
                <a:gd name="connsiteX2" fmla="*/ 255321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1" y="305699"/>
                  </a:lnTo>
                  <a:lnTo>
                    <a:pt x="297684" y="305699"/>
                  </a:lnTo>
                  <a:close/>
                </a:path>
              </a:pathLst>
            </a:custGeom>
            <a:grpFill/>
            <a:ln w="11442" cap="flat">
              <a:noFill/>
              <a:prstDash val="solid"/>
              <a:miter/>
            </a:ln>
          </p:spPr>
          <p:txBody>
            <a:bodyPr rtlCol="0" anchor="ctr"/>
            <a:lstStyle/>
            <a:p>
              <a:endParaRPr lang="en-US"/>
            </a:p>
          </p:txBody>
        </p:sp>
        <p:sp>
          <p:nvSpPr>
            <p:cNvPr id="2407" name="Freeform: Shape 2406">
              <a:extLst>
                <a:ext uri="{FF2B5EF4-FFF2-40B4-BE49-F238E27FC236}">
                  <a16:creationId xmlns:a16="http://schemas.microsoft.com/office/drawing/2014/main" id="{D9DB093E-D173-4C20-A932-8CC48653CB5B}"/>
                </a:ext>
              </a:extLst>
            </p:cNvPr>
            <p:cNvSpPr/>
            <p:nvPr/>
          </p:nvSpPr>
          <p:spPr>
            <a:xfrm>
              <a:off x="8680060" y="0"/>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30" y="305699"/>
                  </a:lnTo>
                  <a:close/>
                </a:path>
              </a:pathLst>
            </a:custGeom>
            <a:grpFill/>
            <a:ln w="11442" cap="flat">
              <a:noFill/>
              <a:prstDash val="solid"/>
              <a:miter/>
            </a:ln>
          </p:spPr>
          <p:txBody>
            <a:bodyPr rtlCol="0" anchor="ctr"/>
            <a:lstStyle/>
            <a:p>
              <a:endParaRPr lang="en-US"/>
            </a:p>
          </p:txBody>
        </p:sp>
        <p:sp>
          <p:nvSpPr>
            <p:cNvPr id="2408" name="Freeform: Shape 2407">
              <a:extLst>
                <a:ext uri="{FF2B5EF4-FFF2-40B4-BE49-F238E27FC236}">
                  <a16:creationId xmlns:a16="http://schemas.microsoft.com/office/drawing/2014/main" id="{2B922EFC-D96D-4DCE-B036-1274F160F2D3}"/>
                </a:ext>
              </a:extLst>
            </p:cNvPr>
            <p:cNvSpPr/>
            <p:nvPr/>
          </p:nvSpPr>
          <p:spPr>
            <a:xfrm>
              <a:off x="8459087" y="0"/>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30" y="305699"/>
                  </a:lnTo>
                  <a:close/>
                </a:path>
              </a:pathLst>
            </a:custGeom>
            <a:grpFill/>
            <a:ln w="11442" cap="flat">
              <a:noFill/>
              <a:prstDash val="solid"/>
              <a:miter/>
            </a:ln>
          </p:spPr>
          <p:txBody>
            <a:bodyPr rtlCol="0" anchor="ctr"/>
            <a:lstStyle/>
            <a:p>
              <a:endParaRPr lang="en-US"/>
            </a:p>
          </p:txBody>
        </p:sp>
        <p:sp>
          <p:nvSpPr>
            <p:cNvPr id="2409" name="Freeform: Shape 2408">
              <a:extLst>
                <a:ext uri="{FF2B5EF4-FFF2-40B4-BE49-F238E27FC236}">
                  <a16:creationId xmlns:a16="http://schemas.microsoft.com/office/drawing/2014/main" id="{DD810E3C-12F9-4749-94F9-137C22F1144C}"/>
                </a:ext>
              </a:extLst>
            </p:cNvPr>
            <p:cNvSpPr/>
            <p:nvPr/>
          </p:nvSpPr>
          <p:spPr>
            <a:xfrm>
              <a:off x="8238114" y="0"/>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2410" name="Freeform: Shape 2409">
              <a:extLst>
                <a:ext uri="{FF2B5EF4-FFF2-40B4-BE49-F238E27FC236}">
                  <a16:creationId xmlns:a16="http://schemas.microsoft.com/office/drawing/2014/main" id="{10BE9205-E441-4DD0-9E74-1CFA7DF591DB}"/>
                </a:ext>
              </a:extLst>
            </p:cNvPr>
            <p:cNvSpPr/>
            <p:nvPr/>
          </p:nvSpPr>
          <p:spPr>
            <a:xfrm>
              <a:off x="8017140" y="0"/>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2411" name="Freeform: Shape 2410">
              <a:extLst>
                <a:ext uri="{FF2B5EF4-FFF2-40B4-BE49-F238E27FC236}">
                  <a16:creationId xmlns:a16="http://schemas.microsoft.com/office/drawing/2014/main" id="{6BFBFD59-F7D8-449E-916A-AF173FDCEE8B}"/>
                </a:ext>
              </a:extLst>
            </p:cNvPr>
            <p:cNvSpPr/>
            <p:nvPr/>
          </p:nvSpPr>
          <p:spPr>
            <a:xfrm>
              <a:off x="7796167" y="0"/>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2412" name="Freeform: Shape 2411">
              <a:extLst>
                <a:ext uri="{FF2B5EF4-FFF2-40B4-BE49-F238E27FC236}">
                  <a16:creationId xmlns:a16="http://schemas.microsoft.com/office/drawing/2014/main" id="{9E00A4D9-6247-4CB6-BAF0-B1387162BD15}"/>
                </a:ext>
              </a:extLst>
            </p:cNvPr>
            <p:cNvSpPr/>
            <p:nvPr/>
          </p:nvSpPr>
          <p:spPr>
            <a:xfrm>
              <a:off x="7575193" y="0"/>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30" y="305699"/>
                  </a:lnTo>
                  <a:close/>
                </a:path>
              </a:pathLst>
            </a:custGeom>
            <a:grpFill/>
            <a:ln w="11442" cap="flat">
              <a:noFill/>
              <a:prstDash val="solid"/>
              <a:miter/>
            </a:ln>
          </p:spPr>
          <p:txBody>
            <a:bodyPr rtlCol="0" anchor="ctr"/>
            <a:lstStyle/>
            <a:p>
              <a:endParaRPr lang="en-US"/>
            </a:p>
          </p:txBody>
        </p:sp>
        <p:sp>
          <p:nvSpPr>
            <p:cNvPr id="2413" name="Freeform: Shape 2412">
              <a:extLst>
                <a:ext uri="{FF2B5EF4-FFF2-40B4-BE49-F238E27FC236}">
                  <a16:creationId xmlns:a16="http://schemas.microsoft.com/office/drawing/2014/main" id="{DA2797DB-9391-491A-9C25-D169E413B635}"/>
                </a:ext>
              </a:extLst>
            </p:cNvPr>
            <p:cNvSpPr/>
            <p:nvPr/>
          </p:nvSpPr>
          <p:spPr>
            <a:xfrm>
              <a:off x="7354220" y="0"/>
              <a:ext cx="298829" cy="305699"/>
            </a:xfrm>
            <a:custGeom>
              <a:avLst/>
              <a:gdLst>
                <a:gd name="connsiteX0" fmla="*/ 42363 w 298829"/>
                <a:gd name="connsiteY0" fmla="*/ 0 h 305699"/>
                <a:gd name="connsiteX1" fmla="*/ 0 w 298829"/>
                <a:gd name="connsiteY1" fmla="*/ 0 h 305699"/>
                <a:gd name="connsiteX2" fmla="*/ 255321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1" y="305699"/>
                  </a:lnTo>
                  <a:lnTo>
                    <a:pt x="298830" y="305699"/>
                  </a:lnTo>
                  <a:close/>
                </a:path>
              </a:pathLst>
            </a:custGeom>
            <a:grpFill/>
            <a:ln w="11442" cap="flat">
              <a:noFill/>
              <a:prstDash val="solid"/>
              <a:miter/>
            </a:ln>
          </p:spPr>
          <p:txBody>
            <a:bodyPr rtlCol="0" anchor="ctr"/>
            <a:lstStyle/>
            <a:p>
              <a:endParaRPr lang="en-US"/>
            </a:p>
          </p:txBody>
        </p:sp>
        <p:sp>
          <p:nvSpPr>
            <p:cNvPr id="2414" name="Freeform: Shape 2413">
              <a:extLst>
                <a:ext uri="{FF2B5EF4-FFF2-40B4-BE49-F238E27FC236}">
                  <a16:creationId xmlns:a16="http://schemas.microsoft.com/office/drawing/2014/main" id="{D81F5A17-87C7-43F5-B02D-A362040E0EAB}"/>
                </a:ext>
              </a:extLst>
            </p:cNvPr>
            <p:cNvSpPr/>
            <p:nvPr/>
          </p:nvSpPr>
          <p:spPr>
            <a:xfrm>
              <a:off x="7133246" y="0"/>
              <a:ext cx="297684" cy="305699"/>
            </a:xfrm>
            <a:custGeom>
              <a:avLst/>
              <a:gdLst>
                <a:gd name="connsiteX0" fmla="*/ 42363 w 297684"/>
                <a:gd name="connsiteY0" fmla="*/ 0 h 305699"/>
                <a:gd name="connsiteX1" fmla="*/ 0 w 297684"/>
                <a:gd name="connsiteY1" fmla="*/ 0 h 305699"/>
                <a:gd name="connsiteX2" fmla="*/ 255321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1" y="305699"/>
                  </a:lnTo>
                  <a:lnTo>
                    <a:pt x="297684" y="305699"/>
                  </a:lnTo>
                  <a:close/>
                </a:path>
              </a:pathLst>
            </a:custGeom>
            <a:grpFill/>
            <a:ln w="11442" cap="flat">
              <a:noFill/>
              <a:prstDash val="solid"/>
              <a:miter/>
            </a:ln>
          </p:spPr>
          <p:txBody>
            <a:bodyPr rtlCol="0" anchor="ctr"/>
            <a:lstStyle/>
            <a:p>
              <a:endParaRPr lang="en-US"/>
            </a:p>
          </p:txBody>
        </p:sp>
        <p:sp>
          <p:nvSpPr>
            <p:cNvPr id="2415" name="Freeform: Shape 2414">
              <a:extLst>
                <a:ext uri="{FF2B5EF4-FFF2-40B4-BE49-F238E27FC236}">
                  <a16:creationId xmlns:a16="http://schemas.microsoft.com/office/drawing/2014/main" id="{317C7B6F-13B6-4576-A90F-EA11F8E3E234}"/>
                </a:ext>
              </a:extLst>
            </p:cNvPr>
            <p:cNvSpPr/>
            <p:nvPr/>
          </p:nvSpPr>
          <p:spPr>
            <a:xfrm>
              <a:off x="6911128" y="0"/>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30" y="305699"/>
                  </a:lnTo>
                  <a:close/>
                </a:path>
              </a:pathLst>
            </a:custGeom>
            <a:grpFill/>
            <a:ln w="11442" cap="flat">
              <a:noFill/>
              <a:prstDash val="solid"/>
              <a:miter/>
            </a:ln>
          </p:spPr>
          <p:txBody>
            <a:bodyPr rtlCol="0" anchor="ctr"/>
            <a:lstStyle/>
            <a:p>
              <a:endParaRPr lang="en-US"/>
            </a:p>
          </p:txBody>
        </p:sp>
        <p:sp>
          <p:nvSpPr>
            <p:cNvPr id="2416" name="Freeform: Shape 2415">
              <a:extLst>
                <a:ext uri="{FF2B5EF4-FFF2-40B4-BE49-F238E27FC236}">
                  <a16:creationId xmlns:a16="http://schemas.microsoft.com/office/drawing/2014/main" id="{D3E6F5A5-F324-4714-9779-AD29E0B4BE6B}"/>
                </a:ext>
              </a:extLst>
            </p:cNvPr>
            <p:cNvSpPr/>
            <p:nvPr/>
          </p:nvSpPr>
          <p:spPr>
            <a:xfrm>
              <a:off x="6690155" y="0"/>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30" y="305699"/>
                  </a:lnTo>
                  <a:close/>
                </a:path>
              </a:pathLst>
            </a:custGeom>
            <a:grpFill/>
            <a:ln w="11442" cap="flat">
              <a:noFill/>
              <a:prstDash val="solid"/>
              <a:miter/>
            </a:ln>
          </p:spPr>
          <p:txBody>
            <a:bodyPr rtlCol="0" anchor="ctr"/>
            <a:lstStyle/>
            <a:p>
              <a:endParaRPr lang="en-US"/>
            </a:p>
          </p:txBody>
        </p:sp>
        <p:sp>
          <p:nvSpPr>
            <p:cNvPr id="2417" name="Freeform: Shape 2416">
              <a:extLst>
                <a:ext uri="{FF2B5EF4-FFF2-40B4-BE49-F238E27FC236}">
                  <a16:creationId xmlns:a16="http://schemas.microsoft.com/office/drawing/2014/main" id="{B455C61B-22D3-49C2-B9C7-75E1C0A6705F}"/>
                </a:ext>
              </a:extLst>
            </p:cNvPr>
            <p:cNvSpPr/>
            <p:nvPr/>
          </p:nvSpPr>
          <p:spPr>
            <a:xfrm>
              <a:off x="6469181" y="0"/>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2418" name="Freeform: Shape 2417">
              <a:extLst>
                <a:ext uri="{FF2B5EF4-FFF2-40B4-BE49-F238E27FC236}">
                  <a16:creationId xmlns:a16="http://schemas.microsoft.com/office/drawing/2014/main" id="{BEBF0B06-F22C-471A-BD66-522E03119C60}"/>
                </a:ext>
              </a:extLst>
            </p:cNvPr>
            <p:cNvSpPr/>
            <p:nvPr/>
          </p:nvSpPr>
          <p:spPr>
            <a:xfrm>
              <a:off x="6248208" y="0"/>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2419" name="Freeform: Shape 2418">
              <a:extLst>
                <a:ext uri="{FF2B5EF4-FFF2-40B4-BE49-F238E27FC236}">
                  <a16:creationId xmlns:a16="http://schemas.microsoft.com/office/drawing/2014/main" id="{0E05C089-E633-4C84-A638-154044F3D10D}"/>
                </a:ext>
              </a:extLst>
            </p:cNvPr>
            <p:cNvSpPr/>
            <p:nvPr/>
          </p:nvSpPr>
          <p:spPr>
            <a:xfrm>
              <a:off x="6027235" y="0"/>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2420" name="Freeform: Shape 2419">
              <a:extLst>
                <a:ext uri="{FF2B5EF4-FFF2-40B4-BE49-F238E27FC236}">
                  <a16:creationId xmlns:a16="http://schemas.microsoft.com/office/drawing/2014/main" id="{832EEAFB-8AC4-49A1-BD3E-AB1D75CDCC00}"/>
                </a:ext>
              </a:extLst>
            </p:cNvPr>
            <p:cNvSpPr/>
            <p:nvPr/>
          </p:nvSpPr>
          <p:spPr>
            <a:xfrm>
              <a:off x="5806261" y="0"/>
              <a:ext cx="298829" cy="305699"/>
            </a:xfrm>
            <a:custGeom>
              <a:avLst/>
              <a:gdLst>
                <a:gd name="connsiteX0" fmla="*/ 42363 w 298829"/>
                <a:gd name="connsiteY0" fmla="*/ 0 h 305699"/>
                <a:gd name="connsiteX1" fmla="*/ 0 w 298829"/>
                <a:gd name="connsiteY1" fmla="*/ 0 h 305699"/>
                <a:gd name="connsiteX2" fmla="*/ 255322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2" y="305699"/>
                  </a:lnTo>
                  <a:lnTo>
                    <a:pt x="298830" y="305699"/>
                  </a:lnTo>
                  <a:close/>
                </a:path>
              </a:pathLst>
            </a:custGeom>
            <a:grpFill/>
            <a:ln w="11442" cap="flat">
              <a:noFill/>
              <a:prstDash val="solid"/>
              <a:miter/>
            </a:ln>
          </p:spPr>
          <p:txBody>
            <a:bodyPr rtlCol="0" anchor="ctr"/>
            <a:lstStyle/>
            <a:p>
              <a:endParaRPr lang="en-US"/>
            </a:p>
          </p:txBody>
        </p:sp>
        <p:sp>
          <p:nvSpPr>
            <p:cNvPr id="2421" name="Freeform: Shape 2420">
              <a:extLst>
                <a:ext uri="{FF2B5EF4-FFF2-40B4-BE49-F238E27FC236}">
                  <a16:creationId xmlns:a16="http://schemas.microsoft.com/office/drawing/2014/main" id="{EB66A85E-91F7-4050-AEE0-1605C9A3FBC5}"/>
                </a:ext>
              </a:extLst>
            </p:cNvPr>
            <p:cNvSpPr/>
            <p:nvPr/>
          </p:nvSpPr>
          <p:spPr>
            <a:xfrm>
              <a:off x="5585288" y="0"/>
              <a:ext cx="297684" cy="305699"/>
            </a:xfrm>
            <a:custGeom>
              <a:avLst/>
              <a:gdLst>
                <a:gd name="connsiteX0" fmla="*/ 42363 w 297684"/>
                <a:gd name="connsiteY0" fmla="*/ 0 h 305699"/>
                <a:gd name="connsiteX1" fmla="*/ 0 w 297684"/>
                <a:gd name="connsiteY1" fmla="*/ 0 h 305699"/>
                <a:gd name="connsiteX2" fmla="*/ 255321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1" y="305699"/>
                  </a:lnTo>
                  <a:lnTo>
                    <a:pt x="297684" y="305699"/>
                  </a:lnTo>
                  <a:close/>
                </a:path>
              </a:pathLst>
            </a:custGeom>
            <a:grpFill/>
            <a:ln w="11442" cap="flat">
              <a:noFill/>
              <a:prstDash val="solid"/>
              <a:miter/>
            </a:ln>
          </p:spPr>
          <p:txBody>
            <a:bodyPr rtlCol="0" anchor="ctr"/>
            <a:lstStyle/>
            <a:p>
              <a:endParaRPr lang="en-US"/>
            </a:p>
          </p:txBody>
        </p:sp>
        <p:sp>
          <p:nvSpPr>
            <p:cNvPr id="2422" name="Freeform: Shape 2421">
              <a:extLst>
                <a:ext uri="{FF2B5EF4-FFF2-40B4-BE49-F238E27FC236}">
                  <a16:creationId xmlns:a16="http://schemas.microsoft.com/office/drawing/2014/main" id="{B05C8AC0-448D-4519-9E10-4E332F972C5D}"/>
                </a:ext>
              </a:extLst>
            </p:cNvPr>
            <p:cNvSpPr/>
            <p:nvPr/>
          </p:nvSpPr>
          <p:spPr>
            <a:xfrm>
              <a:off x="5364314" y="0"/>
              <a:ext cx="297684" cy="305699"/>
            </a:xfrm>
            <a:custGeom>
              <a:avLst/>
              <a:gdLst>
                <a:gd name="connsiteX0" fmla="*/ 42363 w 297684"/>
                <a:gd name="connsiteY0" fmla="*/ 0 h 305699"/>
                <a:gd name="connsiteX1" fmla="*/ 0 w 297684"/>
                <a:gd name="connsiteY1" fmla="*/ 0 h 305699"/>
                <a:gd name="connsiteX2" fmla="*/ 255321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1" y="305699"/>
                  </a:lnTo>
                  <a:lnTo>
                    <a:pt x="297684" y="305699"/>
                  </a:lnTo>
                  <a:close/>
                </a:path>
              </a:pathLst>
            </a:custGeom>
            <a:grpFill/>
            <a:ln w="11442" cap="flat">
              <a:noFill/>
              <a:prstDash val="solid"/>
              <a:miter/>
            </a:ln>
          </p:spPr>
          <p:txBody>
            <a:bodyPr rtlCol="0" anchor="ctr"/>
            <a:lstStyle/>
            <a:p>
              <a:endParaRPr lang="en-US"/>
            </a:p>
          </p:txBody>
        </p:sp>
        <p:sp>
          <p:nvSpPr>
            <p:cNvPr id="2423" name="Freeform: Shape 2422">
              <a:extLst>
                <a:ext uri="{FF2B5EF4-FFF2-40B4-BE49-F238E27FC236}">
                  <a16:creationId xmlns:a16="http://schemas.microsoft.com/office/drawing/2014/main" id="{5FC546F6-1469-4DB4-AFCB-28319F28E9EF}"/>
                </a:ext>
              </a:extLst>
            </p:cNvPr>
            <p:cNvSpPr/>
            <p:nvPr/>
          </p:nvSpPr>
          <p:spPr>
            <a:xfrm>
              <a:off x="5142196" y="0"/>
              <a:ext cx="298829" cy="305699"/>
            </a:xfrm>
            <a:custGeom>
              <a:avLst/>
              <a:gdLst>
                <a:gd name="connsiteX0" fmla="*/ 43508 w 298829"/>
                <a:gd name="connsiteY0" fmla="*/ 0 h 305699"/>
                <a:gd name="connsiteX1" fmla="*/ 0 w 298829"/>
                <a:gd name="connsiteY1" fmla="*/ 0 h 305699"/>
                <a:gd name="connsiteX2" fmla="*/ 256466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6" y="305699"/>
                  </a:lnTo>
                  <a:lnTo>
                    <a:pt x="298829" y="305699"/>
                  </a:lnTo>
                  <a:close/>
                </a:path>
              </a:pathLst>
            </a:custGeom>
            <a:grpFill/>
            <a:ln w="11442" cap="flat">
              <a:noFill/>
              <a:prstDash val="solid"/>
              <a:miter/>
            </a:ln>
          </p:spPr>
          <p:txBody>
            <a:bodyPr rtlCol="0" anchor="ctr"/>
            <a:lstStyle/>
            <a:p>
              <a:endParaRPr lang="en-US"/>
            </a:p>
          </p:txBody>
        </p:sp>
        <p:sp>
          <p:nvSpPr>
            <p:cNvPr id="2424" name="Freeform: Shape 2423">
              <a:extLst>
                <a:ext uri="{FF2B5EF4-FFF2-40B4-BE49-F238E27FC236}">
                  <a16:creationId xmlns:a16="http://schemas.microsoft.com/office/drawing/2014/main" id="{49D31A84-E09D-45E5-A173-DCE850D5B3C7}"/>
                </a:ext>
              </a:extLst>
            </p:cNvPr>
            <p:cNvSpPr/>
            <p:nvPr/>
          </p:nvSpPr>
          <p:spPr>
            <a:xfrm>
              <a:off x="4921222" y="0"/>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sp>
          <p:nvSpPr>
            <p:cNvPr id="2425" name="Freeform: Shape 2424">
              <a:extLst>
                <a:ext uri="{FF2B5EF4-FFF2-40B4-BE49-F238E27FC236}">
                  <a16:creationId xmlns:a16="http://schemas.microsoft.com/office/drawing/2014/main" id="{2EE89838-40A6-43E1-BE6B-535A75947CDE}"/>
                </a:ext>
              </a:extLst>
            </p:cNvPr>
            <p:cNvSpPr/>
            <p:nvPr/>
          </p:nvSpPr>
          <p:spPr>
            <a:xfrm>
              <a:off x="4700249" y="0"/>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2426" name="Freeform: Shape 2425">
              <a:extLst>
                <a:ext uri="{FF2B5EF4-FFF2-40B4-BE49-F238E27FC236}">
                  <a16:creationId xmlns:a16="http://schemas.microsoft.com/office/drawing/2014/main" id="{604CDA53-558B-4AFD-AD0B-171E2DAD21A1}"/>
                </a:ext>
              </a:extLst>
            </p:cNvPr>
            <p:cNvSpPr/>
            <p:nvPr/>
          </p:nvSpPr>
          <p:spPr>
            <a:xfrm>
              <a:off x="4479276" y="0"/>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2427" name="Freeform: Shape 2426">
              <a:extLst>
                <a:ext uri="{FF2B5EF4-FFF2-40B4-BE49-F238E27FC236}">
                  <a16:creationId xmlns:a16="http://schemas.microsoft.com/office/drawing/2014/main" id="{4F2F1806-6605-421F-874B-5D7AFEDEC7DD}"/>
                </a:ext>
              </a:extLst>
            </p:cNvPr>
            <p:cNvSpPr/>
            <p:nvPr/>
          </p:nvSpPr>
          <p:spPr>
            <a:xfrm>
              <a:off x="4258302" y="0"/>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sp>
          <p:nvSpPr>
            <p:cNvPr id="2428" name="Freeform: Shape 2427">
              <a:extLst>
                <a:ext uri="{FF2B5EF4-FFF2-40B4-BE49-F238E27FC236}">
                  <a16:creationId xmlns:a16="http://schemas.microsoft.com/office/drawing/2014/main" id="{C9EBB6D4-9963-4502-8E66-C3C91EA69EFA}"/>
                </a:ext>
              </a:extLst>
            </p:cNvPr>
            <p:cNvSpPr/>
            <p:nvPr/>
          </p:nvSpPr>
          <p:spPr>
            <a:xfrm>
              <a:off x="4037329" y="0"/>
              <a:ext cx="298829" cy="305699"/>
            </a:xfrm>
            <a:custGeom>
              <a:avLst/>
              <a:gdLst>
                <a:gd name="connsiteX0" fmla="*/ 42363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2429" name="Freeform: Shape 2428">
              <a:extLst>
                <a:ext uri="{FF2B5EF4-FFF2-40B4-BE49-F238E27FC236}">
                  <a16:creationId xmlns:a16="http://schemas.microsoft.com/office/drawing/2014/main" id="{D4AE69A5-DD34-4396-9642-94278EB004C7}"/>
                </a:ext>
              </a:extLst>
            </p:cNvPr>
            <p:cNvSpPr/>
            <p:nvPr/>
          </p:nvSpPr>
          <p:spPr>
            <a:xfrm>
              <a:off x="3816355" y="0"/>
              <a:ext cx="297684" cy="305699"/>
            </a:xfrm>
            <a:custGeom>
              <a:avLst/>
              <a:gdLst>
                <a:gd name="connsiteX0" fmla="*/ 42363 w 297684"/>
                <a:gd name="connsiteY0" fmla="*/ 0 h 305699"/>
                <a:gd name="connsiteX1" fmla="*/ 0 w 297684"/>
                <a:gd name="connsiteY1" fmla="*/ 0 h 305699"/>
                <a:gd name="connsiteX2" fmla="*/ 255322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2" y="305699"/>
                  </a:lnTo>
                  <a:lnTo>
                    <a:pt x="297684" y="305699"/>
                  </a:lnTo>
                  <a:close/>
                </a:path>
              </a:pathLst>
            </a:custGeom>
            <a:grpFill/>
            <a:ln w="11442" cap="flat">
              <a:noFill/>
              <a:prstDash val="solid"/>
              <a:miter/>
            </a:ln>
          </p:spPr>
          <p:txBody>
            <a:bodyPr rtlCol="0" anchor="ctr"/>
            <a:lstStyle/>
            <a:p>
              <a:endParaRPr lang="en-US"/>
            </a:p>
          </p:txBody>
        </p:sp>
        <p:sp>
          <p:nvSpPr>
            <p:cNvPr id="2430" name="Freeform: Shape 2429">
              <a:extLst>
                <a:ext uri="{FF2B5EF4-FFF2-40B4-BE49-F238E27FC236}">
                  <a16:creationId xmlns:a16="http://schemas.microsoft.com/office/drawing/2014/main" id="{F4984AE4-B066-4CBE-93BC-4C8E41DDC242}"/>
                </a:ext>
              </a:extLst>
            </p:cNvPr>
            <p:cNvSpPr/>
            <p:nvPr/>
          </p:nvSpPr>
          <p:spPr>
            <a:xfrm>
              <a:off x="3594237" y="0"/>
              <a:ext cx="298829" cy="305699"/>
            </a:xfrm>
            <a:custGeom>
              <a:avLst/>
              <a:gdLst>
                <a:gd name="connsiteX0" fmla="*/ 43508 w 298829"/>
                <a:gd name="connsiteY0" fmla="*/ 0 h 305699"/>
                <a:gd name="connsiteX1" fmla="*/ 0 w 298829"/>
                <a:gd name="connsiteY1" fmla="*/ 0 h 305699"/>
                <a:gd name="connsiteX2" fmla="*/ 256466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6" y="305699"/>
                  </a:lnTo>
                  <a:lnTo>
                    <a:pt x="298829" y="305699"/>
                  </a:lnTo>
                  <a:close/>
                </a:path>
              </a:pathLst>
            </a:custGeom>
            <a:grpFill/>
            <a:ln w="11442" cap="flat">
              <a:noFill/>
              <a:prstDash val="solid"/>
              <a:miter/>
            </a:ln>
          </p:spPr>
          <p:txBody>
            <a:bodyPr rtlCol="0" anchor="ctr"/>
            <a:lstStyle/>
            <a:p>
              <a:endParaRPr lang="en-US"/>
            </a:p>
          </p:txBody>
        </p:sp>
        <p:sp>
          <p:nvSpPr>
            <p:cNvPr id="2431" name="Freeform: Shape 2430">
              <a:extLst>
                <a:ext uri="{FF2B5EF4-FFF2-40B4-BE49-F238E27FC236}">
                  <a16:creationId xmlns:a16="http://schemas.microsoft.com/office/drawing/2014/main" id="{7AB7A0D6-6F78-4526-9230-307CFD6037A6}"/>
                </a:ext>
              </a:extLst>
            </p:cNvPr>
            <p:cNvSpPr/>
            <p:nvPr/>
          </p:nvSpPr>
          <p:spPr>
            <a:xfrm>
              <a:off x="3373264" y="0"/>
              <a:ext cx="298829" cy="305699"/>
            </a:xfrm>
            <a:custGeom>
              <a:avLst/>
              <a:gdLst>
                <a:gd name="connsiteX0" fmla="*/ 43508 w 298829"/>
                <a:gd name="connsiteY0" fmla="*/ 0 h 305699"/>
                <a:gd name="connsiteX1" fmla="*/ 0 w 298829"/>
                <a:gd name="connsiteY1" fmla="*/ 0 h 305699"/>
                <a:gd name="connsiteX2" fmla="*/ 256466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6" y="305699"/>
                  </a:lnTo>
                  <a:lnTo>
                    <a:pt x="298829" y="305699"/>
                  </a:lnTo>
                  <a:close/>
                </a:path>
              </a:pathLst>
            </a:custGeom>
            <a:grpFill/>
            <a:ln w="11442" cap="flat">
              <a:noFill/>
              <a:prstDash val="solid"/>
              <a:miter/>
            </a:ln>
          </p:spPr>
          <p:txBody>
            <a:bodyPr rtlCol="0" anchor="ctr"/>
            <a:lstStyle/>
            <a:p>
              <a:endParaRPr lang="en-US"/>
            </a:p>
          </p:txBody>
        </p:sp>
        <p:sp>
          <p:nvSpPr>
            <p:cNvPr id="2432" name="Freeform: Shape 2431">
              <a:extLst>
                <a:ext uri="{FF2B5EF4-FFF2-40B4-BE49-F238E27FC236}">
                  <a16:creationId xmlns:a16="http://schemas.microsoft.com/office/drawing/2014/main" id="{81381FAE-B4E8-40FD-BCE0-C268F86B5C07}"/>
                </a:ext>
              </a:extLst>
            </p:cNvPr>
            <p:cNvSpPr/>
            <p:nvPr/>
          </p:nvSpPr>
          <p:spPr>
            <a:xfrm>
              <a:off x="3152290" y="0"/>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sp>
          <p:nvSpPr>
            <p:cNvPr id="2433" name="Freeform: Shape 2432">
              <a:extLst>
                <a:ext uri="{FF2B5EF4-FFF2-40B4-BE49-F238E27FC236}">
                  <a16:creationId xmlns:a16="http://schemas.microsoft.com/office/drawing/2014/main" id="{A0303FFD-EF81-427E-B6F2-54A48D0ED6FF}"/>
                </a:ext>
              </a:extLst>
            </p:cNvPr>
            <p:cNvSpPr/>
            <p:nvPr/>
          </p:nvSpPr>
          <p:spPr>
            <a:xfrm>
              <a:off x="2931317" y="0"/>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2434" name="Freeform: Shape 2433">
              <a:extLst>
                <a:ext uri="{FF2B5EF4-FFF2-40B4-BE49-F238E27FC236}">
                  <a16:creationId xmlns:a16="http://schemas.microsoft.com/office/drawing/2014/main" id="{EA3AEFDF-6B31-49E5-BDB9-F787913D22C5}"/>
                </a:ext>
              </a:extLst>
            </p:cNvPr>
            <p:cNvSpPr/>
            <p:nvPr/>
          </p:nvSpPr>
          <p:spPr>
            <a:xfrm>
              <a:off x="2710344" y="0"/>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2435" name="Freeform: Shape 2434">
              <a:extLst>
                <a:ext uri="{FF2B5EF4-FFF2-40B4-BE49-F238E27FC236}">
                  <a16:creationId xmlns:a16="http://schemas.microsoft.com/office/drawing/2014/main" id="{6F41B297-6104-4434-969E-B40D97218B2B}"/>
                </a:ext>
              </a:extLst>
            </p:cNvPr>
            <p:cNvSpPr/>
            <p:nvPr/>
          </p:nvSpPr>
          <p:spPr>
            <a:xfrm>
              <a:off x="2489370" y="0"/>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sp>
          <p:nvSpPr>
            <p:cNvPr id="2436" name="Freeform: Shape 2435">
              <a:extLst>
                <a:ext uri="{FF2B5EF4-FFF2-40B4-BE49-F238E27FC236}">
                  <a16:creationId xmlns:a16="http://schemas.microsoft.com/office/drawing/2014/main" id="{613C5FF9-8EE4-414C-B441-3E1847A730AA}"/>
                </a:ext>
              </a:extLst>
            </p:cNvPr>
            <p:cNvSpPr/>
            <p:nvPr/>
          </p:nvSpPr>
          <p:spPr>
            <a:xfrm>
              <a:off x="2268397" y="0"/>
              <a:ext cx="298829" cy="305699"/>
            </a:xfrm>
            <a:custGeom>
              <a:avLst/>
              <a:gdLst>
                <a:gd name="connsiteX0" fmla="*/ 42363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2437" name="Freeform: Shape 2436">
              <a:extLst>
                <a:ext uri="{FF2B5EF4-FFF2-40B4-BE49-F238E27FC236}">
                  <a16:creationId xmlns:a16="http://schemas.microsoft.com/office/drawing/2014/main" id="{F6F12B86-4DEA-4320-BD39-E19465903046}"/>
                </a:ext>
              </a:extLst>
            </p:cNvPr>
            <p:cNvSpPr/>
            <p:nvPr/>
          </p:nvSpPr>
          <p:spPr>
            <a:xfrm>
              <a:off x="2047423" y="0"/>
              <a:ext cx="297684" cy="305699"/>
            </a:xfrm>
            <a:custGeom>
              <a:avLst/>
              <a:gdLst>
                <a:gd name="connsiteX0" fmla="*/ 42363 w 297684"/>
                <a:gd name="connsiteY0" fmla="*/ 0 h 305699"/>
                <a:gd name="connsiteX1" fmla="*/ 0 w 297684"/>
                <a:gd name="connsiteY1" fmla="*/ 0 h 305699"/>
                <a:gd name="connsiteX2" fmla="*/ 255322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2" y="305699"/>
                  </a:lnTo>
                  <a:lnTo>
                    <a:pt x="297684" y="305699"/>
                  </a:lnTo>
                  <a:close/>
                </a:path>
              </a:pathLst>
            </a:custGeom>
            <a:grpFill/>
            <a:ln w="11442" cap="flat">
              <a:noFill/>
              <a:prstDash val="solid"/>
              <a:miter/>
            </a:ln>
          </p:spPr>
          <p:txBody>
            <a:bodyPr rtlCol="0" anchor="ctr"/>
            <a:lstStyle/>
            <a:p>
              <a:endParaRPr lang="en-US"/>
            </a:p>
          </p:txBody>
        </p:sp>
        <p:sp>
          <p:nvSpPr>
            <p:cNvPr id="2438" name="Freeform: Shape 2437">
              <a:extLst>
                <a:ext uri="{FF2B5EF4-FFF2-40B4-BE49-F238E27FC236}">
                  <a16:creationId xmlns:a16="http://schemas.microsoft.com/office/drawing/2014/main" id="{B3B5D109-9097-4109-889E-85065C8E5854}"/>
                </a:ext>
              </a:extLst>
            </p:cNvPr>
            <p:cNvSpPr/>
            <p:nvPr/>
          </p:nvSpPr>
          <p:spPr>
            <a:xfrm>
              <a:off x="1825305" y="0"/>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29" y="305699"/>
                  </a:lnTo>
                  <a:close/>
                </a:path>
              </a:pathLst>
            </a:custGeom>
            <a:grpFill/>
            <a:ln w="11442" cap="flat">
              <a:noFill/>
              <a:prstDash val="solid"/>
              <a:miter/>
            </a:ln>
          </p:spPr>
          <p:txBody>
            <a:bodyPr rtlCol="0" anchor="ctr"/>
            <a:lstStyle/>
            <a:p>
              <a:endParaRPr lang="en-US"/>
            </a:p>
          </p:txBody>
        </p:sp>
        <p:sp>
          <p:nvSpPr>
            <p:cNvPr id="2439" name="Freeform: Shape 2438">
              <a:extLst>
                <a:ext uri="{FF2B5EF4-FFF2-40B4-BE49-F238E27FC236}">
                  <a16:creationId xmlns:a16="http://schemas.microsoft.com/office/drawing/2014/main" id="{9412206B-7C11-4FAF-B9B4-42E47C75E30A}"/>
                </a:ext>
              </a:extLst>
            </p:cNvPr>
            <p:cNvSpPr/>
            <p:nvPr/>
          </p:nvSpPr>
          <p:spPr>
            <a:xfrm>
              <a:off x="1604332" y="0"/>
              <a:ext cx="298829" cy="305699"/>
            </a:xfrm>
            <a:custGeom>
              <a:avLst/>
              <a:gdLst>
                <a:gd name="connsiteX0" fmla="*/ 43508 w 298829"/>
                <a:gd name="connsiteY0" fmla="*/ 0 h 305699"/>
                <a:gd name="connsiteX1" fmla="*/ 0 w 298829"/>
                <a:gd name="connsiteY1" fmla="*/ 0 h 305699"/>
                <a:gd name="connsiteX2" fmla="*/ 256466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6" y="305699"/>
                  </a:lnTo>
                  <a:lnTo>
                    <a:pt x="298829" y="305699"/>
                  </a:lnTo>
                  <a:close/>
                </a:path>
              </a:pathLst>
            </a:custGeom>
            <a:grpFill/>
            <a:ln w="11442" cap="flat">
              <a:noFill/>
              <a:prstDash val="solid"/>
              <a:miter/>
            </a:ln>
          </p:spPr>
          <p:txBody>
            <a:bodyPr rtlCol="0" anchor="ctr"/>
            <a:lstStyle/>
            <a:p>
              <a:endParaRPr lang="en-US"/>
            </a:p>
          </p:txBody>
        </p:sp>
        <p:sp>
          <p:nvSpPr>
            <p:cNvPr id="2440" name="Freeform: Shape 2439">
              <a:extLst>
                <a:ext uri="{FF2B5EF4-FFF2-40B4-BE49-F238E27FC236}">
                  <a16:creationId xmlns:a16="http://schemas.microsoft.com/office/drawing/2014/main" id="{03B4E6E6-6382-44B5-B1B3-6A5E3EB0B73D}"/>
                </a:ext>
              </a:extLst>
            </p:cNvPr>
            <p:cNvSpPr/>
            <p:nvPr/>
          </p:nvSpPr>
          <p:spPr>
            <a:xfrm>
              <a:off x="1383358" y="0"/>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sp>
          <p:nvSpPr>
            <p:cNvPr id="2441" name="Freeform: Shape 2440">
              <a:extLst>
                <a:ext uri="{FF2B5EF4-FFF2-40B4-BE49-F238E27FC236}">
                  <a16:creationId xmlns:a16="http://schemas.microsoft.com/office/drawing/2014/main" id="{0861DF12-2DFE-4BE7-ACA2-04AB3FC9A6D7}"/>
                </a:ext>
              </a:extLst>
            </p:cNvPr>
            <p:cNvSpPr/>
            <p:nvPr/>
          </p:nvSpPr>
          <p:spPr>
            <a:xfrm>
              <a:off x="1162385" y="0"/>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sp>
          <p:nvSpPr>
            <p:cNvPr id="2442" name="Freeform: Shape 2441">
              <a:extLst>
                <a:ext uri="{FF2B5EF4-FFF2-40B4-BE49-F238E27FC236}">
                  <a16:creationId xmlns:a16="http://schemas.microsoft.com/office/drawing/2014/main" id="{2D30A3FB-CEA1-4FBB-98CA-0232A5758692}"/>
                </a:ext>
              </a:extLst>
            </p:cNvPr>
            <p:cNvSpPr/>
            <p:nvPr/>
          </p:nvSpPr>
          <p:spPr>
            <a:xfrm>
              <a:off x="941411" y="0"/>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sp>
          <p:nvSpPr>
            <p:cNvPr id="2443" name="Freeform: Shape 2442">
              <a:extLst>
                <a:ext uri="{FF2B5EF4-FFF2-40B4-BE49-F238E27FC236}">
                  <a16:creationId xmlns:a16="http://schemas.microsoft.com/office/drawing/2014/main" id="{F33E3B0A-3DF7-4831-AC4B-E624E92BEDAE}"/>
                </a:ext>
              </a:extLst>
            </p:cNvPr>
            <p:cNvSpPr/>
            <p:nvPr/>
          </p:nvSpPr>
          <p:spPr>
            <a:xfrm>
              <a:off x="720438" y="0"/>
              <a:ext cx="298829" cy="305699"/>
            </a:xfrm>
            <a:custGeom>
              <a:avLst/>
              <a:gdLst>
                <a:gd name="connsiteX0" fmla="*/ 42363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sp>
          <p:nvSpPr>
            <p:cNvPr id="2444" name="Freeform: Shape 2443">
              <a:extLst>
                <a:ext uri="{FF2B5EF4-FFF2-40B4-BE49-F238E27FC236}">
                  <a16:creationId xmlns:a16="http://schemas.microsoft.com/office/drawing/2014/main" id="{3422A4B2-A8C9-4367-9197-73CEF7EBC0CC}"/>
                </a:ext>
              </a:extLst>
            </p:cNvPr>
            <p:cNvSpPr/>
            <p:nvPr/>
          </p:nvSpPr>
          <p:spPr>
            <a:xfrm>
              <a:off x="499464" y="0"/>
              <a:ext cx="297684" cy="305699"/>
            </a:xfrm>
            <a:custGeom>
              <a:avLst/>
              <a:gdLst>
                <a:gd name="connsiteX0" fmla="*/ 42363 w 297684"/>
                <a:gd name="connsiteY0" fmla="*/ 0 h 305699"/>
                <a:gd name="connsiteX1" fmla="*/ 0 w 297684"/>
                <a:gd name="connsiteY1" fmla="*/ 0 h 305699"/>
                <a:gd name="connsiteX2" fmla="*/ 255322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2" y="305699"/>
                  </a:lnTo>
                  <a:lnTo>
                    <a:pt x="297684" y="305699"/>
                  </a:lnTo>
                  <a:close/>
                </a:path>
              </a:pathLst>
            </a:custGeom>
            <a:grpFill/>
            <a:ln w="11442" cap="flat">
              <a:noFill/>
              <a:prstDash val="solid"/>
              <a:miter/>
            </a:ln>
          </p:spPr>
          <p:txBody>
            <a:bodyPr rtlCol="0" anchor="ctr"/>
            <a:lstStyle/>
            <a:p>
              <a:endParaRPr lang="en-US"/>
            </a:p>
          </p:txBody>
        </p:sp>
        <p:sp>
          <p:nvSpPr>
            <p:cNvPr id="2445" name="Freeform: Shape 2444">
              <a:extLst>
                <a:ext uri="{FF2B5EF4-FFF2-40B4-BE49-F238E27FC236}">
                  <a16:creationId xmlns:a16="http://schemas.microsoft.com/office/drawing/2014/main" id="{E7B2FF5C-A17B-4BB2-B821-7BB25C3C0BCB}"/>
                </a:ext>
              </a:extLst>
            </p:cNvPr>
            <p:cNvSpPr/>
            <p:nvPr/>
          </p:nvSpPr>
          <p:spPr>
            <a:xfrm>
              <a:off x="278491" y="0"/>
              <a:ext cx="297684" cy="305699"/>
            </a:xfrm>
            <a:custGeom>
              <a:avLst/>
              <a:gdLst>
                <a:gd name="connsiteX0" fmla="*/ 42363 w 297684"/>
                <a:gd name="connsiteY0" fmla="*/ 0 h 305699"/>
                <a:gd name="connsiteX1" fmla="*/ 0 w 297684"/>
                <a:gd name="connsiteY1" fmla="*/ 0 h 305699"/>
                <a:gd name="connsiteX2" fmla="*/ 255322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2" y="305699"/>
                  </a:lnTo>
                  <a:lnTo>
                    <a:pt x="297684" y="305699"/>
                  </a:lnTo>
                  <a:close/>
                </a:path>
              </a:pathLst>
            </a:custGeom>
            <a:grpFill/>
            <a:ln w="11442" cap="flat">
              <a:noFill/>
              <a:prstDash val="solid"/>
              <a:miter/>
            </a:ln>
          </p:spPr>
          <p:txBody>
            <a:bodyPr rtlCol="0" anchor="ctr"/>
            <a:lstStyle/>
            <a:p>
              <a:endParaRPr lang="en-US"/>
            </a:p>
          </p:txBody>
        </p:sp>
        <p:sp>
          <p:nvSpPr>
            <p:cNvPr id="2446" name="Freeform: Shape 2445">
              <a:extLst>
                <a:ext uri="{FF2B5EF4-FFF2-40B4-BE49-F238E27FC236}">
                  <a16:creationId xmlns:a16="http://schemas.microsoft.com/office/drawing/2014/main" id="{E8F26BE3-DE14-4FDF-8EF6-42673508596F}"/>
                </a:ext>
              </a:extLst>
            </p:cNvPr>
            <p:cNvSpPr/>
            <p:nvPr/>
          </p:nvSpPr>
          <p:spPr>
            <a:xfrm>
              <a:off x="56373" y="0"/>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29" y="305699"/>
                  </a:lnTo>
                  <a:close/>
                </a:path>
              </a:pathLst>
            </a:custGeom>
            <a:grpFill/>
            <a:ln w="11442" cap="flat">
              <a:noFill/>
              <a:prstDash val="solid"/>
              <a:miter/>
            </a:ln>
          </p:spPr>
          <p:txBody>
            <a:bodyPr rtlCol="0" anchor="ctr"/>
            <a:lstStyle/>
            <a:p>
              <a:endParaRPr lang="en-US"/>
            </a:p>
          </p:txBody>
        </p:sp>
        <p:sp>
          <p:nvSpPr>
            <p:cNvPr id="2447" name="Freeform: Shape 2446">
              <a:extLst>
                <a:ext uri="{FF2B5EF4-FFF2-40B4-BE49-F238E27FC236}">
                  <a16:creationId xmlns:a16="http://schemas.microsoft.com/office/drawing/2014/main" id="{ECCD6C59-7088-4526-A8A2-1648D6F4EB50}"/>
                </a:ext>
              </a:extLst>
            </p:cNvPr>
            <p:cNvSpPr/>
            <p:nvPr/>
          </p:nvSpPr>
          <p:spPr>
            <a:xfrm>
              <a:off x="-164600" y="0"/>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sp>
          <p:nvSpPr>
            <p:cNvPr id="2448" name="Freeform: Shape 2447">
              <a:extLst>
                <a:ext uri="{FF2B5EF4-FFF2-40B4-BE49-F238E27FC236}">
                  <a16:creationId xmlns:a16="http://schemas.microsoft.com/office/drawing/2014/main" id="{B2F4F5FC-7453-4038-863E-B99B0EB5007A}"/>
                </a:ext>
              </a:extLst>
            </p:cNvPr>
            <p:cNvSpPr/>
            <p:nvPr/>
          </p:nvSpPr>
          <p:spPr>
            <a:xfrm>
              <a:off x="-385573" y="0"/>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sp>
          <p:nvSpPr>
            <p:cNvPr id="2449" name="Freeform: Shape 2448">
              <a:extLst>
                <a:ext uri="{FF2B5EF4-FFF2-40B4-BE49-F238E27FC236}">
                  <a16:creationId xmlns:a16="http://schemas.microsoft.com/office/drawing/2014/main" id="{EAB4D079-5541-403E-B9DC-F28FE79AB4C7}"/>
                </a:ext>
              </a:extLst>
            </p:cNvPr>
            <p:cNvSpPr/>
            <p:nvPr/>
          </p:nvSpPr>
          <p:spPr>
            <a:xfrm>
              <a:off x="-606547" y="0"/>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grpSp>
      <p:grpSp>
        <p:nvGrpSpPr>
          <p:cNvPr id="2450" name="Graphic 60">
            <a:extLst>
              <a:ext uri="{FF2B5EF4-FFF2-40B4-BE49-F238E27FC236}">
                <a16:creationId xmlns:a16="http://schemas.microsoft.com/office/drawing/2014/main" id="{909759E3-A874-40DF-8235-B27D6D0401C0}"/>
              </a:ext>
            </a:extLst>
          </p:cNvPr>
          <p:cNvGrpSpPr/>
          <p:nvPr userDrawn="1"/>
        </p:nvGrpSpPr>
        <p:grpSpPr>
          <a:xfrm>
            <a:off x="-807721" y="3289221"/>
            <a:ext cx="14449142" cy="309134"/>
            <a:chOff x="-640081" y="436591"/>
            <a:chExt cx="14449142" cy="309134"/>
          </a:xfrm>
          <a:solidFill>
            <a:srgbClr val="F2F2F2">
              <a:alpha val="5098"/>
            </a:srgbClr>
          </a:solidFill>
        </p:grpSpPr>
        <p:sp>
          <p:nvSpPr>
            <p:cNvPr id="2451" name="Freeform: Shape 2450">
              <a:extLst>
                <a:ext uri="{FF2B5EF4-FFF2-40B4-BE49-F238E27FC236}">
                  <a16:creationId xmlns:a16="http://schemas.microsoft.com/office/drawing/2014/main" id="{BDF29181-2A82-4DE4-8D6C-676FBE53FC5D}"/>
                </a:ext>
              </a:extLst>
            </p:cNvPr>
            <p:cNvSpPr/>
            <p:nvPr/>
          </p:nvSpPr>
          <p:spPr>
            <a:xfrm>
              <a:off x="13511376" y="436591"/>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29" y="305699"/>
                  </a:lnTo>
                  <a:close/>
                </a:path>
              </a:pathLst>
            </a:custGeom>
            <a:grpFill/>
            <a:ln w="11442" cap="flat">
              <a:noFill/>
              <a:prstDash val="solid"/>
              <a:miter/>
            </a:ln>
          </p:spPr>
          <p:txBody>
            <a:bodyPr rtlCol="0" anchor="ctr"/>
            <a:lstStyle/>
            <a:p>
              <a:endParaRPr lang="en-US"/>
            </a:p>
          </p:txBody>
        </p:sp>
        <p:sp>
          <p:nvSpPr>
            <p:cNvPr id="2452" name="Freeform: Shape 2451">
              <a:extLst>
                <a:ext uri="{FF2B5EF4-FFF2-40B4-BE49-F238E27FC236}">
                  <a16:creationId xmlns:a16="http://schemas.microsoft.com/office/drawing/2014/main" id="{F61D5EEC-F061-4676-A3A0-D80B1E913EEA}"/>
                </a:ext>
              </a:extLst>
            </p:cNvPr>
            <p:cNvSpPr/>
            <p:nvPr/>
          </p:nvSpPr>
          <p:spPr>
            <a:xfrm>
              <a:off x="13290402" y="436591"/>
              <a:ext cx="298830" cy="305699"/>
            </a:xfrm>
            <a:custGeom>
              <a:avLst/>
              <a:gdLst>
                <a:gd name="connsiteX0" fmla="*/ 43508 w 298830"/>
                <a:gd name="connsiteY0" fmla="*/ 0 h 305699"/>
                <a:gd name="connsiteX1" fmla="*/ 0 w 298830"/>
                <a:gd name="connsiteY1" fmla="*/ 0 h 305699"/>
                <a:gd name="connsiteX2" fmla="*/ 255322 w 298830"/>
                <a:gd name="connsiteY2" fmla="*/ 305699 h 305699"/>
                <a:gd name="connsiteX3" fmla="*/ 298830 w 298830"/>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30" h="305699">
                  <a:moveTo>
                    <a:pt x="43508" y="0"/>
                  </a:moveTo>
                  <a:lnTo>
                    <a:pt x="0" y="0"/>
                  </a:lnTo>
                  <a:lnTo>
                    <a:pt x="255322" y="305699"/>
                  </a:lnTo>
                  <a:lnTo>
                    <a:pt x="298830" y="305699"/>
                  </a:lnTo>
                  <a:close/>
                </a:path>
              </a:pathLst>
            </a:custGeom>
            <a:grpFill/>
            <a:ln w="11442" cap="flat">
              <a:noFill/>
              <a:prstDash val="solid"/>
              <a:miter/>
            </a:ln>
          </p:spPr>
          <p:txBody>
            <a:bodyPr rtlCol="0" anchor="ctr"/>
            <a:lstStyle/>
            <a:p>
              <a:endParaRPr lang="en-US"/>
            </a:p>
          </p:txBody>
        </p:sp>
        <p:sp>
          <p:nvSpPr>
            <p:cNvPr id="2453" name="Freeform: Shape 2452">
              <a:extLst>
                <a:ext uri="{FF2B5EF4-FFF2-40B4-BE49-F238E27FC236}">
                  <a16:creationId xmlns:a16="http://schemas.microsoft.com/office/drawing/2014/main" id="{0DAC41E2-BD18-4234-871C-6C66AED99F5B}"/>
                </a:ext>
              </a:extLst>
            </p:cNvPr>
            <p:cNvSpPr/>
            <p:nvPr/>
          </p:nvSpPr>
          <p:spPr>
            <a:xfrm>
              <a:off x="13069430" y="436591"/>
              <a:ext cx="298829" cy="305699"/>
            </a:xfrm>
            <a:custGeom>
              <a:avLst/>
              <a:gdLst>
                <a:gd name="connsiteX0" fmla="*/ 43507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7"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2454" name="Freeform: Shape 2453">
              <a:extLst>
                <a:ext uri="{FF2B5EF4-FFF2-40B4-BE49-F238E27FC236}">
                  <a16:creationId xmlns:a16="http://schemas.microsoft.com/office/drawing/2014/main" id="{F0C89C11-5F52-4F08-9FDC-6E975A94256D}"/>
                </a:ext>
              </a:extLst>
            </p:cNvPr>
            <p:cNvSpPr/>
            <p:nvPr/>
          </p:nvSpPr>
          <p:spPr>
            <a:xfrm>
              <a:off x="12848456"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sp>
          <p:nvSpPr>
            <p:cNvPr id="2455" name="Freeform: Shape 2454">
              <a:extLst>
                <a:ext uri="{FF2B5EF4-FFF2-40B4-BE49-F238E27FC236}">
                  <a16:creationId xmlns:a16="http://schemas.microsoft.com/office/drawing/2014/main" id="{68862597-DD11-4801-9B76-A5826A5A4B50}"/>
                </a:ext>
              </a:extLst>
            </p:cNvPr>
            <p:cNvSpPr/>
            <p:nvPr/>
          </p:nvSpPr>
          <p:spPr>
            <a:xfrm>
              <a:off x="12627483" y="436591"/>
              <a:ext cx="298829" cy="305699"/>
            </a:xfrm>
            <a:custGeom>
              <a:avLst/>
              <a:gdLst>
                <a:gd name="connsiteX0" fmla="*/ 43507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7"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2456" name="Freeform: Shape 2455">
              <a:extLst>
                <a:ext uri="{FF2B5EF4-FFF2-40B4-BE49-F238E27FC236}">
                  <a16:creationId xmlns:a16="http://schemas.microsoft.com/office/drawing/2014/main" id="{8A471DD4-1E5B-473A-869C-A840A242F4F5}"/>
                </a:ext>
              </a:extLst>
            </p:cNvPr>
            <p:cNvSpPr/>
            <p:nvPr/>
          </p:nvSpPr>
          <p:spPr>
            <a:xfrm>
              <a:off x="12406509" y="436591"/>
              <a:ext cx="298829" cy="305699"/>
            </a:xfrm>
            <a:custGeom>
              <a:avLst/>
              <a:gdLst>
                <a:gd name="connsiteX0" fmla="*/ 42362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2"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sp>
          <p:nvSpPr>
            <p:cNvPr id="2457" name="Freeform: Shape 2456">
              <a:extLst>
                <a:ext uri="{FF2B5EF4-FFF2-40B4-BE49-F238E27FC236}">
                  <a16:creationId xmlns:a16="http://schemas.microsoft.com/office/drawing/2014/main" id="{BCE96C54-A775-4665-A522-8D7E7062DEBF}"/>
                </a:ext>
              </a:extLst>
            </p:cNvPr>
            <p:cNvSpPr/>
            <p:nvPr/>
          </p:nvSpPr>
          <p:spPr>
            <a:xfrm>
              <a:off x="12185535" y="436591"/>
              <a:ext cx="297684" cy="305699"/>
            </a:xfrm>
            <a:custGeom>
              <a:avLst/>
              <a:gdLst>
                <a:gd name="connsiteX0" fmla="*/ 42364 w 297684"/>
                <a:gd name="connsiteY0" fmla="*/ 0 h 305699"/>
                <a:gd name="connsiteX1" fmla="*/ 0 w 297684"/>
                <a:gd name="connsiteY1" fmla="*/ 0 h 305699"/>
                <a:gd name="connsiteX2" fmla="*/ 255322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4" y="0"/>
                  </a:moveTo>
                  <a:lnTo>
                    <a:pt x="0" y="0"/>
                  </a:lnTo>
                  <a:lnTo>
                    <a:pt x="255322" y="305699"/>
                  </a:lnTo>
                  <a:lnTo>
                    <a:pt x="297684" y="305699"/>
                  </a:lnTo>
                  <a:close/>
                </a:path>
              </a:pathLst>
            </a:custGeom>
            <a:grpFill/>
            <a:ln w="11442" cap="flat">
              <a:noFill/>
              <a:prstDash val="solid"/>
              <a:miter/>
            </a:ln>
          </p:spPr>
          <p:txBody>
            <a:bodyPr rtlCol="0" anchor="ctr"/>
            <a:lstStyle/>
            <a:p>
              <a:endParaRPr lang="en-US"/>
            </a:p>
          </p:txBody>
        </p:sp>
        <p:sp>
          <p:nvSpPr>
            <p:cNvPr id="2458" name="Freeform: Shape 2457">
              <a:extLst>
                <a:ext uri="{FF2B5EF4-FFF2-40B4-BE49-F238E27FC236}">
                  <a16:creationId xmlns:a16="http://schemas.microsoft.com/office/drawing/2014/main" id="{5E2D02F0-3681-4E4D-B7A5-57DDA056E754}"/>
                </a:ext>
              </a:extLst>
            </p:cNvPr>
            <p:cNvSpPr/>
            <p:nvPr/>
          </p:nvSpPr>
          <p:spPr>
            <a:xfrm>
              <a:off x="11963418" y="436591"/>
              <a:ext cx="298829" cy="305699"/>
            </a:xfrm>
            <a:custGeom>
              <a:avLst/>
              <a:gdLst>
                <a:gd name="connsiteX0" fmla="*/ 43507 w 298829"/>
                <a:gd name="connsiteY0" fmla="*/ 0 h 305699"/>
                <a:gd name="connsiteX1" fmla="*/ 0 w 298829"/>
                <a:gd name="connsiteY1" fmla="*/ 0 h 305699"/>
                <a:gd name="connsiteX2" fmla="*/ 256465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7" y="0"/>
                  </a:moveTo>
                  <a:lnTo>
                    <a:pt x="0" y="0"/>
                  </a:lnTo>
                  <a:lnTo>
                    <a:pt x="256465" y="305699"/>
                  </a:lnTo>
                  <a:lnTo>
                    <a:pt x="298829" y="305699"/>
                  </a:lnTo>
                  <a:close/>
                </a:path>
              </a:pathLst>
            </a:custGeom>
            <a:grpFill/>
            <a:ln w="11442" cap="flat">
              <a:noFill/>
              <a:prstDash val="solid"/>
              <a:miter/>
            </a:ln>
          </p:spPr>
          <p:txBody>
            <a:bodyPr rtlCol="0" anchor="ctr"/>
            <a:lstStyle/>
            <a:p>
              <a:endParaRPr lang="en-US"/>
            </a:p>
          </p:txBody>
        </p:sp>
        <p:sp>
          <p:nvSpPr>
            <p:cNvPr id="2459" name="Freeform: Shape 2458">
              <a:extLst>
                <a:ext uri="{FF2B5EF4-FFF2-40B4-BE49-F238E27FC236}">
                  <a16:creationId xmlns:a16="http://schemas.microsoft.com/office/drawing/2014/main" id="{F9AB8434-5971-48A5-8C7C-391BBF6F2042}"/>
                </a:ext>
              </a:extLst>
            </p:cNvPr>
            <p:cNvSpPr/>
            <p:nvPr/>
          </p:nvSpPr>
          <p:spPr>
            <a:xfrm>
              <a:off x="11742444" y="436591"/>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29" y="305699"/>
                  </a:lnTo>
                  <a:close/>
                </a:path>
              </a:pathLst>
            </a:custGeom>
            <a:grpFill/>
            <a:ln w="11442" cap="flat">
              <a:noFill/>
              <a:prstDash val="solid"/>
              <a:miter/>
            </a:ln>
          </p:spPr>
          <p:txBody>
            <a:bodyPr rtlCol="0" anchor="ctr"/>
            <a:lstStyle/>
            <a:p>
              <a:endParaRPr lang="en-US"/>
            </a:p>
          </p:txBody>
        </p:sp>
        <p:sp>
          <p:nvSpPr>
            <p:cNvPr id="2460" name="Freeform: Shape 2459">
              <a:extLst>
                <a:ext uri="{FF2B5EF4-FFF2-40B4-BE49-F238E27FC236}">
                  <a16:creationId xmlns:a16="http://schemas.microsoft.com/office/drawing/2014/main" id="{F26714C3-7D23-44B1-8940-890822E3F006}"/>
                </a:ext>
              </a:extLst>
            </p:cNvPr>
            <p:cNvSpPr/>
            <p:nvPr/>
          </p:nvSpPr>
          <p:spPr>
            <a:xfrm>
              <a:off x="11521470" y="436591"/>
              <a:ext cx="298830" cy="305699"/>
            </a:xfrm>
            <a:custGeom>
              <a:avLst/>
              <a:gdLst>
                <a:gd name="connsiteX0" fmla="*/ 43508 w 298830"/>
                <a:gd name="connsiteY0" fmla="*/ 0 h 305699"/>
                <a:gd name="connsiteX1" fmla="*/ 0 w 298830"/>
                <a:gd name="connsiteY1" fmla="*/ 0 h 305699"/>
                <a:gd name="connsiteX2" fmla="*/ 255322 w 298830"/>
                <a:gd name="connsiteY2" fmla="*/ 305699 h 305699"/>
                <a:gd name="connsiteX3" fmla="*/ 298830 w 298830"/>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30" h="305699">
                  <a:moveTo>
                    <a:pt x="43508" y="0"/>
                  </a:moveTo>
                  <a:lnTo>
                    <a:pt x="0" y="0"/>
                  </a:lnTo>
                  <a:lnTo>
                    <a:pt x="255322" y="305699"/>
                  </a:lnTo>
                  <a:lnTo>
                    <a:pt x="298830" y="305699"/>
                  </a:lnTo>
                  <a:close/>
                </a:path>
              </a:pathLst>
            </a:custGeom>
            <a:grpFill/>
            <a:ln w="11442" cap="flat">
              <a:noFill/>
              <a:prstDash val="solid"/>
              <a:miter/>
            </a:ln>
          </p:spPr>
          <p:txBody>
            <a:bodyPr rtlCol="0" anchor="ctr"/>
            <a:lstStyle/>
            <a:p>
              <a:endParaRPr lang="en-US"/>
            </a:p>
          </p:txBody>
        </p:sp>
        <p:sp>
          <p:nvSpPr>
            <p:cNvPr id="2461" name="Freeform: Shape 2460">
              <a:extLst>
                <a:ext uri="{FF2B5EF4-FFF2-40B4-BE49-F238E27FC236}">
                  <a16:creationId xmlns:a16="http://schemas.microsoft.com/office/drawing/2014/main" id="{D8A30387-E321-451C-97E1-7C6E6CB2D26E}"/>
                </a:ext>
              </a:extLst>
            </p:cNvPr>
            <p:cNvSpPr/>
            <p:nvPr/>
          </p:nvSpPr>
          <p:spPr>
            <a:xfrm>
              <a:off x="11300497" y="436591"/>
              <a:ext cx="298829" cy="305699"/>
            </a:xfrm>
            <a:custGeom>
              <a:avLst/>
              <a:gdLst>
                <a:gd name="connsiteX0" fmla="*/ 43507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7"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2462" name="Freeform: Shape 2461">
              <a:extLst>
                <a:ext uri="{FF2B5EF4-FFF2-40B4-BE49-F238E27FC236}">
                  <a16:creationId xmlns:a16="http://schemas.microsoft.com/office/drawing/2014/main" id="{DB165108-56DC-47EE-8B0D-62ED06B3E3F1}"/>
                </a:ext>
              </a:extLst>
            </p:cNvPr>
            <p:cNvSpPr/>
            <p:nvPr/>
          </p:nvSpPr>
          <p:spPr>
            <a:xfrm>
              <a:off x="11079523"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sp>
          <p:nvSpPr>
            <p:cNvPr id="2463" name="Freeform: Shape 2462">
              <a:extLst>
                <a:ext uri="{FF2B5EF4-FFF2-40B4-BE49-F238E27FC236}">
                  <a16:creationId xmlns:a16="http://schemas.microsoft.com/office/drawing/2014/main" id="{E55963AF-14A9-4D51-8475-F052F5A66AF6}"/>
                </a:ext>
              </a:extLst>
            </p:cNvPr>
            <p:cNvSpPr/>
            <p:nvPr/>
          </p:nvSpPr>
          <p:spPr>
            <a:xfrm>
              <a:off x="10858550" y="436591"/>
              <a:ext cx="298829" cy="305699"/>
            </a:xfrm>
            <a:custGeom>
              <a:avLst/>
              <a:gdLst>
                <a:gd name="connsiteX0" fmla="*/ 42363 w 298829"/>
                <a:gd name="connsiteY0" fmla="*/ 0 h 305699"/>
                <a:gd name="connsiteX1" fmla="*/ 0 w 298829"/>
                <a:gd name="connsiteY1" fmla="*/ 0 h 305699"/>
                <a:gd name="connsiteX2" fmla="*/ 255321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1" y="305699"/>
                  </a:lnTo>
                  <a:lnTo>
                    <a:pt x="298830" y="305699"/>
                  </a:lnTo>
                  <a:close/>
                </a:path>
              </a:pathLst>
            </a:custGeom>
            <a:grpFill/>
            <a:ln w="11442" cap="flat">
              <a:noFill/>
              <a:prstDash val="solid"/>
              <a:miter/>
            </a:ln>
          </p:spPr>
          <p:txBody>
            <a:bodyPr rtlCol="0" anchor="ctr"/>
            <a:lstStyle/>
            <a:p>
              <a:endParaRPr lang="en-US"/>
            </a:p>
          </p:txBody>
        </p:sp>
        <p:sp>
          <p:nvSpPr>
            <p:cNvPr id="2464" name="Freeform: Shape 2463">
              <a:extLst>
                <a:ext uri="{FF2B5EF4-FFF2-40B4-BE49-F238E27FC236}">
                  <a16:creationId xmlns:a16="http://schemas.microsoft.com/office/drawing/2014/main" id="{F8C13CA8-9804-4B56-ABED-4844512C1865}"/>
                </a:ext>
              </a:extLst>
            </p:cNvPr>
            <p:cNvSpPr/>
            <p:nvPr/>
          </p:nvSpPr>
          <p:spPr>
            <a:xfrm>
              <a:off x="10637577" y="436591"/>
              <a:ext cx="297684" cy="305699"/>
            </a:xfrm>
            <a:custGeom>
              <a:avLst/>
              <a:gdLst>
                <a:gd name="connsiteX0" fmla="*/ 42363 w 297684"/>
                <a:gd name="connsiteY0" fmla="*/ 0 h 305699"/>
                <a:gd name="connsiteX1" fmla="*/ 0 w 297684"/>
                <a:gd name="connsiteY1" fmla="*/ 0 h 305699"/>
                <a:gd name="connsiteX2" fmla="*/ 255321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1" y="305699"/>
                  </a:lnTo>
                  <a:lnTo>
                    <a:pt x="297684" y="305699"/>
                  </a:lnTo>
                  <a:close/>
                </a:path>
              </a:pathLst>
            </a:custGeom>
            <a:grpFill/>
            <a:ln w="11442" cap="flat">
              <a:noFill/>
              <a:prstDash val="solid"/>
              <a:miter/>
            </a:ln>
          </p:spPr>
          <p:txBody>
            <a:bodyPr rtlCol="0" anchor="ctr"/>
            <a:lstStyle/>
            <a:p>
              <a:endParaRPr lang="en-US"/>
            </a:p>
          </p:txBody>
        </p:sp>
        <p:sp>
          <p:nvSpPr>
            <p:cNvPr id="2465" name="Freeform: Shape 2464">
              <a:extLst>
                <a:ext uri="{FF2B5EF4-FFF2-40B4-BE49-F238E27FC236}">
                  <a16:creationId xmlns:a16="http://schemas.microsoft.com/office/drawing/2014/main" id="{97F0D46F-4437-4823-8DD9-7C5A34974485}"/>
                </a:ext>
              </a:extLst>
            </p:cNvPr>
            <p:cNvSpPr/>
            <p:nvPr/>
          </p:nvSpPr>
          <p:spPr>
            <a:xfrm>
              <a:off x="10416604" y="436591"/>
              <a:ext cx="297684" cy="305699"/>
            </a:xfrm>
            <a:custGeom>
              <a:avLst/>
              <a:gdLst>
                <a:gd name="connsiteX0" fmla="*/ 42363 w 297684"/>
                <a:gd name="connsiteY0" fmla="*/ 0 h 305699"/>
                <a:gd name="connsiteX1" fmla="*/ 0 w 297684"/>
                <a:gd name="connsiteY1" fmla="*/ 0 h 305699"/>
                <a:gd name="connsiteX2" fmla="*/ 255321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1" y="305699"/>
                  </a:lnTo>
                  <a:lnTo>
                    <a:pt x="297684" y="305699"/>
                  </a:lnTo>
                  <a:close/>
                </a:path>
              </a:pathLst>
            </a:custGeom>
            <a:grpFill/>
            <a:ln w="11442" cap="flat">
              <a:noFill/>
              <a:prstDash val="solid"/>
              <a:miter/>
            </a:ln>
          </p:spPr>
          <p:txBody>
            <a:bodyPr rtlCol="0" anchor="ctr"/>
            <a:lstStyle/>
            <a:p>
              <a:endParaRPr lang="en-US"/>
            </a:p>
          </p:txBody>
        </p:sp>
        <p:sp>
          <p:nvSpPr>
            <p:cNvPr id="2466" name="Freeform: Shape 2465">
              <a:extLst>
                <a:ext uri="{FF2B5EF4-FFF2-40B4-BE49-F238E27FC236}">
                  <a16:creationId xmlns:a16="http://schemas.microsoft.com/office/drawing/2014/main" id="{E8FB5AF2-48D1-4803-98F5-2DAF609677E9}"/>
                </a:ext>
              </a:extLst>
            </p:cNvPr>
            <p:cNvSpPr/>
            <p:nvPr/>
          </p:nvSpPr>
          <p:spPr>
            <a:xfrm>
              <a:off x="10194485" y="436591"/>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30" y="305699"/>
                  </a:lnTo>
                  <a:close/>
                </a:path>
              </a:pathLst>
            </a:custGeom>
            <a:grpFill/>
            <a:ln w="11442" cap="flat">
              <a:noFill/>
              <a:prstDash val="solid"/>
              <a:miter/>
            </a:ln>
          </p:spPr>
          <p:txBody>
            <a:bodyPr rtlCol="0" anchor="ctr"/>
            <a:lstStyle/>
            <a:p>
              <a:endParaRPr lang="en-US"/>
            </a:p>
          </p:txBody>
        </p:sp>
        <p:sp>
          <p:nvSpPr>
            <p:cNvPr id="2467" name="Freeform: Shape 2466">
              <a:extLst>
                <a:ext uri="{FF2B5EF4-FFF2-40B4-BE49-F238E27FC236}">
                  <a16:creationId xmlns:a16="http://schemas.microsoft.com/office/drawing/2014/main" id="{CA4CA375-7CA0-420C-BC5F-BA4C8D81309E}"/>
                </a:ext>
              </a:extLst>
            </p:cNvPr>
            <p:cNvSpPr/>
            <p:nvPr/>
          </p:nvSpPr>
          <p:spPr>
            <a:xfrm>
              <a:off x="9973512"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2468" name="Freeform: Shape 2467">
              <a:extLst>
                <a:ext uri="{FF2B5EF4-FFF2-40B4-BE49-F238E27FC236}">
                  <a16:creationId xmlns:a16="http://schemas.microsoft.com/office/drawing/2014/main" id="{C3E029B8-EB81-49AA-9A4B-C2E0A001C8EB}"/>
                </a:ext>
              </a:extLst>
            </p:cNvPr>
            <p:cNvSpPr/>
            <p:nvPr/>
          </p:nvSpPr>
          <p:spPr>
            <a:xfrm>
              <a:off x="9752538"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2469" name="Freeform: Shape 2468">
              <a:extLst>
                <a:ext uri="{FF2B5EF4-FFF2-40B4-BE49-F238E27FC236}">
                  <a16:creationId xmlns:a16="http://schemas.microsoft.com/office/drawing/2014/main" id="{AAB0A949-1C80-4B2E-A22C-1C8A723CB92C}"/>
                </a:ext>
              </a:extLst>
            </p:cNvPr>
            <p:cNvSpPr/>
            <p:nvPr/>
          </p:nvSpPr>
          <p:spPr>
            <a:xfrm>
              <a:off x="9531565"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2470" name="Freeform: Shape 2469">
              <a:extLst>
                <a:ext uri="{FF2B5EF4-FFF2-40B4-BE49-F238E27FC236}">
                  <a16:creationId xmlns:a16="http://schemas.microsoft.com/office/drawing/2014/main" id="{EA9624D6-A802-475A-8621-CEC96DD0BA69}"/>
                </a:ext>
              </a:extLst>
            </p:cNvPr>
            <p:cNvSpPr/>
            <p:nvPr/>
          </p:nvSpPr>
          <p:spPr>
            <a:xfrm>
              <a:off x="9310591"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30" y="305699"/>
                  </a:lnTo>
                  <a:close/>
                </a:path>
              </a:pathLst>
            </a:custGeom>
            <a:grpFill/>
            <a:ln w="11442" cap="flat">
              <a:noFill/>
              <a:prstDash val="solid"/>
              <a:miter/>
            </a:ln>
          </p:spPr>
          <p:txBody>
            <a:bodyPr rtlCol="0" anchor="ctr"/>
            <a:lstStyle/>
            <a:p>
              <a:endParaRPr lang="en-US"/>
            </a:p>
          </p:txBody>
        </p:sp>
        <p:sp>
          <p:nvSpPr>
            <p:cNvPr id="2471" name="Freeform: Shape 2470">
              <a:extLst>
                <a:ext uri="{FF2B5EF4-FFF2-40B4-BE49-F238E27FC236}">
                  <a16:creationId xmlns:a16="http://schemas.microsoft.com/office/drawing/2014/main" id="{7B2E376F-2DA6-4B68-BDFD-42EDAC9D52F8}"/>
                </a:ext>
              </a:extLst>
            </p:cNvPr>
            <p:cNvSpPr/>
            <p:nvPr/>
          </p:nvSpPr>
          <p:spPr>
            <a:xfrm>
              <a:off x="9089618" y="436591"/>
              <a:ext cx="298829" cy="305699"/>
            </a:xfrm>
            <a:custGeom>
              <a:avLst/>
              <a:gdLst>
                <a:gd name="connsiteX0" fmla="*/ 42363 w 298829"/>
                <a:gd name="connsiteY0" fmla="*/ 0 h 305699"/>
                <a:gd name="connsiteX1" fmla="*/ 0 w 298829"/>
                <a:gd name="connsiteY1" fmla="*/ 0 h 305699"/>
                <a:gd name="connsiteX2" fmla="*/ 255321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1" y="305699"/>
                  </a:lnTo>
                  <a:lnTo>
                    <a:pt x="298830" y="305699"/>
                  </a:lnTo>
                  <a:close/>
                </a:path>
              </a:pathLst>
            </a:custGeom>
            <a:grpFill/>
            <a:ln w="11442" cap="flat">
              <a:noFill/>
              <a:prstDash val="solid"/>
              <a:miter/>
            </a:ln>
          </p:spPr>
          <p:txBody>
            <a:bodyPr rtlCol="0" anchor="ctr"/>
            <a:lstStyle/>
            <a:p>
              <a:endParaRPr lang="en-US"/>
            </a:p>
          </p:txBody>
        </p:sp>
        <p:sp>
          <p:nvSpPr>
            <p:cNvPr id="2472" name="Freeform: Shape 2471">
              <a:extLst>
                <a:ext uri="{FF2B5EF4-FFF2-40B4-BE49-F238E27FC236}">
                  <a16:creationId xmlns:a16="http://schemas.microsoft.com/office/drawing/2014/main" id="{FE5B2687-FCA3-4A8D-A1BB-60598E0B94C8}"/>
                </a:ext>
              </a:extLst>
            </p:cNvPr>
            <p:cNvSpPr/>
            <p:nvPr/>
          </p:nvSpPr>
          <p:spPr>
            <a:xfrm>
              <a:off x="8868645" y="436591"/>
              <a:ext cx="297684" cy="305699"/>
            </a:xfrm>
            <a:custGeom>
              <a:avLst/>
              <a:gdLst>
                <a:gd name="connsiteX0" fmla="*/ 42363 w 297684"/>
                <a:gd name="connsiteY0" fmla="*/ 0 h 305699"/>
                <a:gd name="connsiteX1" fmla="*/ 0 w 297684"/>
                <a:gd name="connsiteY1" fmla="*/ 0 h 305699"/>
                <a:gd name="connsiteX2" fmla="*/ 255321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1" y="305699"/>
                  </a:lnTo>
                  <a:lnTo>
                    <a:pt x="297684" y="305699"/>
                  </a:lnTo>
                  <a:close/>
                </a:path>
              </a:pathLst>
            </a:custGeom>
            <a:grpFill/>
            <a:ln w="11442" cap="flat">
              <a:noFill/>
              <a:prstDash val="solid"/>
              <a:miter/>
            </a:ln>
          </p:spPr>
          <p:txBody>
            <a:bodyPr rtlCol="0" anchor="ctr"/>
            <a:lstStyle/>
            <a:p>
              <a:endParaRPr lang="en-US"/>
            </a:p>
          </p:txBody>
        </p:sp>
        <p:sp>
          <p:nvSpPr>
            <p:cNvPr id="2473" name="Freeform: Shape 2472">
              <a:extLst>
                <a:ext uri="{FF2B5EF4-FFF2-40B4-BE49-F238E27FC236}">
                  <a16:creationId xmlns:a16="http://schemas.microsoft.com/office/drawing/2014/main" id="{DA2121E8-D0F4-42FB-B34E-1FCDD871B8D1}"/>
                </a:ext>
              </a:extLst>
            </p:cNvPr>
            <p:cNvSpPr/>
            <p:nvPr/>
          </p:nvSpPr>
          <p:spPr>
            <a:xfrm>
              <a:off x="8646526" y="436591"/>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30" y="305699"/>
                  </a:lnTo>
                  <a:close/>
                </a:path>
              </a:pathLst>
            </a:custGeom>
            <a:grpFill/>
            <a:ln w="11442" cap="flat">
              <a:noFill/>
              <a:prstDash val="solid"/>
              <a:miter/>
            </a:ln>
          </p:spPr>
          <p:txBody>
            <a:bodyPr rtlCol="0" anchor="ctr"/>
            <a:lstStyle/>
            <a:p>
              <a:endParaRPr lang="en-US"/>
            </a:p>
          </p:txBody>
        </p:sp>
        <p:sp>
          <p:nvSpPr>
            <p:cNvPr id="2474" name="Freeform: Shape 2473">
              <a:extLst>
                <a:ext uri="{FF2B5EF4-FFF2-40B4-BE49-F238E27FC236}">
                  <a16:creationId xmlns:a16="http://schemas.microsoft.com/office/drawing/2014/main" id="{422A3A6D-C7EA-45CF-A74C-D80A3B2C5C72}"/>
                </a:ext>
              </a:extLst>
            </p:cNvPr>
            <p:cNvSpPr/>
            <p:nvPr/>
          </p:nvSpPr>
          <p:spPr>
            <a:xfrm>
              <a:off x="8425553" y="436591"/>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30" y="305699"/>
                  </a:lnTo>
                  <a:close/>
                </a:path>
              </a:pathLst>
            </a:custGeom>
            <a:grpFill/>
            <a:ln w="11442" cap="flat">
              <a:noFill/>
              <a:prstDash val="solid"/>
              <a:miter/>
            </a:ln>
          </p:spPr>
          <p:txBody>
            <a:bodyPr rtlCol="0" anchor="ctr"/>
            <a:lstStyle/>
            <a:p>
              <a:endParaRPr lang="en-US"/>
            </a:p>
          </p:txBody>
        </p:sp>
        <p:sp>
          <p:nvSpPr>
            <p:cNvPr id="2475" name="Freeform: Shape 2474">
              <a:extLst>
                <a:ext uri="{FF2B5EF4-FFF2-40B4-BE49-F238E27FC236}">
                  <a16:creationId xmlns:a16="http://schemas.microsoft.com/office/drawing/2014/main" id="{4C906D99-497E-440C-AAAE-0D1CF33DFB5E}"/>
                </a:ext>
              </a:extLst>
            </p:cNvPr>
            <p:cNvSpPr/>
            <p:nvPr/>
          </p:nvSpPr>
          <p:spPr>
            <a:xfrm>
              <a:off x="8204580"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2476" name="Freeform: Shape 2475">
              <a:extLst>
                <a:ext uri="{FF2B5EF4-FFF2-40B4-BE49-F238E27FC236}">
                  <a16:creationId xmlns:a16="http://schemas.microsoft.com/office/drawing/2014/main" id="{901B9CBE-25F6-4EDE-90F5-592A812A6062}"/>
                </a:ext>
              </a:extLst>
            </p:cNvPr>
            <p:cNvSpPr/>
            <p:nvPr/>
          </p:nvSpPr>
          <p:spPr>
            <a:xfrm>
              <a:off x="7983606"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2477" name="Freeform: Shape 2476">
              <a:extLst>
                <a:ext uri="{FF2B5EF4-FFF2-40B4-BE49-F238E27FC236}">
                  <a16:creationId xmlns:a16="http://schemas.microsoft.com/office/drawing/2014/main" id="{8A7AC16E-FDF7-4D3C-A1A3-06B1974F9E2B}"/>
                </a:ext>
              </a:extLst>
            </p:cNvPr>
            <p:cNvSpPr/>
            <p:nvPr/>
          </p:nvSpPr>
          <p:spPr>
            <a:xfrm>
              <a:off x="7762633"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2478" name="Freeform: Shape 2477">
              <a:extLst>
                <a:ext uri="{FF2B5EF4-FFF2-40B4-BE49-F238E27FC236}">
                  <a16:creationId xmlns:a16="http://schemas.microsoft.com/office/drawing/2014/main" id="{5569B43F-111B-49C8-B517-05AA85576CDD}"/>
                </a:ext>
              </a:extLst>
            </p:cNvPr>
            <p:cNvSpPr/>
            <p:nvPr/>
          </p:nvSpPr>
          <p:spPr>
            <a:xfrm>
              <a:off x="7541659"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30" y="305699"/>
                  </a:lnTo>
                  <a:close/>
                </a:path>
              </a:pathLst>
            </a:custGeom>
            <a:grpFill/>
            <a:ln w="11442" cap="flat">
              <a:noFill/>
              <a:prstDash val="solid"/>
              <a:miter/>
            </a:ln>
          </p:spPr>
          <p:txBody>
            <a:bodyPr rtlCol="0" anchor="ctr"/>
            <a:lstStyle/>
            <a:p>
              <a:endParaRPr lang="en-US"/>
            </a:p>
          </p:txBody>
        </p:sp>
        <p:sp>
          <p:nvSpPr>
            <p:cNvPr id="2479" name="Freeform: Shape 2478">
              <a:extLst>
                <a:ext uri="{FF2B5EF4-FFF2-40B4-BE49-F238E27FC236}">
                  <a16:creationId xmlns:a16="http://schemas.microsoft.com/office/drawing/2014/main" id="{610711B8-0688-45A9-84FE-8B7B84344914}"/>
                </a:ext>
              </a:extLst>
            </p:cNvPr>
            <p:cNvSpPr/>
            <p:nvPr/>
          </p:nvSpPr>
          <p:spPr>
            <a:xfrm>
              <a:off x="7320686" y="436591"/>
              <a:ext cx="298829" cy="305699"/>
            </a:xfrm>
            <a:custGeom>
              <a:avLst/>
              <a:gdLst>
                <a:gd name="connsiteX0" fmla="*/ 42363 w 298829"/>
                <a:gd name="connsiteY0" fmla="*/ 0 h 305699"/>
                <a:gd name="connsiteX1" fmla="*/ 0 w 298829"/>
                <a:gd name="connsiteY1" fmla="*/ 0 h 305699"/>
                <a:gd name="connsiteX2" fmla="*/ 255321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1" y="305699"/>
                  </a:lnTo>
                  <a:lnTo>
                    <a:pt x="298830" y="305699"/>
                  </a:lnTo>
                  <a:close/>
                </a:path>
              </a:pathLst>
            </a:custGeom>
            <a:grpFill/>
            <a:ln w="11442" cap="flat">
              <a:noFill/>
              <a:prstDash val="solid"/>
              <a:miter/>
            </a:ln>
          </p:spPr>
          <p:txBody>
            <a:bodyPr rtlCol="0" anchor="ctr"/>
            <a:lstStyle/>
            <a:p>
              <a:endParaRPr lang="en-US"/>
            </a:p>
          </p:txBody>
        </p:sp>
        <p:sp>
          <p:nvSpPr>
            <p:cNvPr id="2480" name="Freeform: Shape 2479">
              <a:extLst>
                <a:ext uri="{FF2B5EF4-FFF2-40B4-BE49-F238E27FC236}">
                  <a16:creationId xmlns:a16="http://schemas.microsoft.com/office/drawing/2014/main" id="{B484C7EB-10C9-43EF-AB1F-336F8B19ED9D}"/>
                </a:ext>
              </a:extLst>
            </p:cNvPr>
            <p:cNvSpPr/>
            <p:nvPr/>
          </p:nvSpPr>
          <p:spPr>
            <a:xfrm>
              <a:off x="7099712" y="436591"/>
              <a:ext cx="297684" cy="305699"/>
            </a:xfrm>
            <a:custGeom>
              <a:avLst/>
              <a:gdLst>
                <a:gd name="connsiteX0" fmla="*/ 42363 w 297684"/>
                <a:gd name="connsiteY0" fmla="*/ 0 h 305699"/>
                <a:gd name="connsiteX1" fmla="*/ 0 w 297684"/>
                <a:gd name="connsiteY1" fmla="*/ 0 h 305699"/>
                <a:gd name="connsiteX2" fmla="*/ 255321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1" y="305699"/>
                  </a:lnTo>
                  <a:lnTo>
                    <a:pt x="297684" y="305699"/>
                  </a:lnTo>
                  <a:close/>
                </a:path>
              </a:pathLst>
            </a:custGeom>
            <a:grpFill/>
            <a:ln w="11442" cap="flat">
              <a:noFill/>
              <a:prstDash val="solid"/>
              <a:miter/>
            </a:ln>
          </p:spPr>
          <p:txBody>
            <a:bodyPr rtlCol="0" anchor="ctr"/>
            <a:lstStyle/>
            <a:p>
              <a:endParaRPr lang="en-US"/>
            </a:p>
          </p:txBody>
        </p:sp>
        <p:sp>
          <p:nvSpPr>
            <p:cNvPr id="2481" name="Freeform: Shape 2480">
              <a:extLst>
                <a:ext uri="{FF2B5EF4-FFF2-40B4-BE49-F238E27FC236}">
                  <a16:creationId xmlns:a16="http://schemas.microsoft.com/office/drawing/2014/main" id="{80D2BEB2-00B3-434B-BB15-28090C3E470D}"/>
                </a:ext>
              </a:extLst>
            </p:cNvPr>
            <p:cNvSpPr/>
            <p:nvPr/>
          </p:nvSpPr>
          <p:spPr>
            <a:xfrm>
              <a:off x="6877594" y="436591"/>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30" y="305699"/>
                  </a:lnTo>
                  <a:close/>
                </a:path>
              </a:pathLst>
            </a:custGeom>
            <a:grpFill/>
            <a:ln w="11442" cap="flat">
              <a:noFill/>
              <a:prstDash val="solid"/>
              <a:miter/>
            </a:ln>
          </p:spPr>
          <p:txBody>
            <a:bodyPr rtlCol="0" anchor="ctr"/>
            <a:lstStyle/>
            <a:p>
              <a:endParaRPr lang="en-US"/>
            </a:p>
          </p:txBody>
        </p:sp>
        <p:sp>
          <p:nvSpPr>
            <p:cNvPr id="2482" name="Freeform: Shape 2481">
              <a:extLst>
                <a:ext uri="{FF2B5EF4-FFF2-40B4-BE49-F238E27FC236}">
                  <a16:creationId xmlns:a16="http://schemas.microsoft.com/office/drawing/2014/main" id="{61CDEFDE-B698-4139-AD73-CB2462732D92}"/>
                </a:ext>
              </a:extLst>
            </p:cNvPr>
            <p:cNvSpPr/>
            <p:nvPr/>
          </p:nvSpPr>
          <p:spPr>
            <a:xfrm>
              <a:off x="6656621" y="436591"/>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30" y="305699"/>
                  </a:lnTo>
                  <a:close/>
                </a:path>
              </a:pathLst>
            </a:custGeom>
            <a:grpFill/>
            <a:ln w="11442" cap="flat">
              <a:noFill/>
              <a:prstDash val="solid"/>
              <a:miter/>
            </a:ln>
          </p:spPr>
          <p:txBody>
            <a:bodyPr rtlCol="0" anchor="ctr"/>
            <a:lstStyle/>
            <a:p>
              <a:endParaRPr lang="en-US"/>
            </a:p>
          </p:txBody>
        </p:sp>
        <p:sp>
          <p:nvSpPr>
            <p:cNvPr id="2483" name="Freeform: Shape 2482">
              <a:extLst>
                <a:ext uri="{FF2B5EF4-FFF2-40B4-BE49-F238E27FC236}">
                  <a16:creationId xmlns:a16="http://schemas.microsoft.com/office/drawing/2014/main" id="{B848950C-CF34-4C8B-B304-512BADD4AEE5}"/>
                </a:ext>
              </a:extLst>
            </p:cNvPr>
            <p:cNvSpPr/>
            <p:nvPr/>
          </p:nvSpPr>
          <p:spPr>
            <a:xfrm>
              <a:off x="6435647"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2484" name="Freeform: Shape 2483">
              <a:extLst>
                <a:ext uri="{FF2B5EF4-FFF2-40B4-BE49-F238E27FC236}">
                  <a16:creationId xmlns:a16="http://schemas.microsoft.com/office/drawing/2014/main" id="{DFF17855-83A6-428A-9648-549041EF6CBB}"/>
                </a:ext>
              </a:extLst>
            </p:cNvPr>
            <p:cNvSpPr/>
            <p:nvPr/>
          </p:nvSpPr>
          <p:spPr>
            <a:xfrm>
              <a:off x="6214674"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2485" name="Freeform: Shape 2484">
              <a:extLst>
                <a:ext uri="{FF2B5EF4-FFF2-40B4-BE49-F238E27FC236}">
                  <a16:creationId xmlns:a16="http://schemas.microsoft.com/office/drawing/2014/main" id="{9C39A2AB-AE91-4E1C-81FF-C0C17AB348FA}"/>
                </a:ext>
              </a:extLst>
            </p:cNvPr>
            <p:cNvSpPr/>
            <p:nvPr/>
          </p:nvSpPr>
          <p:spPr>
            <a:xfrm>
              <a:off x="5993701"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2486" name="Freeform: Shape 2485">
              <a:extLst>
                <a:ext uri="{FF2B5EF4-FFF2-40B4-BE49-F238E27FC236}">
                  <a16:creationId xmlns:a16="http://schemas.microsoft.com/office/drawing/2014/main" id="{E87AB536-4E82-4923-9DB7-763F9A485C89}"/>
                </a:ext>
              </a:extLst>
            </p:cNvPr>
            <p:cNvSpPr/>
            <p:nvPr/>
          </p:nvSpPr>
          <p:spPr>
            <a:xfrm>
              <a:off x="5772727" y="436591"/>
              <a:ext cx="298829" cy="305699"/>
            </a:xfrm>
            <a:custGeom>
              <a:avLst/>
              <a:gdLst>
                <a:gd name="connsiteX0" fmla="*/ 42363 w 298829"/>
                <a:gd name="connsiteY0" fmla="*/ 0 h 305699"/>
                <a:gd name="connsiteX1" fmla="*/ 0 w 298829"/>
                <a:gd name="connsiteY1" fmla="*/ 0 h 305699"/>
                <a:gd name="connsiteX2" fmla="*/ 255322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2" y="305699"/>
                  </a:lnTo>
                  <a:lnTo>
                    <a:pt x="298830" y="305699"/>
                  </a:lnTo>
                  <a:close/>
                </a:path>
              </a:pathLst>
            </a:custGeom>
            <a:grpFill/>
            <a:ln w="11442" cap="flat">
              <a:noFill/>
              <a:prstDash val="solid"/>
              <a:miter/>
            </a:ln>
          </p:spPr>
          <p:txBody>
            <a:bodyPr rtlCol="0" anchor="ctr"/>
            <a:lstStyle/>
            <a:p>
              <a:endParaRPr lang="en-US"/>
            </a:p>
          </p:txBody>
        </p:sp>
        <p:sp>
          <p:nvSpPr>
            <p:cNvPr id="2487" name="Freeform: Shape 2486">
              <a:extLst>
                <a:ext uri="{FF2B5EF4-FFF2-40B4-BE49-F238E27FC236}">
                  <a16:creationId xmlns:a16="http://schemas.microsoft.com/office/drawing/2014/main" id="{7FFEF06E-C2D7-45AE-9987-99FC1BF7767C}"/>
                </a:ext>
              </a:extLst>
            </p:cNvPr>
            <p:cNvSpPr/>
            <p:nvPr/>
          </p:nvSpPr>
          <p:spPr>
            <a:xfrm>
              <a:off x="5551754" y="436591"/>
              <a:ext cx="297684" cy="305699"/>
            </a:xfrm>
            <a:custGeom>
              <a:avLst/>
              <a:gdLst>
                <a:gd name="connsiteX0" fmla="*/ 42363 w 297684"/>
                <a:gd name="connsiteY0" fmla="*/ 0 h 305699"/>
                <a:gd name="connsiteX1" fmla="*/ 0 w 297684"/>
                <a:gd name="connsiteY1" fmla="*/ 0 h 305699"/>
                <a:gd name="connsiteX2" fmla="*/ 255321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1" y="305699"/>
                  </a:lnTo>
                  <a:lnTo>
                    <a:pt x="297684" y="305699"/>
                  </a:lnTo>
                  <a:close/>
                </a:path>
              </a:pathLst>
            </a:custGeom>
            <a:grpFill/>
            <a:ln w="11442" cap="flat">
              <a:noFill/>
              <a:prstDash val="solid"/>
              <a:miter/>
            </a:ln>
          </p:spPr>
          <p:txBody>
            <a:bodyPr rtlCol="0" anchor="ctr"/>
            <a:lstStyle/>
            <a:p>
              <a:endParaRPr lang="en-US"/>
            </a:p>
          </p:txBody>
        </p:sp>
        <p:sp>
          <p:nvSpPr>
            <p:cNvPr id="2488" name="Freeform: Shape 2487">
              <a:extLst>
                <a:ext uri="{FF2B5EF4-FFF2-40B4-BE49-F238E27FC236}">
                  <a16:creationId xmlns:a16="http://schemas.microsoft.com/office/drawing/2014/main" id="{A4518058-FC89-410E-A769-D37BD474AB8A}"/>
                </a:ext>
              </a:extLst>
            </p:cNvPr>
            <p:cNvSpPr/>
            <p:nvPr/>
          </p:nvSpPr>
          <p:spPr>
            <a:xfrm>
              <a:off x="5330780" y="436591"/>
              <a:ext cx="297684" cy="305699"/>
            </a:xfrm>
            <a:custGeom>
              <a:avLst/>
              <a:gdLst>
                <a:gd name="connsiteX0" fmla="*/ 42363 w 297684"/>
                <a:gd name="connsiteY0" fmla="*/ 0 h 305699"/>
                <a:gd name="connsiteX1" fmla="*/ 0 w 297684"/>
                <a:gd name="connsiteY1" fmla="*/ 0 h 305699"/>
                <a:gd name="connsiteX2" fmla="*/ 255321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1" y="305699"/>
                  </a:lnTo>
                  <a:lnTo>
                    <a:pt x="297684" y="305699"/>
                  </a:lnTo>
                  <a:close/>
                </a:path>
              </a:pathLst>
            </a:custGeom>
            <a:grpFill/>
            <a:ln w="11442" cap="flat">
              <a:noFill/>
              <a:prstDash val="solid"/>
              <a:miter/>
            </a:ln>
          </p:spPr>
          <p:txBody>
            <a:bodyPr rtlCol="0" anchor="ctr"/>
            <a:lstStyle/>
            <a:p>
              <a:endParaRPr lang="en-US"/>
            </a:p>
          </p:txBody>
        </p:sp>
        <p:sp>
          <p:nvSpPr>
            <p:cNvPr id="2489" name="Freeform: Shape 2488">
              <a:extLst>
                <a:ext uri="{FF2B5EF4-FFF2-40B4-BE49-F238E27FC236}">
                  <a16:creationId xmlns:a16="http://schemas.microsoft.com/office/drawing/2014/main" id="{BEA67548-BF05-4FDB-8AB6-2E9E4FF1BD52}"/>
                </a:ext>
              </a:extLst>
            </p:cNvPr>
            <p:cNvSpPr/>
            <p:nvPr/>
          </p:nvSpPr>
          <p:spPr>
            <a:xfrm>
              <a:off x="5108662" y="436591"/>
              <a:ext cx="298829" cy="305699"/>
            </a:xfrm>
            <a:custGeom>
              <a:avLst/>
              <a:gdLst>
                <a:gd name="connsiteX0" fmla="*/ 43508 w 298829"/>
                <a:gd name="connsiteY0" fmla="*/ 0 h 305699"/>
                <a:gd name="connsiteX1" fmla="*/ 0 w 298829"/>
                <a:gd name="connsiteY1" fmla="*/ 0 h 305699"/>
                <a:gd name="connsiteX2" fmla="*/ 256466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6" y="305699"/>
                  </a:lnTo>
                  <a:lnTo>
                    <a:pt x="298829" y="305699"/>
                  </a:lnTo>
                  <a:close/>
                </a:path>
              </a:pathLst>
            </a:custGeom>
            <a:grpFill/>
            <a:ln w="11442" cap="flat">
              <a:noFill/>
              <a:prstDash val="solid"/>
              <a:miter/>
            </a:ln>
          </p:spPr>
          <p:txBody>
            <a:bodyPr rtlCol="0" anchor="ctr"/>
            <a:lstStyle/>
            <a:p>
              <a:endParaRPr lang="en-US"/>
            </a:p>
          </p:txBody>
        </p:sp>
        <p:sp>
          <p:nvSpPr>
            <p:cNvPr id="2490" name="Freeform: Shape 2489">
              <a:extLst>
                <a:ext uri="{FF2B5EF4-FFF2-40B4-BE49-F238E27FC236}">
                  <a16:creationId xmlns:a16="http://schemas.microsoft.com/office/drawing/2014/main" id="{0938F3FA-0E4C-4998-8BAA-F03A7A3F3EE6}"/>
                </a:ext>
              </a:extLst>
            </p:cNvPr>
            <p:cNvSpPr/>
            <p:nvPr/>
          </p:nvSpPr>
          <p:spPr>
            <a:xfrm>
              <a:off x="4887688"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sp>
          <p:nvSpPr>
            <p:cNvPr id="2491" name="Freeform: Shape 2490">
              <a:extLst>
                <a:ext uri="{FF2B5EF4-FFF2-40B4-BE49-F238E27FC236}">
                  <a16:creationId xmlns:a16="http://schemas.microsoft.com/office/drawing/2014/main" id="{2FE6B874-7C7C-4E45-855A-3FBA9C2DDBF7}"/>
                </a:ext>
              </a:extLst>
            </p:cNvPr>
            <p:cNvSpPr/>
            <p:nvPr/>
          </p:nvSpPr>
          <p:spPr>
            <a:xfrm>
              <a:off x="4666715"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2492" name="Freeform: Shape 2491">
              <a:extLst>
                <a:ext uri="{FF2B5EF4-FFF2-40B4-BE49-F238E27FC236}">
                  <a16:creationId xmlns:a16="http://schemas.microsoft.com/office/drawing/2014/main" id="{5178E9DE-F5B5-424D-A909-E9D60C63393D}"/>
                </a:ext>
              </a:extLst>
            </p:cNvPr>
            <p:cNvSpPr/>
            <p:nvPr/>
          </p:nvSpPr>
          <p:spPr>
            <a:xfrm>
              <a:off x="4445742"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2493" name="Freeform: Shape 2492">
              <a:extLst>
                <a:ext uri="{FF2B5EF4-FFF2-40B4-BE49-F238E27FC236}">
                  <a16:creationId xmlns:a16="http://schemas.microsoft.com/office/drawing/2014/main" id="{4D4480CB-37BD-424B-AEF0-266900ECC69B}"/>
                </a:ext>
              </a:extLst>
            </p:cNvPr>
            <p:cNvSpPr/>
            <p:nvPr/>
          </p:nvSpPr>
          <p:spPr>
            <a:xfrm>
              <a:off x="4224768"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sp>
          <p:nvSpPr>
            <p:cNvPr id="2494" name="Freeform: Shape 2493">
              <a:extLst>
                <a:ext uri="{FF2B5EF4-FFF2-40B4-BE49-F238E27FC236}">
                  <a16:creationId xmlns:a16="http://schemas.microsoft.com/office/drawing/2014/main" id="{9BC5C0B2-9B08-4078-94A0-5731F79A82EA}"/>
                </a:ext>
              </a:extLst>
            </p:cNvPr>
            <p:cNvSpPr/>
            <p:nvPr/>
          </p:nvSpPr>
          <p:spPr>
            <a:xfrm>
              <a:off x="4003795" y="436591"/>
              <a:ext cx="298829" cy="305699"/>
            </a:xfrm>
            <a:custGeom>
              <a:avLst/>
              <a:gdLst>
                <a:gd name="connsiteX0" fmla="*/ 42363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2495" name="Freeform: Shape 2494">
              <a:extLst>
                <a:ext uri="{FF2B5EF4-FFF2-40B4-BE49-F238E27FC236}">
                  <a16:creationId xmlns:a16="http://schemas.microsoft.com/office/drawing/2014/main" id="{2A84CE24-34B0-4C43-A572-ED892353D0E4}"/>
                </a:ext>
              </a:extLst>
            </p:cNvPr>
            <p:cNvSpPr/>
            <p:nvPr/>
          </p:nvSpPr>
          <p:spPr>
            <a:xfrm>
              <a:off x="3782821" y="436591"/>
              <a:ext cx="297684" cy="305699"/>
            </a:xfrm>
            <a:custGeom>
              <a:avLst/>
              <a:gdLst>
                <a:gd name="connsiteX0" fmla="*/ 42363 w 297684"/>
                <a:gd name="connsiteY0" fmla="*/ 0 h 305699"/>
                <a:gd name="connsiteX1" fmla="*/ 0 w 297684"/>
                <a:gd name="connsiteY1" fmla="*/ 0 h 305699"/>
                <a:gd name="connsiteX2" fmla="*/ 255322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2" y="305699"/>
                  </a:lnTo>
                  <a:lnTo>
                    <a:pt x="297684" y="305699"/>
                  </a:lnTo>
                  <a:close/>
                </a:path>
              </a:pathLst>
            </a:custGeom>
            <a:grpFill/>
            <a:ln w="11442" cap="flat">
              <a:noFill/>
              <a:prstDash val="solid"/>
              <a:miter/>
            </a:ln>
          </p:spPr>
          <p:txBody>
            <a:bodyPr rtlCol="0" anchor="ctr"/>
            <a:lstStyle/>
            <a:p>
              <a:endParaRPr lang="en-US"/>
            </a:p>
          </p:txBody>
        </p:sp>
        <p:sp>
          <p:nvSpPr>
            <p:cNvPr id="2496" name="Freeform: Shape 2495">
              <a:extLst>
                <a:ext uri="{FF2B5EF4-FFF2-40B4-BE49-F238E27FC236}">
                  <a16:creationId xmlns:a16="http://schemas.microsoft.com/office/drawing/2014/main" id="{569FD4CE-A03E-4B53-9BBC-65637C6CC6DC}"/>
                </a:ext>
              </a:extLst>
            </p:cNvPr>
            <p:cNvSpPr/>
            <p:nvPr/>
          </p:nvSpPr>
          <p:spPr>
            <a:xfrm>
              <a:off x="3560703" y="436591"/>
              <a:ext cx="298829" cy="305699"/>
            </a:xfrm>
            <a:custGeom>
              <a:avLst/>
              <a:gdLst>
                <a:gd name="connsiteX0" fmla="*/ 43508 w 298829"/>
                <a:gd name="connsiteY0" fmla="*/ 0 h 305699"/>
                <a:gd name="connsiteX1" fmla="*/ 0 w 298829"/>
                <a:gd name="connsiteY1" fmla="*/ 0 h 305699"/>
                <a:gd name="connsiteX2" fmla="*/ 256466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6" y="305699"/>
                  </a:lnTo>
                  <a:lnTo>
                    <a:pt x="298829" y="305699"/>
                  </a:lnTo>
                  <a:close/>
                </a:path>
              </a:pathLst>
            </a:custGeom>
            <a:grpFill/>
            <a:ln w="11442" cap="flat">
              <a:noFill/>
              <a:prstDash val="solid"/>
              <a:miter/>
            </a:ln>
          </p:spPr>
          <p:txBody>
            <a:bodyPr rtlCol="0" anchor="ctr"/>
            <a:lstStyle/>
            <a:p>
              <a:endParaRPr lang="en-US"/>
            </a:p>
          </p:txBody>
        </p:sp>
        <p:sp>
          <p:nvSpPr>
            <p:cNvPr id="2497" name="Freeform: Shape 2496">
              <a:extLst>
                <a:ext uri="{FF2B5EF4-FFF2-40B4-BE49-F238E27FC236}">
                  <a16:creationId xmlns:a16="http://schemas.microsoft.com/office/drawing/2014/main" id="{193ACBB0-DBEC-4864-A30A-46B88EE93564}"/>
                </a:ext>
              </a:extLst>
            </p:cNvPr>
            <p:cNvSpPr/>
            <p:nvPr/>
          </p:nvSpPr>
          <p:spPr>
            <a:xfrm>
              <a:off x="3339730" y="436591"/>
              <a:ext cx="298829" cy="305699"/>
            </a:xfrm>
            <a:custGeom>
              <a:avLst/>
              <a:gdLst>
                <a:gd name="connsiteX0" fmla="*/ 43508 w 298829"/>
                <a:gd name="connsiteY0" fmla="*/ 0 h 305699"/>
                <a:gd name="connsiteX1" fmla="*/ 0 w 298829"/>
                <a:gd name="connsiteY1" fmla="*/ 0 h 305699"/>
                <a:gd name="connsiteX2" fmla="*/ 256466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6" y="305699"/>
                  </a:lnTo>
                  <a:lnTo>
                    <a:pt x="298829" y="305699"/>
                  </a:lnTo>
                  <a:close/>
                </a:path>
              </a:pathLst>
            </a:custGeom>
            <a:grpFill/>
            <a:ln w="11442" cap="flat">
              <a:noFill/>
              <a:prstDash val="solid"/>
              <a:miter/>
            </a:ln>
          </p:spPr>
          <p:txBody>
            <a:bodyPr rtlCol="0" anchor="ctr"/>
            <a:lstStyle/>
            <a:p>
              <a:endParaRPr lang="en-US"/>
            </a:p>
          </p:txBody>
        </p:sp>
        <p:sp>
          <p:nvSpPr>
            <p:cNvPr id="2498" name="Freeform: Shape 2497">
              <a:extLst>
                <a:ext uri="{FF2B5EF4-FFF2-40B4-BE49-F238E27FC236}">
                  <a16:creationId xmlns:a16="http://schemas.microsoft.com/office/drawing/2014/main" id="{83D5BBFB-8974-40B5-8F56-C945B3339027}"/>
                </a:ext>
              </a:extLst>
            </p:cNvPr>
            <p:cNvSpPr/>
            <p:nvPr/>
          </p:nvSpPr>
          <p:spPr>
            <a:xfrm>
              <a:off x="3118756"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sp>
          <p:nvSpPr>
            <p:cNvPr id="2499" name="Freeform: Shape 2498">
              <a:extLst>
                <a:ext uri="{FF2B5EF4-FFF2-40B4-BE49-F238E27FC236}">
                  <a16:creationId xmlns:a16="http://schemas.microsoft.com/office/drawing/2014/main" id="{D130EB84-9946-4F49-8AA1-82EED6AAA037}"/>
                </a:ext>
              </a:extLst>
            </p:cNvPr>
            <p:cNvSpPr/>
            <p:nvPr/>
          </p:nvSpPr>
          <p:spPr>
            <a:xfrm>
              <a:off x="2897783"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2500" name="Freeform: Shape 2499">
              <a:extLst>
                <a:ext uri="{FF2B5EF4-FFF2-40B4-BE49-F238E27FC236}">
                  <a16:creationId xmlns:a16="http://schemas.microsoft.com/office/drawing/2014/main" id="{2CB0B216-887D-4998-9354-72089D745379}"/>
                </a:ext>
              </a:extLst>
            </p:cNvPr>
            <p:cNvSpPr/>
            <p:nvPr/>
          </p:nvSpPr>
          <p:spPr>
            <a:xfrm>
              <a:off x="2676810"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2501" name="Freeform: Shape 2500">
              <a:extLst>
                <a:ext uri="{FF2B5EF4-FFF2-40B4-BE49-F238E27FC236}">
                  <a16:creationId xmlns:a16="http://schemas.microsoft.com/office/drawing/2014/main" id="{9D2CD1BD-3FE6-42A8-AFFE-E4DBB9F04AD9}"/>
                </a:ext>
              </a:extLst>
            </p:cNvPr>
            <p:cNvSpPr/>
            <p:nvPr/>
          </p:nvSpPr>
          <p:spPr>
            <a:xfrm>
              <a:off x="2455836"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sp>
          <p:nvSpPr>
            <p:cNvPr id="2502" name="Freeform: Shape 2501">
              <a:extLst>
                <a:ext uri="{FF2B5EF4-FFF2-40B4-BE49-F238E27FC236}">
                  <a16:creationId xmlns:a16="http://schemas.microsoft.com/office/drawing/2014/main" id="{29E65B26-127A-4C56-A706-22646258C01B}"/>
                </a:ext>
              </a:extLst>
            </p:cNvPr>
            <p:cNvSpPr/>
            <p:nvPr/>
          </p:nvSpPr>
          <p:spPr>
            <a:xfrm>
              <a:off x="2234863" y="436591"/>
              <a:ext cx="298829" cy="305699"/>
            </a:xfrm>
            <a:custGeom>
              <a:avLst/>
              <a:gdLst>
                <a:gd name="connsiteX0" fmla="*/ 42363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2503" name="Freeform: Shape 2502">
              <a:extLst>
                <a:ext uri="{FF2B5EF4-FFF2-40B4-BE49-F238E27FC236}">
                  <a16:creationId xmlns:a16="http://schemas.microsoft.com/office/drawing/2014/main" id="{1A5CBF95-14F6-4E3E-A324-8AE88598DE5A}"/>
                </a:ext>
              </a:extLst>
            </p:cNvPr>
            <p:cNvSpPr/>
            <p:nvPr/>
          </p:nvSpPr>
          <p:spPr>
            <a:xfrm>
              <a:off x="2013889" y="436591"/>
              <a:ext cx="297684" cy="305699"/>
            </a:xfrm>
            <a:custGeom>
              <a:avLst/>
              <a:gdLst>
                <a:gd name="connsiteX0" fmla="*/ 42363 w 297684"/>
                <a:gd name="connsiteY0" fmla="*/ 0 h 305699"/>
                <a:gd name="connsiteX1" fmla="*/ 0 w 297684"/>
                <a:gd name="connsiteY1" fmla="*/ 0 h 305699"/>
                <a:gd name="connsiteX2" fmla="*/ 255322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2" y="305699"/>
                  </a:lnTo>
                  <a:lnTo>
                    <a:pt x="297684" y="305699"/>
                  </a:lnTo>
                  <a:close/>
                </a:path>
              </a:pathLst>
            </a:custGeom>
            <a:grpFill/>
            <a:ln w="11442" cap="flat">
              <a:noFill/>
              <a:prstDash val="solid"/>
              <a:miter/>
            </a:ln>
          </p:spPr>
          <p:txBody>
            <a:bodyPr rtlCol="0" anchor="ctr"/>
            <a:lstStyle/>
            <a:p>
              <a:endParaRPr lang="en-US"/>
            </a:p>
          </p:txBody>
        </p:sp>
        <p:sp>
          <p:nvSpPr>
            <p:cNvPr id="2504" name="Freeform: Shape 2503">
              <a:extLst>
                <a:ext uri="{FF2B5EF4-FFF2-40B4-BE49-F238E27FC236}">
                  <a16:creationId xmlns:a16="http://schemas.microsoft.com/office/drawing/2014/main" id="{2853650E-CF1C-48A5-93E6-C00FF20FFB3C}"/>
                </a:ext>
              </a:extLst>
            </p:cNvPr>
            <p:cNvSpPr/>
            <p:nvPr/>
          </p:nvSpPr>
          <p:spPr>
            <a:xfrm>
              <a:off x="1791771" y="436591"/>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29" y="305699"/>
                  </a:lnTo>
                  <a:close/>
                </a:path>
              </a:pathLst>
            </a:custGeom>
            <a:grpFill/>
            <a:ln w="11442" cap="flat">
              <a:noFill/>
              <a:prstDash val="solid"/>
              <a:miter/>
            </a:ln>
          </p:spPr>
          <p:txBody>
            <a:bodyPr rtlCol="0" anchor="ctr"/>
            <a:lstStyle/>
            <a:p>
              <a:endParaRPr lang="en-US"/>
            </a:p>
          </p:txBody>
        </p:sp>
        <p:sp>
          <p:nvSpPr>
            <p:cNvPr id="2505" name="Freeform: Shape 2504">
              <a:extLst>
                <a:ext uri="{FF2B5EF4-FFF2-40B4-BE49-F238E27FC236}">
                  <a16:creationId xmlns:a16="http://schemas.microsoft.com/office/drawing/2014/main" id="{834C641F-5863-4DBF-A1E6-C3B346420FF8}"/>
                </a:ext>
              </a:extLst>
            </p:cNvPr>
            <p:cNvSpPr/>
            <p:nvPr/>
          </p:nvSpPr>
          <p:spPr>
            <a:xfrm>
              <a:off x="1570798" y="436591"/>
              <a:ext cx="298829" cy="305699"/>
            </a:xfrm>
            <a:custGeom>
              <a:avLst/>
              <a:gdLst>
                <a:gd name="connsiteX0" fmla="*/ 43508 w 298829"/>
                <a:gd name="connsiteY0" fmla="*/ 0 h 305699"/>
                <a:gd name="connsiteX1" fmla="*/ 0 w 298829"/>
                <a:gd name="connsiteY1" fmla="*/ 0 h 305699"/>
                <a:gd name="connsiteX2" fmla="*/ 256466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6" y="305699"/>
                  </a:lnTo>
                  <a:lnTo>
                    <a:pt x="298829" y="305699"/>
                  </a:lnTo>
                  <a:close/>
                </a:path>
              </a:pathLst>
            </a:custGeom>
            <a:grpFill/>
            <a:ln w="11442" cap="flat">
              <a:noFill/>
              <a:prstDash val="solid"/>
              <a:miter/>
            </a:ln>
          </p:spPr>
          <p:txBody>
            <a:bodyPr rtlCol="0" anchor="ctr"/>
            <a:lstStyle/>
            <a:p>
              <a:endParaRPr lang="en-US"/>
            </a:p>
          </p:txBody>
        </p:sp>
        <p:sp>
          <p:nvSpPr>
            <p:cNvPr id="2506" name="Freeform: Shape 2505">
              <a:extLst>
                <a:ext uri="{FF2B5EF4-FFF2-40B4-BE49-F238E27FC236}">
                  <a16:creationId xmlns:a16="http://schemas.microsoft.com/office/drawing/2014/main" id="{189B433A-C241-499C-B8CE-DD634E1288FA}"/>
                </a:ext>
              </a:extLst>
            </p:cNvPr>
            <p:cNvSpPr/>
            <p:nvPr/>
          </p:nvSpPr>
          <p:spPr>
            <a:xfrm>
              <a:off x="1349824"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sp>
          <p:nvSpPr>
            <p:cNvPr id="2507" name="Freeform: Shape 2506">
              <a:extLst>
                <a:ext uri="{FF2B5EF4-FFF2-40B4-BE49-F238E27FC236}">
                  <a16:creationId xmlns:a16="http://schemas.microsoft.com/office/drawing/2014/main" id="{C95D57A7-7D33-4D1D-BF07-0779E2176FB2}"/>
                </a:ext>
              </a:extLst>
            </p:cNvPr>
            <p:cNvSpPr/>
            <p:nvPr/>
          </p:nvSpPr>
          <p:spPr>
            <a:xfrm>
              <a:off x="1128851"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sp>
          <p:nvSpPr>
            <p:cNvPr id="2508" name="Freeform: Shape 2507">
              <a:extLst>
                <a:ext uri="{FF2B5EF4-FFF2-40B4-BE49-F238E27FC236}">
                  <a16:creationId xmlns:a16="http://schemas.microsoft.com/office/drawing/2014/main" id="{549A07A4-1E6F-4529-938B-E5C13882A2AF}"/>
                </a:ext>
              </a:extLst>
            </p:cNvPr>
            <p:cNvSpPr/>
            <p:nvPr/>
          </p:nvSpPr>
          <p:spPr>
            <a:xfrm>
              <a:off x="907877"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sp>
          <p:nvSpPr>
            <p:cNvPr id="2509" name="Freeform: Shape 2508">
              <a:extLst>
                <a:ext uri="{FF2B5EF4-FFF2-40B4-BE49-F238E27FC236}">
                  <a16:creationId xmlns:a16="http://schemas.microsoft.com/office/drawing/2014/main" id="{90A826CB-0101-4C2C-AC52-04A5FA78FC13}"/>
                </a:ext>
              </a:extLst>
            </p:cNvPr>
            <p:cNvSpPr/>
            <p:nvPr/>
          </p:nvSpPr>
          <p:spPr>
            <a:xfrm>
              <a:off x="686904" y="436591"/>
              <a:ext cx="298829" cy="305699"/>
            </a:xfrm>
            <a:custGeom>
              <a:avLst/>
              <a:gdLst>
                <a:gd name="connsiteX0" fmla="*/ 42363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sp>
          <p:nvSpPr>
            <p:cNvPr id="2510" name="Freeform: Shape 2509">
              <a:extLst>
                <a:ext uri="{FF2B5EF4-FFF2-40B4-BE49-F238E27FC236}">
                  <a16:creationId xmlns:a16="http://schemas.microsoft.com/office/drawing/2014/main" id="{26AE5A72-DF2E-4D48-A475-28C3C9D0A578}"/>
                </a:ext>
              </a:extLst>
            </p:cNvPr>
            <p:cNvSpPr/>
            <p:nvPr/>
          </p:nvSpPr>
          <p:spPr>
            <a:xfrm>
              <a:off x="465930" y="436591"/>
              <a:ext cx="297684" cy="305699"/>
            </a:xfrm>
            <a:custGeom>
              <a:avLst/>
              <a:gdLst>
                <a:gd name="connsiteX0" fmla="*/ 42363 w 297684"/>
                <a:gd name="connsiteY0" fmla="*/ 0 h 305699"/>
                <a:gd name="connsiteX1" fmla="*/ 0 w 297684"/>
                <a:gd name="connsiteY1" fmla="*/ 0 h 305699"/>
                <a:gd name="connsiteX2" fmla="*/ 255322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2" y="305699"/>
                  </a:lnTo>
                  <a:lnTo>
                    <a:pt x="297684" y="305699"/>
                  </a:lnTo>
                  <a:close/>
                </a:path>
              </a:pathLst>
            </a:custGeom>
            <a:grpFill/>
            <a:ln w="11442" cap="flat">
              <a:noFill/>
              <a:prstDash val="solid"/>
              <a:miter/>
            </a:ln>
          </p:spPr>
          <p:txBody>
            <a:bodyPr rtlCol="0" anchor="ctr"/>
            <a:lstStyle/>
            <a:p>
              <a:endParaRPr lang="en-US"/>
            </a:p>
          </p:txBody>
        </p:sp>
        <p:sp>
          <p:nvSpPr>
            <p:cNvPr id="2511" name="Freeform: Shape 2510">
              <a:extLst>
                <a:ext uri="{FF2B5EF4-FFF2-40B4-BE49-F238E27FC236}">
                  <a16:creationId xmlns:a16="http://schemas.microsoft.com/office/drawing/2014/main" id="{CE530072-21AC-4037-BC21-B9BB9C300C74}"/>
                </a:ext>
              </a:extLst>
            </p:cNvPr>
            <p:cNvSpPr/>
            <p:nvPr/>
          </p:nvSpPr>
          <p:spPr>
            <a:xfrm>
              <a:off x="244957" y="436591"/>
              <a:ext cx="297684" cy="305699"/>
            </a:xfrm>
            <a:custGeom>
              <a:avLst/>
              <a:gdLst>
                <a:gd name="connsiteX0" fmla="*/ 42363 w 297684"/>
                <a:gd name="connsiteY0" fmla="*/ 0 h 305699"/>
                <a:gd name="connsiteX1" fmla="*/ 0 w 297684"/>
                <a:gd name="connsiteY1" fmla="*/ 0 h 305699"/>
                <a:gd name="connsiteX2" fmla="*/ 255322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2" y="305699"/>
                  </a:lnTo>
                  <a:lnTo>
                    <a:pt x="297684" y="305699"/>
                  </a:lnTo>
                  <a:close/>
                </a:path>
              </a:pathLst>
            </a:custGeom>
            <a:grpFill/>
            <a:ln w="11442" cap="flat">
              <a:noFill/>
              <a:prstDash val="solid"/>
              <a:miter/>
            </a:ln>
          </p:spPr>
          <p:txBody>
            <a:bodyPr rtlCol="0" anchor="ctr"/>
            <a:lstStyle/>
            <a:p>
              <a:endParaRPr lang="en-US"/>
            </a:p>
          </p:txBody>
        </p:sp>
        <p:sp>
          <p:nvSpPr>
            <p:cNvPr id="2512" name="Freeform: Shape 2511">
              <a:extLst>
                <a:ext uri="{FF2B5EF4-FFF2-40B4-BE49-F238E27FC236}">
                  <a16:creationId xmlns:a16="http://schemas.microsoft.com/office/drawing/2014/main" id="{34A4AE36-092D-4F0A-858B-2BA34042549D}"/>
                </a:ext>
              </a:extLst>
            </p:cNvPr>
            <p:cNvSpPr/>
            <p:nvPr/>
          </p:nvSpPr>
          <p:spPr>
            <a:xfrm>
              <a:off x="22839" y="436591"/>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29" y="305699"/>
                  </a:lnTo>
                  <a:close/>
                </a:path>
              </a:pathLst>
            </a:custGeom>
            <a:grpFill/>
            <a:ln w="11442" cap="flat">
              <a:noFill/>
              <a:prstDash val="solid"/>
              <a:miter/>
            </a:ln>
          </p:spPr>
          <p:txBody>
            <a:bodyPr rtlCol="0" anchor="ctr"/>
            <a:lstStyle/>
            <a:p>
              <a:endParaRPr lang="en-US"/>
            </a:p>
          </p:txBody>
        </p:sp>
        <p:sp>
          <p:nvSpPr>
            <p:cNvPr id="2513" name="Freeform: Shape 2512">
              <a:extLst>
                <a:ext uri="{FF2B5EF4-FFF2-40B4-BE49-F238E27FC236}">
                  <a16:creationId xmlns:a16="http://schemas.microsoft.com/office/drawing/2014/main" id="{D6BE0A7D-A914-4F1D-9D2C-F6F937DAAC6D}"/>
                </a:ext>
              </a:extLst>
            </p:cNvPr>
            <p:cNvSpPr/>
            <p:nvPr/>
          </p:nvSpPr>
          <p:spPr>
            <a:xfrm>
              <a:off x="-198134"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sp>
          <p:nvSpPr>
            <p:cNvPr id="2514" name="Freeform: Shape 2513">
              <a:extLst>
                <a:ext uri="{FF2B5EF4-FFF2-40B4-BE49-F238E27FC236}">
                  <a16:creationId xmlns:a16="http://schemas.microsoft.com/office/drawing/2014/main" id="{24C00944-A396-4DFF-998E-35A8673E2DF5}"/>
                </a:ext>
              </a:extLst>
            </p:cNvPr>
            <p:cNvSpPr/>
            <p:nvPr/>
          </p:nvSpPr>
          <p:spPr>
            <a:xfrm>
              <a:off x="-419107"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sp>
          <p:nvSpPr>
            <p:cNvPr id="2515" name="Freeform: Shape 2514">
              <a:extLst>
                <a:ext uri="{FF2B5EF4-FFF2-40B4-BE49-F238E27FC236}">
                  <a16:creationId xmlns:a16="http://schemas.microsoft.com/office/drawing/2014/main" id="{91BAD460-8623-4C00-A29A-215611D3A56D}"/>
                </a:ext>
              </a:extLst>
            </p:cNvPr>
            <p:cNvSpPr/>
            <p:nvPr/>
          </p:nvSpPr>
          <p:spPr>
            <a:xfrm>
              <a:off x="-640081"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grpSp>
      <p:grpSp>
        <p:nvGrpSpPr>
          <p:cNvPr id="2516" name="Graphic 59">
            <a:extLst>
              <a:ext uri="{FF2B5EF4-FFF2-40B4-BE49-F238E27FC236}">
                <a16:creationId xmlns:a16="http://schemas.microsoft.com/office/drawing/2014/main" id="{348109E9-3EB6-4A09-9E0C-B9033394E61B}"/>
              </a:ext>
            </a:extLst>
          </p:cNvPr>
          <p:cNvGrpSpPr/>
          <p:nvPr userDrawn="1"/>
        </p:nvGrpSpPr>
        <p:grpSpPr>
          <a:xfrm>
            <a:off x="-774187" y="3748224"/>
            <a:ext cx="14449142" cy="309134"/>
            <a:chOff x="-606547" y="0"/>
            <a:chExt cx="14449142" cy="309134"/>
          </a:xfrm>
          <a:solidFill>
            <a:srgbClr val="F2F2F2">
              <a:alpha val="5098"/>
            </a:srgbClr>
          </a:solidFill>
        </p:grpSpPr>
        <p:sp>
          <p:nvSpPr>
            <p:cNvPr id="2517" name="Freeform: Shape 2516">
              <a:extLst>
                <a:ext uri="{FF2B5EF4-FFF2-40B4-BE49-F238E27FC236}">
                  <a16:creationId xmlns:a16="http://schemas.microsoft.com/office/drawing/2014/main" id="{E70BF695-6ED9-4143-96E5-B447634267A5}"/>
                </a:ext>
              </a:extLst>
            </p:cNvPr>
            <p:cNvSpPr/>
            <p:nvPr/>
          </p:nvSpPr>
          <p:spPr>
            <a:xfrm>
              <a:off x="13544910" y="0"/>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29" y="305699"/>
                  </a:lnTo>
                  <a:close/>
                </a:path>
              </a:pathLst>
            </a:custGeom>
            <a:grpFill/>
            <a:ln w="11442" cap="flat">
              <a:noFill/>
              <a:prstDash val="solid"/>
              <a:miter/>
            </a:ln>
          </p:spPr>
          <p:txBody>
            <a:bodyPr rtlCol="0" anchor="ctr"/>
            <a:lstStyle/>
            <a:p>
              <a:endParaRPr lang="en-US"/>
            </a:p>
          </p:txBody>
        </p:sp>
        <p:sp>
          <p:nvSpPr>
            <p:cNvPr id="2518" name="Freeform: Shape 2517">
              <a:extLst>
                <a:ext uri="{FF2B5EF4-FFF2-40B4-BE49-F238E27FC236}">
                  <a16:creationId xmlns:a16="http://schemas.microsoft.com/office/drawing/2014/main" id="{3B9267B2-76DD-4242-A1DA-7EBCC43715D5}"/>
                </a:ext>
              </a:extLst>
            </p:cNvPr>
            <p:cNvSpPr/>
            <p:nvPr/>
          </p:nvSpPr>
          <p:spPr>
            <a:xfrm>
              <a:off x="13323936" y="0"/>
              <a:ext cx="298830" cy="305699"/>
            </a:xfrm>
            <a:custGeom>
              <a:avLst/>
              <a:gdLst>
                <a:gd name="connsiteX0" fmla="*/ 43508 w 298830"/>
                <a:gd name="connsiteY0" fmla="*/ 0 h 305699"/>
                <a:gd name="connsiteX1" fmla="*/ 0 w 298830"/>
                <a:gd name="connsiteY1" fmla="*/ 0 h 305699"/>
                <a:gd name="connsiteX2" fmla="*/ 255322 w 298830"/>
                <a:gd name="connsiteY2" fmla="*/ 305699 h 305699"/>
                <a:gd name="connsiteX3" fmla="*/ 298830 w 298830"/>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30" h="305699">
                  <a:moveTo>
                    <a:pt x="43508" y="0"/>
                  </a:moveTo>
                  <a:lnTo>
                    <a:pt x="0" y="0"/>
                  </a:lnTo>
                  <a:lnTo>
                    <a:pt x="255322" y="305699"/>
                  </a:lnTo>
                  <a:lnTo>
                    <a:pt x="298830" y="305699"/>
                  </a:lnTo>
                  <a:close/>
                </a:path>
              </a:pathLst>
            </a:custGeom>
            <a:grpFill/>
            <a:ln w="11442" cap="flat">
              <a:noFill/>
              <a:prstDash val="solid"/>
              <a:miter/>
            </a:ln>
          </p:spPr>
          <p:txBody>
            <a:bodyPr rtlCol="0" anchor="ctr"/>
            <a:lstStyle/>
            <a:p>
              <a:endParaRPr lang="en-US"/>
            </a:p>
          </p:txBody>
        </p:sp>
        <p:sp>
          <p:nvSpPr>
            <p:cNvPr id="2519" name="Freeform: Shape 2518">
              <a:extLst>
                <a:ext uri="{FF2B5EF4-FFF2-40B4-BE49-F238E27FC236}">
                  <a16:creationId xmlns:a16="http://schemas.microsoft.com/office/drawing/2014/main" id="{1256A741-2FCE-4683-9B69-4115A565F758}"/>
                </a:ext>
              </a:extLst>
            </p:cNvPr>
            <p:cNvSpPr/>
            <p:nvPr/>
          </p:nvSpPr>
          <p:spPr>
            <a:xfrm>
              <a:off x="13102964" y="0"/>
              <a:ext cx="298829" cy="305699"/>
            </a:xfrm>
            <a:custGeom>
              <a:avLst/>
              <a:gdLst>
                <a:gd name="connsiteX0" fmla="*/ 43507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7"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2520" name="Freeform: Shape 2519">
              <a:extLst>
                <a:ext uri="{FF2B5EF4-FFF2-40B4-BE49-F238E27FC236}">
                  <a16:creationId xmlns:a16="http://schemas.microsoft.com/office/drawing/2014/main" id="{8758D90F-7418-46DC-9E38-DB98D6B1AB25}"/>
                </a:ext>
              </a:extLst>
            </p:cNvPr>
            <p:cNvSpPr/>
            <p:nvPr/>
          </p:nvSpPr>
          <p:spPr>
            <a:xfrm>
              <a:off x="12881990" y="0"/>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sp>
          <p:nvSpPr>
            <p:cNvPr id="2521" name="Freeform: Shape 2520">
              <a:extLst>
                <a:ext uri="{FF2B5EF4-FFF2-40B4-BE49-F238E27FC236}">
                  <a16:creationId xmlns:a16="http://schemas.microsoft.com/office/drawing/2014/main" id="{B3651DCC-9994-4B51-8D06-1881733D9DE2}"/>
                </a:ext>
              </a:extLst>
            </p:cNvPr>
            <p:cNvSpPr/>
            <p:nvPr/>
          </p:nvSpPr>
          <p:spPr>
            <a:xfrm>
              <a:off x="12661017" y="0"/>
              <a:ext cx="298829" cy="305699"/>
            </a:xfrm>
            <a:custGeom>
              <a:avLst/>
              <a:gdLst>
                <a:gd name="connsiteX0" fmla="*/ 43507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7"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2522" name="Freeform: Shape 2521">
              <a:extLst>
                <a:ext uri="{FF2B5EF4-FFF2-40B4-BE49-F238E27FC236}">
                  <a16:creationId xmlns:a16="http://schemas.microsoft.com/office/drawing/2014/main" id="{057CF3E9-23A8-470D-B1DB-0C3B1B9B8BD1}"/>
                </a:ext>
              </a:extLst>
            </p:cNvPr>
            <p:cNvSpPr/>
            <p:nvPr/>
          </p:nvSpPr>
          <p:spPr>
            <a:xfrm>
              <a:off x="12440043" y="0"/>
              <a:ext cx="298829" cy="305699"/>
            </a:xfrm>
            <a:custGeom>
              <a:avLst/>
              <a:gdLst>
                <a:gd name="connsiteX0" fmla="*/ 42362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2"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sp>
          <p:nvSpPr>
            <p:cNvPr id="2523" name="Freeform: Shape 2522">
              <a:extLst>
                <a:ext uri="{FF2B5EF4-FFF2-40B4-BE49-F238E27FC236}">
                  <a16:creationId xmlns:a16="http://schemas.microsoft.com/office/drawing/2014/main" id="{903C9CB3-5449-49BC-B3F6-1E7E5934DDFF}"/>
                </a:ext>
              </a:extLst>
            </p:cNvPr>
            <p:cNvSpPr/>
            <p:nvPr/>
          </p:nvSpPr>
          <p:spPr>
            <a:xfrm>
              <a:off x="12219069" y="0"/>
              <a:ext cx="297684" cy="305699"/>
            </a:xfrm>
            <a:custGeom>
              <a:avLst/>
              <a:gdLst>
                <a:gd name="connsiteX0" fmla="*/ 42364 w 297684"/>
                <a:gd name="connsiteY0" fmla="*/ 0 h 305699"/>
                <a:gd name="connsiteX1" fmla="*/ 0 w 297684"/>
                <a:gd name="connsiteY1" fmla="*/ 0 h 305699"/>
                <a:gd name="connsiteX2" fmla="*/ 255322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4" y="0"/>
                  </a:moveTo>
                  <a:lnTo>
                    <a:pt x="0" y="0"/>
                  </a:lnTo>
                  <a:lnTo>
                    <a:pt x="255322" y="305699"/>
                  </a:lnTo>
                  <a:lnTo>
                    <a:pt x="297684" y="305699"/>
                  </a:lnTo>
                  <a:close/>
                </a:path>
              </a:pathLst>
            </a:custGeom>
            <a:grpFill/>
            <a:ln w="11442" cap="flat">
              <a:noFill/>
              <a:prstDash val="solid"/>
              <a:miter/>
            </a:ln>
          </p:spPr>
          <p:txBody>
            <a:bodyPr rtlCol="0" anchor="ctr"/>
            <a:lstStyle/>
            <a:p>
              <a:endParaRPr lang="en-US"/>
            </a:p>
          </p:txBody>
        </p:sp>
        <p:sp>
          <p:nvSpPr>
            <p:cNvPr id="2524" name="Freeform: Shape 2523">
              <a:extLst>
                <a:ext uri="{FF2B5EF4-FFF2-40B4-BE49-F238E27FC236}">
                  <a16:creationId xmlns:a16="http://schemas.microsoft.com/office/drawing/2014/main" id="{D6265C7F-37A5-4FC5-9CF5-E36298D4D5F4}"/>
                </a:ext>
              </a:extLst>
            </p:cNvPr>
            <p:cNvSpPr/>
            <p:nvPr/>
          </p:nvSpPr>
          <p:spPr>
            <a:xfrm>
              <a:off x="11996952" y="0"/>
              <a:ext cx="298829" cy="305699"/>
            </a:xfrm>
            <a:custGeom>
              <a:avLst/>
              <a:gdLst>
                <a:gd name="connsiteX0" fmla="*/ 43507 w 298829"/>
                <a:gd name="connsiteY0" fmla="*/ 0 h 305699"/>
                <a:gd name="connsiteX1" fmla="*/ 0 w 298829"/>
                <a:gd name="connsiteY1" fmla="*/ 0 h 305699"/>
                <a:gd name="connsiteX2" fmla="*/ 256465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7" y="0"/>
                  </a:moveTo>
                  <a:lnTo>
                    <a:pt x="0" y="0"/>
                  </a:lnTo>
                  <a:lnTo>
                    <a:pt x="256465" y="305699"/>
                  </a:lnTo>
                  <a:lnTo>
                    <a:pt x="298829" y="305699"/>
                  </a:lnTo>
                  <a:close/>
                </a:path>
              </a:pathLst>
            </a:custGeom>
            <a:grpFill/>
            <a:ln w="11442" cap="flat">
              <a:noFill/>
              <a:prstDash val="solid"/>
              <a:miter/>
            </a:ln>
          </p:spPr>
          <p:txBody>
            <a:bodyPr rtlCol="0" anchor="ctr"/>
            <a:lstStyle/>
            <a:p>
              <a:endParaRPr lang="en-US"/>
            </a:p>
          </p:txBody>
        </p:sp>
        <p:sp>
          <p:nvSpPr>
            <p:cNvPr id="2525" name="Freeform: Shape 2524">
              <a:extLst>
                <a:ext uri="{FF2B5EF4-FFF2-40B4-BE49-F238E27FC236}">
                  <a16:creationId xmlns:a16="http://schemas.microsoft.com/office/drawing/2014/main" id="{C99B2193-7189-49A3-A436-6BB62D4C96EF}"/>
                </a:ext>
              </a:extLst>
            </p:cNvPr>
            <p:cNvSpPr/>
            <p:nvPr/>
          </p:nvSpPr>
          <p:spPr>
            <a:xfrm>
              <a:off x="11775978" y="0"/>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29" y="305699"/>
                  </a:lnTo>
                  <a:close/>
                </a:path>
              </a:pathLst>
            </a:custGeom>
            <a:grpFill/>
            <a:ln w="11442" cap="flat">
              <a:noFill/>
              <a:prstDash val="solid"/>
              <a:miter/>
            </a:ln>
          </p:spPr>
          <p:txBody>
            <a:bodyPr rtlCol="0" anchor="ctr"/>
            <a:lstStyle/>
            <a:p>
              <a:endParaRPr lang="en-US"/>
            </a:p>
          </p:txBody>
        </p:sp>
        <p:sp>
          <p:nvSpPr>
            <p:cNvPr id="2526" name="Freeform: Shape 2525">
              <a:extLst>
                <a:ext uri="{FF2B5EF4-FFF2-40B4-BE49-F238E27FC236}">
                  <a16:creationId xmlns:a16="http://schemas.microsoft.com/office/drawing/2014/main" id="{A04254BA-96D6-4047-9FFA-58D719F08E90}"/>
                </a:ext>
              </a:extLst>
            </p:cNvPr>
            <p:cNvSpPr/>
            <p:nvPr/>
          </p:nvSpPr>
          <p:spPr>
            <a:xfrm>
              <a:off x="11555004" y="0"/>
              <a:ext cx="298830" cy="305699"/>
            </a:xfrm>
            <a:custGeom>
              <a:avLst/>
              <a:gdLst>
                <a:gd name="connsiteX0" fmla="*/ 43508 w 298830"/>
                <a:gd name="connsiteY0" fmla="*/ 0 h 305699"/>
                <a:gd name="connsiteX1" fmla="*/ 0 w 298830"/>
                <a:gd name="connsiteY1" fmla="*/ 0 h 305699"/>
                <a:gd name="connsiteX2" fmla="*/ 255322 w 298830"/>
                <a:gd name="connsiteY2" fmla="*/ 305699 h 305699"/>
                <a:gd name="connsiteX3" fmla="*/ 298830 w 298830"/>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30" h="305699">
                  <a:moveTo>
                    <a:pt x="43508" y="0"/>
                  </a:moveTo>
                  <a:lnTo>
                    <a:pt x="0" y="0"/>
                  </a:lnTo>
                  <a:lnTo>
                    <a:pt x="255322" y="305699"/>
                  </a:lnTo>
                  <a:lnTo>
                    <a:pt x="298830" y="305699"/>
                  </a:lnTo>
                  <a:close/>
                </a:path>
              </a:pathLst>
            </a:custGeom>
            <a:grpFill/>
            <a:ln w="11442" cap="flat">
              <a:noFill/>
              <a:prstDash val="solid"/>
              <a:miter/>
            </a:ln>
          </p:spPr>
          <p:txBody>
            <a:bodyPr rtlCol="0" anchor="ctr"/>
            <a:lstStyle/>
            <a:p>
              <a:endParaRPr lang="en-US"/>
            </a:p>
          </p:txBody>
        </p:sp>
        <p:sp>
          <p:nvSpPr>
            <p:cNvPr id="2527" name="Freeform: Shape 2526">
              <a:extLst>
                <a:ext uri="{FF2B5EF4-FFF2-40B4-BE49-F238E27FC236}">
                  <a16:creationId xmlns:a16="http://schemas.microsoft.com/office/drawing/2014/main" id="{87170F44-04E6-4BD6-B821-4E294B5E5841}"/>
                </a:ext>
              </a:extLst>
            </p:cNvPr>
            <p:cNvSpPr/>
            <p:nvPr/>
          </p:nvSpPr>
          <p:spPr>
            <a:xfrm>
              <a:off x="11334031" y="0"/>
              <a:ext cx="298829" cy="305699"/>
            </a:xfrm>
            <a:custGeom>
              <a:avLst/>
              <a:gdLst>
                <a:gd name="connsiteX0" fmla="*/ 43507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7"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2528" name="Freeform: Shape 2527">
              <a:extLst>
                <a:ext uri="{FF2B5EF4-FFF2-40B4-BE49-F238E27FC236}">
                  <a16:creationId xmlns:a16="http://schemas.microsoft.com/office/drawing/2014/main" id="{209D80A3-9013-42C3-95E4-82CCF687C873}"/>
                </a:ext>
              </a:extLst>
            </p:cNvPr>
            <p:cNvSpPr/>
            <p:nvPr/>
          </p:nvSpPr>
          <p:spPr>
            <a:xfrm>
              <a:off x="11113057" y="0"/>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sp>
          <p:nvSpPr>
            <p:cNvPr id="2529" name="Freeform: Shape 2528">
              <a:extLst>
                <a:ext uri="{FF2B5EF4-FFF2-40B4-BE49-F238E27FC236}">
                  <a16:creationId xmlns:a16="http://schemas.microsoft.com/office/drawing/2014/main" id="{53A99A0B-300E-48F1-BECF-349612C8197D}"/>
                </a:ext>
              </a:extLst>
            </p:cNvPr>
            <p:cNvSpPr/>
            <p:nvPr/>
          </p:nvSpPr>
          <p:spPr>
            <a:xfrm>
              <a:off x="10892084" y="0"/>
              <a:ext cx="298829" cy="305699"/>
            </a:xfrm>
            <a:custGeom>
              <a:avLst/>
              <a:gdLst>
                <a:gd name="connsiteX0" fmla="*/ 42363 w 298829"/>
                <a:gd name="connsiteY0" fmla="*/ 0 h 305699"/>
                <a:gd name="connsiteX1" fmla="*/ 0 w 298829"/>
                <a:gd name="connsiteY1" fmla="*/ 0 h 305699"/>
                <a:gd name="connsiteX2" fmla="*/ 255321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1" y="305699"/>
                  </a:lnTo>
                  <a:lnTo>
                    <a:pt x="298830" y="305699"/>
                  </a:lnTo>
                  <a:close/>
                </a:path>
              </a:pathLst>
            </a:custGeom>
            <a:grpFill/>
            <a:ln w="11442" cap="flat">
              <a:noFill/>
              <a:prstDash val="solid"/>
              <a:miter/>
            </a:ln>
          </p:spPr>
          <p:txBody>
            <a:bodyPr rtlCol="0" anchor="ctr"/>
            <a:lstStyle/>
            <a:p>
              <a:endParaRPr lang="en-US"/>
            </a:p>
          </p:txBody>
        </p:sp>
        <p:sp>
          <p:nvSpPr>
            <p:cNvPr id="2530" name="Freeform: Shape 2529">
              <a:extLst>
                <a:ext uri="{FF2B5EF4-FFF2-40B4-BE49-F238E27FC236}">
                  <a16:creationId xmlns:a16="http://schemas.microsoft.com/office/drawing/2014/main" id="{08F5B5B9-B8FA-4CD2-B673-5E0FCC33D603}"/>
                </a:ext>
              </a:extLst>
            </p:cNvPr>
            <p:cNvSpPr/>
            <p:nvPr/>
          </p:nvSpPr>
          <p:spPr>
            <a:xfrm>
              <a:off x="10671111" y="0"/>
              <a:ext cx="297684" cy="305699"/>
            </a:xfrm>
            <a:custGeom>
              <a:avLst/>
              <a:gdLst>
                <a:gd name="connsiteX0" fmla="*/ 42363 w 297684"/>
                <a:gd name="connsiteY0" fmla="*/ 0 h 305699"/>
                <a:gd name="connsiteX1" fmla="*/ 0 w 297684"/>
                <a:gd name="connsiteY1" fmla="*/ 0 h 305699"/>
                <a:gd name="connsiteX2" fmla="*/ 255321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1" y="305699"/>
                  </a:lnTo>
                  <a:lnTo>
                    <a:pt x="297684" y="305699"/>
                  </a:lnTo>
                  <a:close/>
                </a:path>
              </a:pathLst>
            </a:custGeom>
            <a:grpFill/>
            <a:ln w="11442" cap="flat">
              <a:noFill/>
              <a:prstDash val="solid"/>
              <a:miter/>
            </a:ln>
          </p:spPr>
          <p:txBody>
            <a:bodyPr rtlCol="0" anchor="ctr"/>
            <a:lstStyle/>
            <a:p>
              <a:endParaRPr lang="en-US"/>
            </a:p>
          </p:txBody>
        </p:sp>
        <p:sp>
          <p:nvSpPr>
            <p:cNvPr id="2531" name="Freeform: Shape 2530">
              <a:extLst>
                <a:ext uri="{FF2B5EF4-FFF2-40B4-BE49-F238E27FC236}">
                  <a16:creationId xmlns:a16="http://schemas.microsoft.com/office/drawing/2014/main" id="{B5828996-4A11-41B7-9868-FEE26435790F}"/>
                </a:ext>
              </a:extLst>
            </p:cNvPr>
            <p:cNvSpPr/>
            <p:nvPr/>
          </p:nvSpPr>
          <p:spPr>
            <a:xfrm>
              <a:off x="10450138" y="0"/>
              <a:ext cx="297684" cy="305699"/>
            </a:xfrm>
            <a:custGeom>
              <a:avLst/>
              <a:gdLst>
                <a:gd name="connsiteX0" fmla="*/ 42363 w 297684"/>
                <a:gd name="connsiteY0" fmla="*/ 0 h 305699"/>
                <a:gd name="connsiteX1" fmla="*/ 0 w 297684"/>
                <a:gd name="connsiteY1" fmla="*/ 0 h 305699"/>
                <a:gd name="connsiteX2" fmla="*/ 255321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1" y="305699"/>
                  </a:lnTo>
                  <a:lnTo>
                    <a:pt x="297684" y="305699"/>
                  </a:lnTo>
                  <a:close/>
                </a:path>
              </a:pathLst>
            </a:custGeom>
            <a:grpFill/>
            <a:ln w="11442" cap="flat">
              <a:noFill/>
              <a:prstDash val="solid"/>
              <a:miter/>
            </a:ln>
          </p:spPr>
          <p:txBody>
            <a:bodyPr rtlCol="0" anchor="ctr"/>
            <a:lstStyle/>
            <a:p>
              <a:endParaRPr lang="en-US"/>
            </a:p>
          </p:txBody>
        </p:sp>
        <p:sp>
          <p:nvSpPr>
            <p:cNvPr id="2532" name="Freeform: Shape 2531">
              <a:extLst>
                <a:ext uri="{FF2B5EF4-FFF2-40B4-BE49-F238E27FC236}">
                  <a16:creationId xmlns:a16="http://schemas.microsoft.com/office/drawing/2014/main" id="{721301A1-1540-4824-BA09-BD465566DEBE}"/>
                </a:ext>
              </a:extLst>
            </p:cNvPr>
            <p:cNvSpPr/>
            <p:nvPr/>
          </p:nvSpPr>
          <p:spPr>
            <a:xfrm>
              <a:off x="10228019" y="0"/>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30" y="305699"/>
                  </a:lnTo>
                  <a:close/>
                </a:path>
              </a:pathLst>
            </a:custGeom>
            <a:grpFill/>
            <a:ln w="11442" cap="flat">
              <a:noFill/>
              <a:prstDash val="solid"/>
              <a:miter/>
            </a:ln>
          </p:spPr>
          <p:txBody>
            <a:bodyPr rtlCol="0" anchor="ctr"/>
            <a:lstStyle/>
            <a:p>
              <a:endParaRPr lang="en-US"/>
            </a:p>
          </p:txBody>
        </p:sp>
        <p:sp>
          <p:nvSpPr>
            <p:cNvPr id="2533" name="Freeform: Shape 2532">
              <a:extLst>
                <a:ext uri="{FF2B5EF4-FFF2-40B4-BE49-F238E27FC236}">
                  <a16:creationId xmlns:a16="http://schemas.microsoft.com/office/drawing/2014/main" id="{01FD4105-D7F4-4852-B09A-26E9F84A275A}"/>
                </a:ext>
              </a:extLst>
            </p:cNvPr>
            <p:cNvSpPr/>
            <p:nvPr/>
          </p:nvSpPr>
          <p:spPr>
            <a:xfrm>
              <a:off x="10007046" y="0"/>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2534" name="Freeform: Shape 2533">
              <a:extLst>
                <a:ext uri="{FF2B5EF4-FFF2-40B4-BE49-F238E27FC236}">
                  <a16:creationId xmlns:a16="http://schemas.microsoft.com/office/drawing/2014/main" id="{9F87206D-7A04-4FA5-8C81-8502FE96BE06}"/>
                </a:ext>
              </a:extLst>
            </p:cNvPr>
            <p:cNvSpPr/>
            <p:nvPr/>
          </p:nvSpPr>
          <p:spPr>
            <a:xfrm>
              <a:off x="9786072" y="0"/>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2535" name="Freeform: Shape 2534">
              <a:extLst>
                <a:ext uri="{FF2B5EF4-FFF2-40B4-BE49-F238E27FC236}">
                  <a16:creationId xmlns:a16="http://schemas.microsoft.com/office/drawing/2014/main" id="{3EE881E3-0848-49AB-96BB-A62561983688}"/>
                </a:ext>
              </a:extLst>
            </p:cNvPr>
            <p:cNvSpPr/>
            <p:nvPr/>
          </p:nvSpPr>
          <p:spPr>
            <a:xfrm>
              <a:off x="9565099" y="0"/>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2536" name="Freeform: Shape 2535">
              <a:extLst>
                <a:ext uri="{FF2B5EF4-FFF2-40B4-BE49-F238E27FC236}">
                  <a16:creationId xmlns:a16="http://schemas.microsoft.com/office/drawing/2014/main" id="{9C911504-99B4-47C8-B803-13D978CE5759}"/>
                </a:ext>
              </a:extLst>
            </p:cNvPr>
            <p:cNvSpPr/>
            <p:nvPr/>
          </p:nvSpPr>
          <p:spPr>
            <a:xfrm>
              <a:off x="9344125" y="0"/>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30" y="305699"/>
                  </a:lnTo>
                  <a:close/>
                </a:path>
              </a:pathLst>
            </a:custGeom>
            <a:grpFill/>
            <a:ln w="11442" cap="flat">
              <a:noFill/>
              <a:prstDash val="solid"/>
              <a:miter/>
            </a:ln>
          </p:spPr>
          <p:txBody>
            <a:bodyPr rtlCol="0" anchor="ctr"/>
            <a:lstStyle/>
            <a:p>
              <a:endParaRPr lang="en-US"/>
            </a:p>
          </p:txBody>
        </p:sp>
        <p:sp>
          <p:nvSpPr>
            <p:cNvPr id="2537" name="Freeform: Shape 2536">
              <a:extLst>
                <a:ext uri="{FF2B5EF4-FFF2-40B4-BE49-F238E27FC236}">
                  <a16:creationId xmlns:a16="http://schemas.microsoft.com/office/drawing/2014/main" id="{D8EE85D6-9266-48A2-B703-DFB97F17CABB}"/>
                </a:ext>
              </a:extLst>
            </p:cNvPr>
            <p:cNvSpPr/>
            <p:nvPr/>
          </p:nvSpPr>
          <p:spPr>
            <a:xfrm>
              <a:off x="9123152" y="0"/>
              <a:ext cx="298829" cy="305699"/>
            </a:xfrm>
            <a:custGeom>
              <a:avLst/>
              <a:gdLst>
                <a:gd name="connsiteX0" fmla="*/ 42363 w 298829"/>
                <a:gd name="connsiteY0" fmla="*/ 0 h 305699"/>
                <a:gd name="connsiteX1" fmla="*/ 0 w 298829"/>
                <a:gd name="connsiteY1" fmla="*/ 0 h 305699"/>
                <a:gd name="connsiteX2" fmla="*/ 255321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1" y="305699"/>
                  </a:lnTo>
                  <a:lnTo>
                    <a:pt x="298830" y="305699"/>
                  </a:lnTo>
                  <a:close/>
                </a:path>
              </a:pathLst>
            </a:custGeom>
            <a:grpFill/>
            <a:ln w="11442" cap="flat">
              <a:noFill/>
              <a:prstDash val="solid"/>
              <a:miter/>
            </a:ln>
          </p:spPr>
          <p:txBody>
            <a:bodyPr rtlCol="0" anchor="ctr"/>
            <a:lstStyle/>
            <a:p>
              <a:endParaRPr lang="en-US"/>
            </a:p>
          </p:txBody>
        </p:sp>
        <p:sp>
          <p:nvSpPr>
            <p:cNvPr id="2538" name="Freeform: Shape 2537">
              <a:extLst>
                <a:ext uri="{FF2B5EF4-FFF2-40B4-BE49-F238E27FC236}">
                  <a16:creationId xmlns:a16="http://schemas.microsoft.com/office/drawing/2014/main" id="{7144E31E-3995-43BA-BCA6-97D78D477338}"/>
                </a:ext>
              </a:extLst>
            </p:cNvPr>
            <p:cNvSpPr/>
            <p:nvPr/>
          </p:nvSpPr>
          <p:spPr>
            <a:xfrm>
              <a:off x="8902179" y="0"/>
              <a:ext cx="297684" cy="305699"/>
            </a:xfrm>
            <a:custGeom>
              <a:avLst/>
              <a:gdLst>
                <a:gd name="connsiteX0" fmla="*/ 42363 w 297684"/>
                <a:gd name="connsiteY0" fmla="*/ 0 h 305699"/>
                <a:gd name="connsiteX1" fmla="*/ 0 w 297684"/>
                <a:gd name="connsiteY1" fmla="*/ 0 h 305699"/>
                <a:gd name="connsiteX2" fmla="*/ 255321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1" y="305699"/>
                  </a:lnTo>
                  <a:lnTo>
                    <a:pt x="297684" y="305699"/>
                  </a:lnTo>
                  <a:close/>
                </a:path>
              </a:pathLst>
            </a:custGeom>
            <a:grpFill/>
            <a:ln w="11442" cap="flat">
              <a:noFill/>
              <a:prstDash val="solid"/>
              <a:miter/>
            </a:ln>
          </p:spPr>
          <p:txBody>
            <a:bodyPr rtlCol="0" anchor="ctr"/>
            <a:lstStyle/>
            <a:p>
              <a:endParaRPr lang="en-US"/>
            </a:p>
          </p:txBody>
        </p:sp>
        <p:sp>
          <p:nvSpPr>
            <p:cNvPr id="2539" name="Freeform: Shape 2538">
              <a:extLst>
                <a:ext uri="{FF2B5EF4-FFF2-40B4-BE49-F238E27FC236}">
                  <a16:creationId xmlns:a16="http://schemas.microsoft.com/office/drawing/2014/main" id="{D92759B7-89D7-4AAE-9846-09288405104A}"/>
                </a:ext>
              </a:extLst>
            </p:cNvPr>
            <p:cNvSpPr/>
            <p:nvPr/>
          </p:nvSpPr>
          <p:spPr>
            <a:xfrm>
              <a:off x="8680060" y="0"/>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30" y="305699"/>
                  </a:lnTo>
                  <a:close/>
                </a:path>
              </a:pathLst>
            </a:custGeom>
            <a:grpFill/>
            <a:ln w="11442" cap="flat">
              <a:noFill/>
              <a:prstDash val="solid"/>
              <a:miter/>
            </a:ln>
          </p:spPr>
          <p:txBody>
            <a:bodyPr rtlCol="0" anchor="ctr"/>
            <a:lstStyle/>
            <a:p>
              <a:endParaRPr lang="en-US"/>
            </a:p>
          </p:txBody>
        </p:sp>
        <p:sp>
          <p:nvSpPr>
            <p:cNvPr id="2540" name="Freeform: Shape 2539">
              <a:extLst>
                <a:ext uri="{FF2B5EF4-FFF2-40B4-BE49-F238E27FC236}">
                  <a16:creationId xmlns:a16="http://schemas.microsoft.com/office/drawing/2014/main" id="{E8EA977F-0C78-4CD1-AB1A-84E128990141}"/>
                </a:ext>
              </a:extLst>
            </p:cNvPr>
            <p:cNvSpPr/>
            <p:nvPr/>
          </p:nvSpPr>
          <p:spPr>
            <a:xfrm>
              <a:off x="8459087" y="0"/>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30" y="305699"/>
                  </a:lnTo>
                  <a:close/>
                </a:path>
              </a:pathLst>
            </a:custGeom>
            <a:grpFill/>
            <a:ln w="11442" cap="flat">
              <a:noFill/>
              <a:prstDash val="solid"/>
              <a:miter/>
            </a:ln>
          </p:spPr>
          <p:txBody>
            <a:bodyPr rtlCol="0" anchor="ctr"/>
            <a:lstStyle/>
            <a:p>
              <a:endParaRPr lang="en-US"/>
            </a:p>
          </p:txBody>
        </p:sp>
        <p:sp>
          <p:nvSpPr>
            <p:cNvPr id="2541" name="Freeform: Shape 2540">
              <a:extLst>
                <a:ext uri="{FF2B5EF4-FFF2-40B4-BE49-F238E27FC236}">
                  <a16:creationId xmlns:a16="http://schemas.microsoft.com/office/drawing/2014/main" id="{2254AA45-1B24-4F43-B87D-19348DF8BF08}"/>
                </a:ext>
              </a:extLst>
            </p:cNvPr>
            <p:cNvSpPr/>
            <p:nvPr/>
          </p:nvSpPr>
          <p:spPr>
            <a:xfrm>
              <a:off x="8238114" y="0"/>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2542" name="Freeform: Shape 2541">
              <a:extLst>
                <a:ext uri="{FF2B5EF4-FFF2-40B4-BE49-F238E27FC236}">
                  <a16:creationId xmlns:a16="http://schemas.microsoft.com/office/drawing/2014/main" id="{54EACA4F-60F8-4666-8FC6-5830DABD7784}"/>
                </a:ext>
              </a:extLst>
            </p:cNvPr>
            <p:cNvSpPr/>
            <p:nvPr/>
          </p:nvSpPr>
          <p:spPr>
            <a:xfrm>
              <a:off x="8017140" y="0"/>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2543" name="Freeform: Shape 2542">
              <a:extLst>
                <a:ext uri="{FF2B5EF4-FFF2-40B4-BE49-F238E27FC236}">
                  <a16:creationId xmlns:a16="http://schemas.microsoft.com/office/drawing/2014/main" id="{C4E3068B-D776-459E-BC3A-E30F508A5A9C}"/>
                </a:ext>
              </a:extLst>
            </p:cNvPr>
            <p:cNvSpPr/>
            <p:nvPr/>
          </p:nvSpPr>
          <p:spPr>
            <a:xfrm>
              <a:off x="7796167" y="0"/>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2544" name="Freeform: Shape 2543">
              <a:extLst>
                <a:ext uri="{FF2B5EF4-FFF2-40B4-BE49-F238E27FC236}">
                  <a16:creationId xmlns:a16="http://schemas.microsoft.com/office/drawing/2014/main" id="{DFC6ADB7-2F15-4B1F-8833-1E20F93AE15B}"/>
                </a:ext>
              </a:extLst>
            </p:cNvPr>
            <p:cNvSpPr/>
            <p:nvPr/>
          </p:nvSpPr>
          <p:spPr>
            <a:xfrm>
              <a:off x="7575193" y="0"/>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30" y="305699"/>
                  </a:lnTo>
                  <a:close/>
                </a:path>
              </a:pathLst>
            </a:custGeom>
            <a:grpFill/>
            <a:ln w="11442" cap="flat">
              <a:noFill/>
              <a:prstDash val="solid"/>
              <a:miter/>
            </a:ln>
          </p:spPr>
          <p:txBody>
            <a:bodyPr rtlCol="0" anchor="ctr"/>
            <a:lstStyle/>
            <a:p>
              <a:endParaRPr lang="en-US"/>
            </a:p>
          </p:txBody>
        </p:sp>
        <p:sp>
          <p:nvSpPr>
            <p:cNvPr id="2545" name="Freeform: Shape 2544">
              <a:extLst>
                <a:ext uri="{FF2B5EF4-FFF2-40B4-BE49-F238E27FC236}">
                  <a16:creationId xmlns:a16="http://schemas.microsoft.com/office/drawing/2014/main" id="{31B5447D-7587-488D-B583-F4A7F3DE2FEB}"/>
                </a:ext>
              </a:extLst>
            </p:cNvPr>
            <p:cNvSpPr/>
            <p:nvPr/>
          </p:nvSpPr>
          <p:spPr>
            <a:xfrm>
              <a:off x="7354220" y="0"/>
              <a:ext cx="298829" cy="305699"/>
            </a:xfrm>
            <a:custGeom>
              <a:avLst/>
              <a:gdLst>
                <a:gd name="connsiteX0" fmla="*/ 42363 w 298829"/>
                <a:gd name="connsiteY0" fmla="*/ 0 h 305699"/>
                <a:gd name="connsiteX1" fmla="*/ 0 w 298829"/>
                <a:gd name="connsiteY1" fmla="*/ 0 h 305699"/>
                <a:gd name="connsiteX2" fmla="*/ 255321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1" y="305699"/>
                  </a:lnTo>
                  <a:lnTo>
                    <a:pt x="298830" y="305699"/>
                  </a:lnTo>
                  <a:close/>
                </a:path>
              </a:pathLst>
            </a:custGeom>
            <a:grpFill/>
            <a:ln w="11442" cap="flat">
              <a:noFill/>
              <a:prstDash val="solid"/>
              <a:miter/>
            </a:ln>
          </p:spPr>
          <p:txBody>
            <a:bodyPr rtlCol="0" anchor="ctr"/>
            <a:lstStyle/>
            <a:p>
              <a:endParaRPr lang="en-US"/>
            </a:p>
          </p:txBody>
        </p:sp>
        <p:sp>
          <p:nvSpPr>
            <p:cNvPr id="2546" name="Freeform: Shape 2545">
              <a:extLst>
                <a:ext uri="{FF2B5EF4-FFF2-40B4-BE49-F238E27FC236}">
                  <a16:creationId xmlns:a16="http://schemas.microsoft.com/office/drawing/2014/main" id="{C422CB2A-53AC-4551-A243-D7AA02402AF2}"/>
                </a:ext>
              </a:extLst>
            </p:cNvPr>
            <p:cNvSpPr/>
            <p:nvPr/>
          </p:nvSpPr>
          <p:spPr>
            <a:xfrm>
              <a:off x="7133246" y="0"/>
              <a:ext cx="297684" cy="305699"/>
            </a:xfrm>
            <a:custGeom>
              <a:avLst/>
              <a:gdLst>
                <a:gd name="connsiteX0" fmla="*/ 42363 w 297684"/>
                <a:gd name="connsiteY0" fmla="*/ 0 h 305699"/>
                <a:gd name="connsiteX1" fmla="*/ 0 w 297684"/>
                <a:gd name="connsiteY1" fmla="*/ 0 h 305699"/>
                <a:gd name="connsiteX2" fmla="*/ 255321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1" y="305699"/>
                  </a:lnTo>
                  <a:lnTo>
                    <a:pt x="297684" y="305699"/>
                  </a:lnTo>
                  <a:close/>
                </a:path>
              </a:pathLst>
            </a:custGeom>
            <a:grpFill/>
            <a:ln w="11442" cap="flat">
              <a:noFill/>
              <a:prstDash val="solid"/>
              <a:miter/>
            </a:ln>
          </p:spPr>
          <p:txBody>
            <a:bodyPr rtlCol="0" anchor="ctr"/>
            <a:lstStyle/>
            <a:p>
              <a:endParaRPr lang="en-US"/>
            </a:p>
          </p:txBody>
        </p:sp>
        <p:sp>
          <p:nvSpPr>
            <p:cNvPr id="2547" name="Freeform: Shape 2546">
              <a:extLst>
                <a:ext uri="{FF2B5EF4-FFF2-40B4-BE49-F238E27FC236}">
                  <a16:creationId xmlns:a16="http://schemas.microsoft.com/office/drawing/2014/main" id="{57E6327E-D150-46B9-A78F-00CE3FBE7D7B}"/>
                </a:ext>
              </a:extLst>
            </p:cNvPr>
            <p:cNvSpPr/>
            <p:nvPr/>
          </p:nvSpPr>
          <p:spPr>
            <a:xfrm>
              <a:off x="6911128" y="0"/>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30" y="305699"/>
                  </a:lnTo>
                  <a:close/>
                </a:path>
              </a:pathLst>
            </a:custGeom>
            <a:grpFill/>
            <a:ln w="11442" cap="flat">
              <a:noFill/>
              <a:prstDash val="solid"/>
              <a:miter/>
            </a:ln>
          </p:spPr>
          <p:txBody>
            <a:bodyPr rtlCol="0" anchor="ctr"/>
            <a:lstStyle/>
            <a:p>
              <a:endParaRPr lang="en-US"/>
            </a:p>
          </p:txBody>
        </p:sp>
        <p:sp>
          <p:nvSpPr>
            <p:cNvPr id="2548" name="Freeform: Shape 2547">
              <a:extLst>
                <a:ext uri="{FF2B5EF4-FFF2-40B4-BE49-F238E27FC236}">
                  <a16:creationId xmlns:a16="http://schemas.microsoft.com/office/drawing/2014/main" id="{B55ED761-51C7-4F39-9A20-BD92FB6FFB95}"/>
                </a:ext>
              </a:extLst>
            </p:cNvPr>
            <p:cNvSpPr/>
            <p:nvPr/>
          </p:nvSpPr>
          <p:spPr>
            <a:xfrm>
              <a:off x="6690155" y="0"/>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30" y="305699"/>
                  </a:lnTo>
                  <a:close/>
                </a:path>
              </a:pathLst>
            </a:custGeom>
            <a:grpFill/>
            <a:ln w="11442" cap="flat">
              <a:noFill/>
              <a:prstDash val="solid"/>
              <a:miter/>
            </a:ln>
          </p:spPr>
          <p:txBody>
            <a:bodyPr rtlCol="0" anchor="ctr"/>
            <a:lstStyle/>
            <a:p>
              <a:endParaRPr lang="en-US"/>
            </a:p>
          </p:txBody>
        </p:sp>
        <p:sp>
          <p:nvSpPr>
            <p:cNvPr id="2549" name="Freeform: Shape 2548">
              <a:extLst>
                <a:ext uri="{FF2B5EF4-FFF2-40B4-BE49-F238E27FC236}">
                  <a16:creationId xmlns:a16="http://schemas.microsoft.com/office/drawing/2014/main" id="{EAD4AD39-222E-425B-BA78-9A236FDAEE71}"/>
                </a:ext>
              </a:extLst>
            </p:cNvPr>
            <p:cNvSpPr/>
            <p:nvPr/>
          </p:nvSpPr>
          <p:spPr>
            <a:xfrm>
              <a:off x="6469181" y="0"/>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2550" name="Freeform: Shape 2549">
              <a:extLst>
                <a:ext uri="{FF2B5EF4-FFF2-40B4-BE49-F238E27FC236}">
                  <a16:creationId xmlns:a16="http://schemas.microsoft.com/office/drawing/2014/main" id="{18D7FE0E-2363-4BB5-A81B-EE76F3E92161}"/>
                </a:ext>
              </a:extLst>
            </p:cNvPr>
            <p:cNvSpPr/>
            <p:nvPr/>
          </p:nvSpPr>
          <p:spPr>
            <a:xfrm>
              <a:off x="6248208" y="0"/>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2551" name="Freeform: Shape 2550">
              <a:extLst>
                <a:ext uri="{FF2B5EF4-FFF2-40B4-BE49-F238E27FC236}">
                  <a16:creationId xmlns:a16="http://schemas.microsoft.com/office/drawing/2014/main" id="{75C5A00C-2BEA-4BBD-9E30-4CFBEC511385}"/>
                </a:ext>
              </a:extLst>
            </p:cNvPr>
            <p:cNvSpPr/>
            <p:nvPr/>
          </p:nvSpPr>
          <p:spPr>
            <a:xfrm>
              <a:off x="6027235" y="0"/>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2552" name="Freeform: Shape 2551">
              <a:extLst>
                <a:ext uri="{FF2B5EF4-FFF2-40B4-BE49-F238E27FC236}">
                  <a16:creationId xmlns:a16="http://schemas.microsoft.com/office/drawing/2014/main" id="{4F493B38-5A11-41F8-A0CF-A22A6A72325F}"/>
                </a:ext>
              </a:extLst>
            </p:cNvPr>
            <p:cNvSpPr/>
            <p:nvPr/>
          </p:nvSpPr>
          <p:spPr>
            <a:xfrm>
              <a:off x="5806261" y="0"/>
              <a:ext cx="298829" cy="305699"/>
            </a:xfrm>
            <a:custGeom>
              <a:avLst/>
              <a:gdLst>
                <a:gd name="connsiteX0" fmla="*/ 42363 w 298829"/>
                <a:gd name="connsiteY0" fmla="*/ 0 h 305699"/>
                <a:gd name="connsiteX1" fmla="*/ 0 w 298829"/>
                <a:gd name="connsiteY1" fmla="*/ 0 h 305699"/>
                <a:gd name="connsiteX2" fmla="*/ 255322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2" y="305699"/>
                  </a:lnTo>
                  <a:lnTo>
                    <a:pt x="298830" y="305699"/>
                  </a:lnTo>
                  <a:close/>
                </a:path>
              </a:pathLst>
            </a:custGeom>
            <a:grpFill/>
            <a:ln w="11442" cap="flat">
              <a:noFill/>
              <a:prstDash val="solid"/>
              <a:miter/>
            </a:ln>
          </p:spPr>
          <p:txBody>
            <a:bodyPr rtlCol="0" anchor="ctr"/>
            <a:lstStyle/>
            <a:p>
              <a:endParaRPr lang="en-US"/>
            </a:p>
          </p:txBody>
        </p:sp>
        <p:sp>
          <p:nvSpPr>
            <p:cNvPr id="2553" name="Freeform: Shape 2552">
              <a:extLst>
                <a:ext uri="{FF2B5EF4-FFF2-40B4-BE49-F238E27FC236}">
                  <a16:creationId xmlns:a16="http://schemas.microsoft.com/office/drawing/2014/main" id="{892F92CD-F3DA-4770-A269-BCF6456A7469}"/>
                </a:ext>
              </a:extLst>
            </p:cNvPr>
            <p:cNvSpPr/>
            <p:nvPr/>
          </p:nvSpPr>
          <p:spPr>
            <a:xfrm>
              <a:off x="5585288" y="0"/>
              <a:ext cx="297684" cy="305699"/>
            </a:xfrm>
            <a:custGeom>
              <a:avLst/>
              <a:gdLst>
                <a:gd name="connsiteX0" fmla="*/ 42363 w 297684"/>
                <a:gd name="connsiteY0" fmla="*/ 0 h 305699"/>
                <a:gd name="connsiteX1" fmla="*/ 0 w 297684"/>
                <a:gd name="connsiteY1" fmla="*/ 0 h 305699"/>
                <a:gd name="connsiteX2" fmla="*/ 255321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1" y="305699"/>
                  </a:lnTo>
                  <a:lnTo>
                    <a:pt x="297684" y="305699"/>
                  </a:lnTo>
                  <a:close/>
                </a:path>
              </a:pathLst>
            </a:custGeom>
            <a:grpFill/>
            <a:ln w="11442" cap="flat">
              <a:noFill/>
              <a:prstDash val="solid"/>
              <a:miter/>
            </a:ln>
          </p:spPr>
          <p:txBody>
            <a:bodyPr rtlCol="0" anchor="ctr"/>
            <a:lstStyle/>
            <a:p>
              <a:endParaRPr lang="en-US"/>
            </a:p>
          </p:txBody>
        </p:sp>
        <p:sp>
          <p:nvSpPr>
            <p:cNvPr id="2554" name="Freeform: Shape 2553">
              <a:extLst>
                <a:ext uri="{FF2B5EF4-FFF2-40B4-BE49-F238E27FC236}">
                  <a16:creationId xmlns:a16="http://schemas.microsoft.com/office/drawing/2014/main" id="{E793CEF6-D5F0-4DEE-AE4F-0B5039B1D1CF}"/>
                </a:ext>
              </a:extLst>
            </p:cNvPr>
            <p:cNvSpPr/>
            <p:nvPr/>
          </p:nvSpPr>
          <p:spPr>
            <a:xfrm>
              <a:off x="5364314" y="0"/>
              <a:ext cx="297684" cy="305699"/>
            </a:xfrm>
            <a:custGeom>
              <a:avLst/>
              <a:gdLst>
                <a:gd name="connsiteX0" fmla="*/ 42363 w 297684"/>
                <a:gd name="connsiteY0" fmla="*/ 0 h 305699"/>
                <a:gd name="connsiteX1" fmla="*/ 0 w 297684"/>
                <a:gd name="connsiteY1" fmla="*/ 0 h 305699"/>
                <a:gd name="connsiteX2" fmla="*/ 255321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1" y="305699"/>
                  </a:lnTo>
                  <a:lnTo>
                    <a:pt x="297684" y="305699"/>
                  </a:lnTo>
                  <a:close/>
                </a:path>
              </a:pathLst>
            </a:custGeom>
            <a:grpFill/>
            <a:ln w="11442" cap="flat">
              <a:noFill/>
              <a:prstDash val="solid"/>
              <a:miter/>
            </a:ln>
          </p:spPr>
          <p:txBody>
            <a:bodyPr rtlCol="0" anchor="ctr"/>
            <a:lstStyle/>
            <a:p>
              <a:endParaRPr lang="en-US"/>
            </a:p>
          </p:txBody>
        </p:sp>
        <p:sp>
          <p:nvSpPr>
            <p:cNvPr id="2555" name="Freeform: Shape 2554">
              <a:extLst>
                <a:ext uri="{FF2B5EF4-FFF2-40B4-BE49-F238E27FC236}">
                  <a16:creationId xmlns:a16="http://schemas.microsoft.com/office/drawing/2014/main" id="{BF0C7BAE-68A8-4FF6-9B53-DE8A52C5C367}"/>
                </a:ext>
              </a:extLst>
            </p:cNvPr>
            <p:cNvSpPr/>
            <p:nvPr/>
          </p:nvSpPr>
          <p:spPr>
            <a:xfrm>
              <a:off x="5142196" y="0"/>
              <a:ext cx="298829" cy="305699"/>
            </a:xfrm>
            <a:custGeom>
              <a:avLst/>
              <a:gdLst>
                <a:gd name="connsiteX0" fmla="*/ 43508 w 298829"/>
                <a:gd name="connsiteY0" fmla="*/ 0 h 305699"/>
                <a:gd name="connsiteX1" fmla="*/ 0 w 298829"/>
                <a:gd name="connsiteY1" fmla="*/ 0 h 305699"/>
                <a:gd name="connsiteX2" fmla="*/ 256466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6" y="305699"/>
                  </a:lnTo>
                  <a:lnTo>
                    <a:pt x="298829" y="305699"/>
                  </a:lnTo>
                  <a:close/>
                </a:path>
              </a:pathLst>
            </a:custGeom>
            <a:grpFill/>
            <a:ln w="11442" cap="flat">
              <a:noFill/>
              <a:prstDash val="solid"/>
              <a:miter/>
            </a:ln>
          </p:spPr>
          <p:txBody>
            <a:bodyPr rtlCol="0" anchor="ctr"/>
            <a:lstStyle/>
            <a:p>
              <a:endParaRPr lang="en-US"/>
            </a:p>
          </p:txBody>
        </p:sp>
        <p:sp>
          <p:nvSpPr>
            <p:cNvPr id="2556" name="Freeform: Shape 2555">
              <a:extLst>
                <a:ext uri="{FF2B5EF4-FFF2-40B4-BE49-F238E27FC236}">
                  <a16:creationId xmlns:a16="http://schemas.microsoft.com/office/drawing/2014/main" id="{C4CBDD29-736D-4C8A-A8EF-640C9F6500EE}"/>
                </a:ext>
              </a:extLst>
            </p:cNvPr>
            <p:cNvSpPr/>
            <p:nvPr/>
          </p:nvSpPr>
          <p:spPr>
            <a:xfrm>
              <a:off x="4921222" y="0"/>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sp>
          <p:nvSpPr>
            <p:cNvPr id="2557" name="Freeform: Shape 2556">
              <a:extLst>
                <a:ext uri="{FF2B5EF4-FFF2-40B4-BE49-F238E27FC236}">
                  <a16:creationId xmlns:a16="http://schemas.microsoft.com/office/drawing/2014/main" id="{D7E59FB5-0D0D-4A6D-81B0-D95841C78079}"/>
                </a:ext>
              </a:extLst>
            </p:cNvPr>
            <p:cNvSpPr/>
            <p:nvPr/>
          </p:nvSpPr>
          <p:spPr>
            <a:xfrm>
              <a:off x="4700249" y="0"/>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2558" name="Freeform: Shape 2557">
              <a:extLst>
                <a:ext uri="{FF2B5EF4-FFF2-40B4-BE49-F238E27FC236}">
                  <a16:creationId xmlns:a16="http://schemas.microsoft.com/office/drawing/2014/main" id="{5C6DA565-2A2D-4CAF-B864-F22DB5A35D94}"/>
                </a:ext>
              </a:extLst>
            </p:cNvPr>
            <p:cNvSpPr/>
            <p:nvPr/>
          </p:nvSpPr>
          <p:spPr>
            <a:xfrm>
              <a:off x="4479276" y="0"/>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2559" name="Freeform: Shape 2558">
              <a:extLst>
                <a:ext uri="{FF2B5EF4-FFF2-40B4-BE49-F238E27FC236}">
                  <a16:creationId xmlns:a16="http://schemas.microsoft.com/office/drawing/2014/main" id="{DFECD77D-C91B-4E5E-941C-8C66EC8962C2}"/>
                </a:ext>
              </a:extLst>
            </p:cNvPr>
            <p:cNvSpPr/>
            <p:nvPr/>
          </p:nvSpPr>
          <p:spPr>
            <a:xfrm>
              <a:off x="4258302" y="0"/>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sp>
          <p:nvSpPr>
            <p:cNvPr id="2560" name="Freeform: Shape 2559">
              <a:extLst>
                <a:ext uri="{FF2B5EF4-FFF2-40B4-BE49-F238E27FC236}">
                  <a16:creationId xmlns:a16="http://schemas.microsoft.com/office/drawing/2014/main" id="{E544A49C-D714-43B5-9FFD-69B9D2AAC9F6}"/>
                </a:ext>
              </a:extLst>
            </p:cNvPr>
            <p:cNvSpPr/>
            <p:nvPr/>
          </p:nvSpPr>
          <p:spPr>
            <a:xfrm>
              <a:off x="4037329" y="0"/>
              <a:ext cx="298829" cy="305699"/>
            </a:xfrm>
            <a:custGeom>
              <a:avLst/>
              <a:gdLst>
                <a:gd name="connsiteX0" fmla="*/ 42363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2561" name="Freeform: Shape 2560">
              <a:extLst>
                <a:ext uri="{FF2B5EF4-FFF2-40B4-BE49-F238E27FC236}">
                  <a16:creationId xmlns:a16="http://schemas.microsoft.com/office/drawing/2014/main" id="{4D187A5B-5948-46F2-A5FF-7ED9A8EE6DBF}"/>
                </a:ext>
              </a:extLst>
            </p:cNvPr>
            <p:cNvSpPr/>
            <p:nvPr/>
          </p:nvSpPr>
          <p:spPr>
            <a:xfrm>
              <a:off x="3816355" y="0"/>
              <a:ext cx="297684" cy="305699"/>
            </a:xfrm>
            <a:custGeom>
              <a:avLst/>
              <a:gdLst>
                <a:gd name="connsiteX0" fmla="*/ 42363 w 297684"/>
                <a:gd name="connsiteY0" fmla="*/ 0 h 305699"/>
                <a:gd name="connsiteX1" fmla="*/ 0 w 297684"/>
                <a:gd name="connsiteY1" fmla="*/ 0 h 305699"/>
                <a:gd name="connsiteX2" fmla="*/ 255322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2" y="305699"/>
                  </a:lnTo>
                  <a:lnTo>
                    <a:pt x="297684" y="305699"/>
                  </a:lnTo>
                  <a:close/>
                </a:path>
              </a:pathLst>
            </a:custGeom>
            <a:grpFill/>
            <a:ln w="11442" cap="flat">
              <a:noFill/>
              <a:prstDash val="solid"/>
              <a:miter/>
            </a:ln>
          </p:spPr>
          <p:txBody>
            <a:bodyPr rtlCol="0" anchor="ctr"/>
            <a:lstStyle/>
            <a:p>
              <a:endParaRPr lang="en-US"/>
            </a:p>
          </p:txBody>
        </p:sp>
        <p:sp>
          <p:nvSpPr>
            <p:cNvPr id="2562" name="Freeform: Shape 2561">
              <a:extLst>
                <a:ext uri="{FF2B5EF4-FFF2-40B4-BE49-F238E27FC236}">
                  <a16:creationId xmlns:a16="http://schemas.microsoft.com/office/drawing/2014/main" id="{6B8284BE-998A-47E7-A081-45452C14F32F}"/>
                </a:ext>
              </a:extLst>
            </p:cNvPr>
            <p:cNvSpPr/>
            <p:nvPr/>
          </p:nvSpPr>
          <p:spPr>
            <a:xfrm>
              <a:off x="3594237" y="0"/>
              <a:ext cx="298829" cy="305699"/>
            </a:xfrm>
            <a:custGeom>
              <a:avLst/>
              <a:gdLst>
                <a:gd name="connsiteX0" fmla="*/ 43508 w 298829"/>
                <a:gd name="connsiteY0" fmla="*/ 0 h 305699"/>
                <a:gd name="connsiteX1" fmla="*/ 0 w 298829"/>
                <a:gd name="connsiteY1" fmla="*/ 0 h 305699"/>
                <a:gd name="connsiteX2" fmla="*/ 256466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6" y="305699"/>
                  </a:lnTo>
                  <a:lnTo>
                    <a:pt x="298829" y="305699"/>
                  </a:lnTo>
                  <a:close/>
                </a:path>
              </a:pathLst>
            </a:custGeom>
            <a:grpFill/>
            <a:ln w="11442" cap="flat">
              <a:noFill/>
              <a:prstDash val="solid"/>
              <a:miter/>
            </a:ln>
          </p:spPr>
          <p:txBody>
            <a:bodyPr rtlCol="0" anchor="ctr"/>
            <a:lstStyle/>
            <a:p>
              <a:endParaRPr lang="en-US"/>
            </a:p>
          </p:txBody>
        </p:sp>
        <p:sp>
          <p:nvSpPr>
            <p:cNvPr id="2563" name="Freeform: Shape 2562">
              <a:extLst>
                <a:ext uri="{FF2B5EF4-FFF2-40B4-BE49-F238E27FC236}">
                  <a16:creationId xmlns:a16="http://schemas.microsoft.com/office/drawing/2014/main" id="{D7B4306F-C075-4E7F-9846-CD72D566D71F}"/>
                </a:ext>
              </a:extLst>
            </p:cNvPr>
            <p:cNvSpPr/>
            <p:nvPr/>
          </p:nvSpPr>
          <p:spPr>
            <a:xfrm>
              <a:off x="3373264" y="0"/>
              <a:ext cx="298829" cy="305699"/>
            </a:xfrm>
            <a:custGeom>
              <a:avLst/>
              <a:gdLst>
                <a:gd name="connsiteX0" fmla="*/ 43508 w 298829"/>
                <a:gd name="connsiteY0" fmla="*/ 0 h 305699"/>
                <a:gd name="connsiteX1" fmla="*/ 0 w 298829"/>
                <a:gd name="connsiteY1" fmla="*/ 0 h 305699"/>
                <a:gd name="connsiteX2" fmla="*/ 256466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6" y="305699"/>
                  </a:lnTo>
                  <a:lnTo>
                    <a:pt x="298829" y="305699"/>
                  </a:lnTo>
                  <a:close/>
                </a:path>
              </a:pathLst>
            </a:custGeom>
            <a:grpFill/>
            <a:ln w="11442" cap="flat">
              <a:noFill/>
              <a:prstDash val="solid"/>
              <a:miter/>
            </a:ln>
          </p:spPr>
          <p:txBody>
            <a:bodyPr rtlCol="0" anchor="ctr"/>
            <a:lstStyle/>
            <a:p>
              <a:endParaRPr lang="en-US"/>
            </a:p>
          </p:txBody>
        </p:sp>
        <p:sp>
          <p:nvSpPr>
            <p:cNvPr id="2564" name="Freeform: Shape 2563">
              <a:extLst>
                <a:ext uri="{FF2B5EF4-FFF2-40B4-BE49-F238E27FC236}">
                  <a16:creationId xmlns:a16="http://schemas.microsoft.com/office/drawing/2014/main" id="{449135BE-559F-4967-A955-4723E099BAE9}"/>
                </a:ext>
              </a:extLst>
            </p:cNvPr>
            <p:cNvSpPr/>
            <p:nvPr/>
          </p:nvSpPr>
          <p:spPr>
            <a:xfrm>
              <a:off x="3152290" y="0"/>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sp>
          <p:nvSpPr>
            <p:cNvPr id="2565" name="Freeform: Shape 2564">
              <a:extLst>
                <a:ext uri="{FF2B5EF4-FFF2-40B4-BE49-F238E27FC236}">
                  <a16:creationId xmlns:a16="http://schemas.microsoft.com/office/drawing/2014/main" id="{53C6B0C1-EE68-4F35-BFF8-0665CD618A3F}"/>
                </a:ext>
              </a:extLst>
            </p:cNvPr>
            <p:cNvSpPr/>
            <p:nvPr/>
          </p:nvSpPr>
          <p:spPr>
            <a:xfrm>
              <a:off x="2931317" y="0"/>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2566" name="Freeform: Shape 2565">
              <a:extLst>
                <a:ext uri="{FF2B5EF4-FFF2-40B4-BE49-F238E27FC236}">
                  <a16:creationId xmlns:a16="http://schemas.microsoft.com/office/drawing/2014/main" id="{030B8A75-7996-4EEA-B90F-11760EEB335D}"/>
                </a:ext>
              </a:extLst>
            </p:cNvPr>
            <p:cNvSpPr/>
            <p:nvPr/>
          </p:nvSpPr>
          <p:spPr>
            <a:xfrm>
              <a:off x="2710344" y="0"/>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2567" name="Freeform: Shape 2566">
              <a:extLst>
                <a:ext uri="{FF2B5EF4-FFF2-40B4-BE49-F238E27FC236}">
                  <a16:creationId xmlns:a16="http://schemas.microsoft.com/office/drawing/2014/main" id="{D129670E-A364-4F01-87E8-5E1E245655B3}"/>
                </a:ext>
              </a:extLst>
            </p:cNvPr>
            <p:cNvSpPr/>
            <p:nvPr/>
          </p:nvSpPr>
          <p:spPr>
            <a:xfrm>
              <a:off x="2489370" y="0"/>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sp>
          <p:nvSpPr>
            <p:cNvPr id="2568" name="Freeform: Shape 2567">
              <a:extLst>
                <a:ext uri="{FF2B5EF4-FFF2-40B4-BE49-F238E27FC236}">
                  <a16:creationId xmlns:a16="http://schemas.microsoft.com/office/drawing/2014/main" id="{FC24D6D2-B229-4388-8F79-921D3B3EEA94}"/>
                </a:ext>
              </a:extLst>
            </p:cNvPr>
            <p:cNvSpPr/>
            <p:nvPr/>
          </p:nvSpPr>
          <p:spPr>
            <a:xfrm>
              <a:off x="2268397" y="0"/>
              <a:ext cx="298829" cy="305699"/>
            </a:xfrm>
            <a:custGeom>
              <a:avLst/>
              <a:gdLst>
                <a:gd name="connsiteX0" fmla="*/ 42363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2569" name="Freeform: Shape 2568">
              <a:extLst>
                <a:ext uri="{FF2B5EF4-FFF2-40B4-BE49-F238E27FC236}">
                  <a16:creationId xmlns:a16="http://schemas.microsoft.com/office/drawing/2014/main" id="{C21F2C2E-6DA3-4803-8CC3-9205D300EE62}"/>
                </a:ext>
              </a:extLst>
            </p:cNvPr>
            <p:cNvSpPr/>
            <p:nvPr/>
          </p:nvSpPr>
          <p:spPr>
            <a:xfrm>
              <a:off x="2047423" y="0"/>
              <a:ext cx="297684" cy="305699"/>
            </a:xfrm>
            <a:custGeom>
              <a:avLst/>
              <a:gdLst>
                <a:gd name="connsiteX0" fmla="*/ 42363 w 297684"/>
                <a:gd name="connsiteY0" fmla="*/ 0 h 305699"/>
                <a:gd name="connsiteX1" fmla="*/ 0 w 297684"/>
                <a:gd name="connsiteY1" fmla="*/ 0 h 305699"/>
                <a:gd name="connsiteX2" fmla="*/ 255322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2" y="305699"/>
                  </a:lnTo>
                  <a:lnTo>
                    <a:pt x="297684" y="305699"/>
                  </a:lnTo>
                  <a:close/>
                </a:path>
              </a:pathLst>
            </a:custGeom>
            <a:solidFill>
              <a:srgbClr val="FF1493">
                <a:alpha val="20000"/>
              </a:srgbClr>
            </a:solidFill>
            <a:ln w="11442" cap="flat">
              <a:noFill/>
              <a:prstDash val="solid"/>
              <a:miter/>
            </a:ln>
          </p:spPr>
          <p:txBody>
            <a:bodyPr rtlCol="0" anchor="ctr"/>
            <a:lstStyle/>
            <a:p>
              <a:endParaRPr lang="en-US"/>
            </a:p>
          </p:txBody>
        </p:sp>
        <p:sp>
          <p:nvSpPr>
            <p:cNvPr id="2570" name="Freeform: Shape 2569">
              <a:extLst>
                <a:ext uri="{FF2B5EF4-FFF2-40B4-BE49-F238E27FC236}">
                  <a16:creationId xmlns:a16="http://schemas.microsoft.com/office/drawing/2014/main" id="{F93D5D62-D1EF-47CD-8D1E-A42007A5D23D}"/>
                </a:ext>
              </a:extLst>
            </p:cNvPr>
            <p:cNvSpPr/>
            <p:nvPr/>
          </p:nvSpPr>
          <p:spPr>
            <a:xfrm>
              <a:off x="1825305" y="0"/>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29" y="305699"/>
                  </a:lnTo>
                  <a:close/>
                </a:path>
              </a:pathLst>
            </a:custGeom>
            <a:grpFill/>
            <a:ln w="11442" cap="flat">
              <a:noFill/>
              <a:prstDash val="solid"/>
              <a:miter/>
            </a:ln>
          </p:spPr>
          <p:txBody>
            <a:bodyPr rtlCol="0" anchor="ctr"/>
            <a:lstStyle/>
            <a:p>
              <a:endParaRPr lang="en-US"/>
            </a:p>
          </p:txBody>
        </p:sp>
        <p:sp>
          <p:nvSpPr>
            <p:cNvPr id="2571" name="Freeform: Shape 2570">
              <a:extLst>
                <a:ext uri="{FF2B5EF4-FFF2-40B4-BE49-F238E27FC236}">
                  <a16:creationId xmlns:a16="http://schemas.microsoft.com/office/drawing/2014/main" id="{F4955C55-0CD0-4C25-A714-B88FCCBF7F66}"/>
                </a:ext>
              </a:extLst>
            </p:cNvPr>
            <p:cNvSpPr/>
            <p:nvPr/>
          </p:nvSpPr>
          <p:spPr>
            <a:xfrm>
              <a:off x="1604332" y="0"/>
              <a:ext cx="298829" cy="305699"/>
            </a:xfrm>
            <a:custGeom>
              <a:avLst/>
              <a:gdLst>
                <a:gd name="connsiteX0" fmla="*/ 43508 w 298829"/>
                <a:gd name="connsiteY0" fmla="*/ 0 h 305699"/>
                <a:gd name="connsiteX1" fmla="*/ 0 w 298829"/>
                <a:gd name="connsiteY1" fmla="*/ 0 h 305699"/>
                <a:gd name="connsiteX2" fmla="*/ 256466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6" y="305699"/>
                  </a:lnTo>
                  <a:lnTo>
                    <a:pt x="298829" y="305699"/>
                  </a:lnTo>
                  <a:close/>
                </a:path>
              </a:pathLst>
            </a:custGeom>
            <a:grpFill/>
            <a:ln w="11442" cap="flat">
              <a:noFill/>
              <a:prstDash val="solid"/>
              <a:miter/>
            </a:ln>
          </p:spPr>
          <p:txBody>
            <a:bodyPr rtlCol="0" anchor="ctr"/>
            <a:lstStyle/>
            <a:p>
              <a:endParaRPr lang="en-US"/>
            </a:p>
          </p:txBody>
        </p:sp>
        <p:sp>
          <p:nvSpPr>
            <p:cNvPr id="2572" name="Freeform: Shape 2571">
              <a:extLst>
                <a:ext uri="{FF2B5EF4-FFF2-40B4-BE49-F238E27FC236}">
                  <a16:creationId xmlns:a16="http://schemas.microsoft.com/office/drawing/2014/main" id="{B8ACBD88-DFC3-4C96-AD0F-144A8E399B6D}"/>
                </a:ext>
              </a:extLst>
            </p:cNvPr>
            <p:cNvSpPr/>
            <p:nvPr/>
          </p:nvSpPr>
          <p:spPr>
            <a:xfrm>
              <a:off x="1383358" y="0"/>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sp>
          <p:nvSpPr>
            <p:cNvPr id="2573" name="Freeform: Shape 2572">
              <a:extLst>
                <a:ext uri="{FF2B5EF4-FFF2-40B4-BE49-F238E27FC236}">
                  <a16:creationId xmlns:a16="http://schemas.microsoft.com/office/drawing/2014/main" id="{F14AD92D-DEF6-4A4B-B277-F804D4532610}"/>
                </a:ext>
              </a:extLst>
            </p:cNvPr>
            <p:cNvSpPr/>
            <p:nvPr/>
          </p:nvSpPr>
          <p:spPr>
            <a:xfrm>
              <a:off x="1162385" y="0"/>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sp>
          <p:nvSpPr>
            <p:cNvPr id="2574" name="Freeform: Shape 2573">
              <a:extLst>
                <a:ext uri="{FF2B5EF4-FFF2-40B4-BE49-F238E27FC236}">
                  <a16:creationId xmlns:a16="http://schemas.microsoft.com/office/drawing/2014/main" id="{5341E384-6E29-4B10-BDF3-27520D1064F3}"/>
                </a:ext>
              </a:extLst>
            </p:cNvPr>
            <p:cNvSpPr/>
            <p:nvPr/>
          </p:nvSpPr>
          <p:spPr>
            <a:xfrm>
              <a:off x="941411" y="0"/>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sp>
          <p:nvSpPr>
            <p:cNvPr id="2575" name="Freeform: Shape 2574">
              <a:extLst>
                <a:ext uri="{FF2B5EF4-FFF2-40B4-BE49-F238E27FC236}">
                  <a16:creationId xmlns:a16="http://schemas.microsoft.com/office/drawing/2014/main" id="{D97B9F81-345C-4CD2-BE7D-229CF5C9D323}"/>
                </a:ext>
              </a:extLst>
            </p:cNvPr>
            <p:cNvSpPr/>
            <p:nvPr/>
          </p:nvSpPr>
          <p:spPr>
            <a:xfrm>
              <a:off x="720438" y="0"/>
              <a:ext cx="298829" cy="305699"/>
            </a:xfrm>
            <a:custGeom>
              <a:avLst/>
              <a:gdLst>
                <a:gd name="connsiteX0" fmla="*/ 42363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sp>
          <p:nvSpPr>
            <p:cNvPr id="2576" name="Freeform: Shape 2575">
              <a:extLst>
                <a:ext uri="{FF2B5EF4-FFF2-40B4-BE49-F238E27FC236}">
                  <a16:creationId xmlns:a16="http://schemas.microsoft.com/office/drawing/2014/main" id="{0ED28E6A-2187-4FB7-B2B1-FE3C01D2F09C}"/>
                </a:ext>
              </a:extLst>
            </p:cNvPr>
            <p:cNvSpPr/>
            <p:nvPr/>
          </p:nvSpPr>
          <p:spPr>
            <a:xfrm>
              <a:off x="499464" y="0"/>
              <a:ext cx="297684" cy="305699"/>
            </a:xfrm>
            <a:custGeom>
              <a:avLst/>
              <a:gdLst>
                <a:gd name="connsiteX0" fmla="*/ 42363 w 297684"/>
                <a:gd name="connsiteY0" fmla="*/ 0 h 305699"/>
                <a:gd name="connsiteX1" fmla="*/ 0 w 297684"/>
                <a:gd name="connsiteY1" fmla="*/ 0 h 305699"/>
                <a:gd name="connsiteX2" fmla="*/ 255322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2" y="305699"/>
                  </a:lnTo>
                  <a:lnTo>
                    <a:pt x="297684" y="305699"/>
                  </a:lnTo>
                  <a:close/>
                </a:path>
              </a:pathLst>
            </a:custGeom>
            <a:grpFill/>
            <a:ln w="11442" cap="flat">
              <a:noFill/>
              <a:prstDash val="solid"/>
              <a:miter/>
            </a:ln>
          </p:spPr>
          <p:txBody>
            <a:bodyPr rtlCol="0" anchor="ctr"/>
            <a:lstStyle/>
            <a:p>
              <a:endParaRPr lang="en-US"/>
            </a:p>
          </p:txBody>
        </p:sp>
        <p:sp>
          <p:nvSpPr>
            <p:cNvPr id="2577" name="Freeform: Shape 2576">
              <a:extLst>
                <a:ext uri="{FF2B5EF4-FFF2-40B4-BE49-F238E27FC236}">
                  <a16:creationId xmlns:a16="http://schemas.microsoft.com/office/drawing/2014/main" id="{603B8726-78EF-4635-95CA-1808E69DFE65}"/>
                </a:ext>
              </a:extLst>
            </p:cNvPr>
            <p:cNvSpPr/>
            <p:nvPr/>
          </p:nvSpPr>
          <p:spPr>
            <a:xfrm>
              <a:off x="278491" y="0"/>
              <a:ext cx="297684" cy="305699"/>
            </a:xfrm>
            <a:custGeom>
              <a:avLst/>
              <a:gdLst>
                <a:gd name="connsiteX0" fmla="*/ 42363 w 297684"/>
                <a:gd name="connsiteY0" fmla="*/ 0 h 305699"/>
                <a:gd name="connsiteX1" fmla="*/ 0 w 297684"/>
                <a:gd name="connsiteY1" fmla="*/ 0 h 305699"/>
                <a:gd name="connsiteX2" fmla="*/ 255322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2" y="305699"/>
                  </a:lnTo>
                  <a:lnTo>
                    <a:pt x="297684" y="305699"/>
                  </a:lnTo>
                  <a:close/>
                </a:path>
              </a:pathLst>
            </a:custGeom>
            <a:grpFill/>
            <a:ln w="11442" cap="flat">
              <a:noFill/>
              <a:prstDash val="solid"/>
              <a:miter/>
            </a:ln>
          </p:spPr>
          <p:txBody>
            <a:bodyPr rtlCol="0" anchor="ctr"/>
            <a:lstStyle/>
            <a:p>
              <a:endParaRPr lang="en-US"/>
            </a:p>
          </p:txBody>
        </p:sp>
        <p:sp>
          <p:nvSpPr>
            <p:cNvPr id="2578" name="Freeform: Shape 2577">
              <a:extLst>
                <a:ext uri="{FF2B5EF4-FFF2-40B4-BE49-F238E27FC236}">
                  <a16:creationId xmlns:a16="http://schemas.microsoft.com/office/drawing/2014/main" id="{6B3F18D8-A730-4046-BB7A-72AAB18C5034}"/>
                </a:ext>
              </a:extLst>
            </p:cNvPr>
            <p:cNvSpPr/>
            <p:nvPr/>
          </p:nvSpPr>
          <p:spPr>
            <a:xfrm>
              <a:off x="56373" y="0"/>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29" y="305699"/>
                  </a:lnTo>
                  <a:close/>
                </a:path>
              </a:pathLst>
            </a:custGeom>
            <a:grpFill/>
            <a:ln w="11442" cap="flat">
              <a:noFill/>
              <a:prstDash val="solid"/>
              <a:miter/>
            </a:ln>
          </p:spPr>
          <p:txBody>
            <a:bodyPr rtlCol="0" anchor="ctr"/>
            <a:lstStyle/>
            <a:p>
              <a:endParaRPr lang="en-US"/>
            </a:p>
          </p:txBody>
        </p:sp>
        <p:sp>
          <p:nvSpPr>
            <p:cNvPr id="2579" name="Freeform: Shape 2578">
              <a:extLst>
                <a:ext uri="{FF2B5EF4-FFF2-40B4-BE49-F238E27FC236}">
                  <a16:creationId xmlns:a16="http://schemas.microsoft.com/office/drawing/2014/main" id="{14CAF4C8-C811-46D0-892B-917BDA4BC8AD}"/>
                </a:ext>
              </a:extLst>
            </p:cNvPr>
            <p:cNvSpPr/>
            <p:nvPr/>
          </p:nvSpPr>
          <p:spPr>
            <a:xfrm>
              <a:off x="-164600" y="0"/>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sp>
          <p:nvSpPr>
            <p:cNvPr id="2580" name="Freeform: Shape 2579">
              <a:extLst>
                <a:ext uri="{FF2B5EF4-FFF2-40B4-BE49-F238E27FC236}">
                  <a16:creationId xmlns:a16="http://schemas.microsoft.com/office/drawing/2014/main" id="{F740629D-0661-45A4-99A6-BAC0A957C43B}"/>
                </a:ext>
              </a:extLst>
            </p:cNvPr>
            <p:cNvSpPr/>
            <p:nvPr/>
          </p:nvSpPr>
          <p:spPr>
            <a:xfrm>
              <a:off x="-385573" y="0"/>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sp>
          <p:nvSpPr>
            <p:cNvPr id="2581" name="Freeform: Shape 2580">
              <a:extLst>
                <a:ext uri="{FF2B5EF4-FFF2-40B4-BE49-F238E27FC236}">
                  <a16:creationId xmlns:a16="http://schemas.microsoft.com/office/drawing/2014/main" id="{CFC6E3D9-22A4-4179-B434-C453603063D3}"/>
                </a:ext>
              </a:extLst>
            </p:cNvPr>
            <p:cNvSpPr/>
            <p:nvPr/>
          </p:nvSpPr>
          <p:spPr>
            <a:xfrm>
              <a:off x="-606547" y="0"/>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grpSp>
      <p:grpSp>
        <p:nvGrpSpPr>
          <p:cNvPr id="2582" name="Graphic 60">
            <a:extLst>
              <a:ext uri="{FF2B5EF4-FFF2-40B4-BE49-F238E27FC236}">
                <a16:creationId xmlns:a16="http://schemas.microsoft.com/office/drawing/2014/main" id="{AA4D43E5-8A85-4BC9-8E4F-C6EEEB7C80A7}"/>
              </a:ext>
            </a:extLst>
          </p:cNvPr>
          <p:cNvGrpSpPr/>
          <p:nvPr userDrawn="1"/>
        </p:nvGrpSpPr>
        <p:grpSpPr>
          <a:xfrm>
            <a:off x="-807721" y="4207227"/>
            <a:ext cx="14449142" cy="309134"/>
            <a:chOff x="-640081" y="436591"/>
            <a:chExt cx="14449142" cy="309134"/>
          </a:xfrm>
          <a:solidFill>
            <a:srgbClr val="F2F2F2">
              <a:alpha val="5098"/>
            </a:srgbClr>
          </a:solidFill>
        </p:grpSpPr>
        <p:sp>
          <p:nvSpPr>
            <p:cNvPr id="2583" name="Freeform: Shape 2582">
              <a:extLst>
                <a:ext uri="{FF2B5EF4-FFF2-40B4-BE49-F238E27FC236}">
                  <a16:creationId xmlns:a16="http://schemas.microsoft.com/office/drawing/2014/main" id="{C41CD5D9-7B27-458B-99EA-30ED4201CDD7}"/>
                </a:ext>
              </a:extLst>
            </p:cNvPr>
            <p:cNvSpPr/>
            <p:nvPr/>
          </p:nvSpPr>
          <p:spPr>
            <a:xfrm>
              <a:off x="13511376" y="436591"/>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29" y="305699"/>
                  </a:lnTo>
                  <a:close/>
                </a:path>
              </a:pathLst>
            </a:custGeom>
            <a:grpFill/>
            <a:ln w="11442" cap="flat">
              <a:noFill/>
              <a:prstDash val="solid"/>
              <a:miter/>
            </a:ln>
          </p:spPr>
          <p:txBody>
            <a:bodyPr rtlCol="0" anchor="ctr"/>
            <a:lstStyle/>
            <a:p>
              <a:endParaRPr lang="en-US"/>
            </a:p>
          </p:txBody>
        </p:sp>
        <p:sp>
          <p:nvSpPr>
            <p:cNvPr id="2584" name="Freeform: Shape 2583">
              <a:extLst>
                <a:ext uri="{FF2B5EF4-FFF2-40B4-BE49-F238E27FC236}">
                  <a16:creationId xmlns:a16="http://schemas.microsoft.com/office/drawing/2014/main" id="{B1EAEE91-8C7D-4E7D-962B-030A34820323}"/>
                </a:ext>
              </a:extLst>
            </p:cNvPr>
            <p:cNvSpPr/>
            <p:nvPr/>
          </p:nvSpPr>
          <p:spPr>
            <a:xfrm>
              <a:off x="13290402" y="436591"/>
              <a:ext cx="298830" cy="305699"/>
            </a:xfrm>
            <a:custGeom>
              <a:avLst/>
              <a:gdLst>
                <a:gd name="connsiteX0" fmla="*/ 43508 w 298830"/>
                <a:gd name="connsiteY0" fmla="*/ 0 h 305699"/>
                <a:gd name="connsiteX1" fmla="*/ 0 w 298830"/>
                <a:gd name="connsiteY1" fmla="*/ 0 h 305699"/>
                <a:gd name="connsiteX2" fmla="*/ 255322 w 298830"/>
                <a:gd name="connsiteY2" fmla="*/ 305699 h 305699"/>
                <a:gd name="connsiteX3" fmla="*/ 298830 w 298830"/>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30" h="305699">
                  <a:moveTo>
                    <a:pt x="43508" y="0"/>
                  </a:moveTo>
                  <a:lnTo>
                    <a:pt x="0" y="0"/>
                  </a:lnTo>
                  <a:lnTo>
                    <a:pt x="255322" y="305699"/>
                  </a:lnTo>
                  <a:lnTo>
                    <a:pt x="298830" y="305699"/>
                  </a:lnTo>
                  <a:close/>
                </a:path>
              </a:pathLst>
            </a:custGeom>
            <a:grpFill/>
            <a:ln w="11442" cap="flat">
              <a:noFill/>
              <a:prstDash val="solid"/>
              <a:miter/>
            </a:ln>
          </p:spPr>
          <p:txBody>
            <a:bodyPr rtlCol="0" anchor="ctr"/>
            <a:lstStyle/>
            <a:p>
              <a:endParaRPr lang="en-US"/>
            </a:p>
          </p:txBody>
        </p:sp>
        <p:sp>
          <p:nvSpPr>
            <p:cNvPr id="2585" name="Freeform: Shape 2584">
              <a:extLst>
                <a:ext uri="{FF2B5EF4-FFF2-40B4-BE49-F238E27FC236}">
                  <a16:creationId xmlns:a16="http://schemas.microsoft.com/office/drawing/2014/main" id="{82E3F96E-C925-4D96-A645-A89F8255540C}"/>
                </a:ext>
              </a:extLst>
            </p:cNvPr>
            <p:cNvSpPr/>
            <p:nvPr/>
          </p:nvSpPr>
          <p:spPr>
            <a:xfrm>
              <a:off x="13069430" y="436591"/>
              <a:ext cx="298829" cy="305699"/>
            </a:xfrm>
            <a:custGeom>
              <a:avLst/>
              <a:gdLst>
                <a:gd name="connsiteX0" fmla="*/ 43507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7"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2586" name="Freeform: Shape 2585">
              <a:extLst>
                <a:ext uri="{FF2B5EF4-FFF2-40B4-BE49-F238E27FC236}">
                  <a16:creationId xmlns:a16="http://schemas.microsoft.com/office/drawing/2014/main" id="{7507564D-57B7-4EE4-A23D-315F072BF217}"/>
                </a:ext>
              </a:extLst>
            </p:cNvPr>
            <p:cNvSpPr/>
            <p:nvPr/>
          </p:nvSpPr>
          <p:spPr>
            <a:xfrm>
              <a:off x="12848456"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sp>
          <p:nvSpPr>
            <p:cNvPr id="2587" name="Freeform: Shape 2586">
              <a:extLst>
                <a:ext uri="{FF2B5EF4-FFF2-40B4-BE49-F238E27FC236}">
                  <a16:creationId xmlns:a16="http://schemas.microsoft.com/office/drawing/2014/main" id="{6B6A14A4-4674-4FB3-8125-CB29AE1846D5}"/>
                </a:ext>
              </a:extLst>
            </p:cNvPr>
            <p:cNvSpPr/>
            <p:nvPr/>
          </p:nvSpPr>
          <p:spPr>
            <a:xfrm>
              <a:off x="12627483" y="436591"/>
              <a:ext cx="298829" cy="305699"/>
            </a:xfrm>
            <a:custGeom>
              <a:avLst/>
              <a:gdLst>
                <a:gd name="connsiteX0" fmla="*/ 43507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7"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2588" name="Freeform: Shape 2587">
              <a:extLst>
                <a:ext uri="{FF2B5EF4-FFF2-40B4-BE49-F238E27FC236}">
                  <a16:creationId xmlns:a16="http://schemas.microsoft.com/office/drawing/2014/main" id="{694AB322-B2B2-4BBC-AE95-FC51A07274C5}"/>
                </a:ext>
              </a:extLst>
            </p:cNvPr>
            <p:cNvSpPr/>
            <p:nvPr/>
          </p:nvSpPr>
          <p:spPr>
            <a:xfrm>
              <a:off x="12406509" y="436591"/>
              <a:ext cx="298829" cy="305699"/>
            </a:xfrm>
            <a:custGeom>
              <a:avLst/>
              <a:gdLst>
                <a:gd name="connsiteX0" fmla="*/ 42362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2"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sp>
          <p:nvSpPr>
            <p:cNvPr id="2589" name="Freeform: Shape 2588">
              <a:extLst>
                <a:ext uri="{FF2B5EF4-FFF2-40B4-BE49-F238E27FC236}">
                  <a16:creationId xmlns:a16="http://schemas.microsoft.com/office/drawing/2014/main" id="{DD2ED171-4444-48A5-8641-D149466DE70E}"/>
                </a:ext>
              </a:extLst>
            </p:cNvPr>
            <p:cNvSpPr/>
            <p:nvPr/>
          </p:nvSpPr>
          <p:spPr>
            <a:xfrm>
              <a:off x="12185535" y="436591"/>
              <a:ext cx="297684" cy="305699"/>
            </a:xfrm>
            <a:custGeom>
              <a:avLst/>
              <a:gdLst>
                <a:gd name="connsiteX0" fmla="*/ 42364 w 297684"/>
                <a:gd name="connsiteY0" fmla="*/ 0 h 305699"/>
                <a:gd name="connsiteX1" fmla="*/ 0 w 297684"/>
                <a:gd name="connsiteY1" fmla="*/ 0 h 305699"/>
                <a:gd name="connsiteX2" fmla="*/ 255322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4" y="0"/>
                  </a:moveTo>
                  <a:lnTo>
                    <a:pt x="0" y="0"/>
                  </a:lnTo>
                  <a:lnTo>
                    <a:pt x="255322" y="305699"/>
                  </a:lnTo>
                  <a:lnTo>
                    <a:pt x="297684" y="305699"/>
                  </a:lnTo>
                  <a:close/>
                </a:path>
              </a:pathLst>
            </a:custGeom>
            <a:grpFill/>
            <a:ln w="11442" cap="flat">
              <a:noFill/>
              <a:prstDash val="solid"/>
              <a:miter/>
            </a:ln>
          </p:spPr>
          <p:txBody>
            <a:bodyPr rtlCol="0" anchor="ctr"/>
            <a:lstStyle/>
            <a:p>
              <a:endParaRPr lang="en-US"/>
            </a:p>
          </p:txBody>
        </p:sp>
        <p:sp>
          <p:nvSpPr>
            <p:cNvPr id="2590" name="Freeform: Shape 2589">
              <a:extLst>
                <a:ext uri="{FF2B5EF4-FFF2-40B4-BE49-F238E27FC236}">
                  <a16:creationId xmlns:a16="http://schemas.microsoft.com/office/drawing/2014/main" id="{9BB47618-3840-44E9-B50F-9DA0FB4953A0}"/>
                </a:ext>
              </a:extLst>
            </p:cNvPr>
            <p:cNvSpPr/>
            <p:nvPr/>
          </p:nvSpPr>
          <p:spPr>
            <a:xfrm>
              <a:off x="11963418" y="436591"/>
              <a:ext cx="298829" cy="305699"/>
            </a:xfrm>
            <a:custGeom>
              <a:avLst/>
              <a:gdLst>
                <a:gd name="connsiteX0" fmla="*/ 43507 w 298829"/>
                <a:gd name="connsiteY0" fmla="*/ 0 h 305699"/>
                <a:gd name="connsiteX1" fmla="*/ 0 w 298829"/>
                <a:gd name="connsiteY1" fmla="*/ 0 h 305699"/>
                <a:gd name="connsiteX2" fmla="*/ 256465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7" y="0"/>
                  </a:moveTo>
                  <a:lnTo>
                    <a:pt x="0" y="0"/>
                  </a:lnTo>
                  <a:lnTo>
                    <a:pt x="256465" y="305699"/>
                  </a:lnTo>
                  <a:lnTo>
                    <a:pt x="298829" y="305699"/>
                  </a:lnTo>
                  <a:close/>
                </a:path>
              </a:pathLst>
            </a:custGeom>
            <a:grpFill/>
            <a:ln w="11442" cap="flat">
              <a:noFill/>
              <a:prstDash val="solid"/>
              <a:miter/>
            </a:ln>
          </p:spPr>
          <p:txBody>
            <a:bodyPr rtlCol="0" anchor="ctr"/>
            <a:lstStyle/>
            <a:p>
              <a:endParaRPr lang="en-US"/>
            </a:p>
          </p:txBody>
        </p:sp>
        <p:sp>
          <p:nvSpPr>
            <p:cNvPr id="2591" name="Freeform: Shape 2590">
              <a:extLst>
                <a:ext uri="{FF2B5EF4-FFF2-40B4-BE49-F238E27FC236}">
                  <a16:creationId xmlns:a16="http://schemas.microsoft.com/office/drawing/2014/main" id="{C7C90297-49B8-4C71-A23D-9BF62C119613}"/>
                </a:ext>
              </a:extLst>
            </p:cNvPr>
            <p:cNvSpPr/>
            <p:nvPr/>
          </p:nvSpPr>
          <p:spPr>
            <a:xfrm>
              <a:off x="11742444" y="436591"/>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29" y="305699"/>
                  </a:lnTo>
                  <a:close/>
                </a:path>
              </a:pathLst>
            </a:custGeom>
            <a:grpFill/>
            <a:ln w="11442" cap="flat">
              <a:noFill/>
              <a:prstDash val="solid"/>
              <a:miter/>
            </a:ln>
          </p:spPr>
          <p:txBody>
            <a:bodyPr rtlCol="0" anchor="ctr"/>
            <a:lstStyle/>
            <a:p>
              <a:endParaRPr lang="en-US"/>
            </a:p>
          </p:txBody>
        </p:sp>
        <p:sp>
          <p:nvSpPr>
            <p:cNvPr id="2592" name="Freeform: Shape 2591">
              <a:extLst>
                <a:ext uri="{FF2B5EF4-FFF2-40B4-BE49-F238E27FC236}">
                  <a16:creationId xmlns:a16="http://schemas.microsoft.com/office/drawing/2014/main" id="{B99D37E1-BB2D-41C0-AC20-03D485B2E852}"/>
                </a:ext>
              </a:extLst>
            </p:cNvPr>
            <p:cNvSpPr/>
            <p:nvPr/>
          </p:nvSpPr>
          <p:spPr>
            <a:xfrm>
              <a:off x="11521470" y="436591"/>
              <a:ext cx="298830" cy="305699"/>
            </a:xfrm>
            <a:custGeom>
              <a:avLst/>
              <a:gdLst>
                <a:gd name="connsiteX0" fmla="*/ 43508 w 298830"/>
                <a:gd name="connsiteY0" fmla="*/ 0 h 305699"/>
                <a:gd name="connsiteX1" fmla="*/ 0 w 298830"/>
                <a:gd name="connsiteY1" fmla="*/ 0 h 305699"/>
                <a:gd name="connsiteX2" fmla="*/ 255322 w 298830"/>
                <a:gd name="connsiteY2" fmla="*/ 305699 h 305699"/>
                <a:gd name="connsiteX3" fmla="*/ 298830 w 298830"/>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30" h="305699">
                  <a:moveTo>
                    <a:pt x="43508" y="0"/>
                  </a:moveTo>
                  <a:lnTo>
                    <a:pt x="0" y="0"/>
                  </a:lnTo>
                  <a:lnTo>
                    <a:pt x="255322" y="305699"/>
                  </a:lnTo>
                  <a:lnTo>
                    <a:pt x="298830" y="305699"/>
                  </a:lnTo>
                  <a:close/>
                </a:path>
              </a:pathLst>
            </a:custGeom>
            <a:grpFill/>
            <a:ln w="11442" cap="flat">
              <a:noFill/>
              <a:prstDash val="solid"/>
              <a:miter/>
            </a:ln>
          </p:spPr>
          <p:txBody>
            <a:bodyPr rtlCol="0" anchor="ctr"/>
            <a:lstStyle/>
            <a:p>
              <a:endParaRPr lang="en-US"/>
            </a:p>
          </p:txBody>
        </p:sp>
        <p:sp>
          <p:nvSpPr>
            <p:cNvPr id="2593" name="Freeform: Shape 2592">
              <a:extLst>
                <a:ext uri="{FF2B5EF4-FFF2-40B4-BE49-F238E27FC236}">
                  <a16:creationId xmlns:a16="http://schemas.microsoft.com/office/drawing/2014/main" id="{194D8601-5315-467C-B665-5C5A7C3024DC}"/>
                </a:ext>
              </a:extLst>
            </p:cNvPr>
            <p:cNvSpPr/>
            <p:nvPr/>
          </p:nvSpPr>
          <p:spPr>
            <a:xfrm>
              <a:off x="11300497" y="436591"/>
              <a:ext cx="298829" cy="305699"/>
            </a:xfrm>
            <a:custGeom>
              <a:avLst/>
              <a:gdLst>
                <a:gd name="connsiteX0" fmla="*/ 43507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7"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2594" name="Freeform: Shape 2593">
              <a:extLst>
                <a:ext uri="{FF2B5EF4-FFF2-40B4-BE49-F238E27FC236}">
                  <a16:creationId xmlns:a16="http://schemas.microsoft.com/office/drawing/2014/main" id="{90D92EB8-01EC-4C9B-A1F5-9267BC5E7FFA}"/>
                </a:ext>
              </a:extLst>
            </p:cNvPr>
            <p:cNvSpPr/>
            <p:nvPr/>
          </p:nvSpPr>
          <p:spPr>
            <a:xfrm>
              <a:off x="11079523"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sp>
          <p:nvSpPr>
            <p:cNvPr id="2595" name="Freeform: Shape 2594">
              <a:extLst>
                <a:ext uri="{FF2B5EF4-FFF2-40B4-BE49-F238E27FC236}">
                  <a16:creationId xmlns:a16="http://schemas.microsoft.com/office/drawing/2014/main" id="{BF89FB51-2DDC-402C-B758-C81E235ACAFA}"/>
                </a:ext>
              </a:extLst>
            </p:cNvPr>
            <p:cNvSpPr/>
            <p:nvPr/>
          </p:nvSpPr>
          <p:spPr>
            <a:xfrm>
              <a:off x="10858550" y="436591"/>
              <a:ext cx="298829" cy="305699"/>
            </a:xfrm>
            <a:custGeom>
              <a:avLst/>
              <a:gdLst>
                <a:gd name="connsiteX0" fmla="*/ 42363 w 298829"/>
                <a:gd name="connsiteY0" fmla="*/ 0 h 305699"/>
                <a:gd name="connsiteX1" fmla="*/ 0 w 298829"/>
                <a:gd name="connsiteY1" fmla="*/ 0 h 305699"/>
                <a:gd name="connsiteX2" fmla="*/ 255321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1" y="305699"/>
                  </a:lnTo>
                  <a:lnTo>
                    <a:pt x="298830" y="305699"/>
                  </a:lnTo>
                  <a:close/>
                </a:path>
              </a:pathLst>
            </a:custGeom>
            <a:grpFill/>
            <a:ln w="11442" cap="flat">
              <a:noFill/>
              <a:prstDash val="solid"/>
              <a:miter/>
            </a:ln>
          </p:spPr>
          <p:txBody>
            <a:bodyPr rtlCol="0" anchor="ctr"/>
            <a:lstStyle/>
            <a:p>
              <a:endParaRPr lang="en-US"/>
            </a:p>
          </p:txBody>
        </p:sp>
        <p:sp>
          <p:nvSpPr>
            <p:cNvPr id="2596" name="Freeform: Shape 2595">
              <a:extLst>
                <a:ext uri="{FF2B5EF4-FFF2-40B4-BE49-F238E27FC236}">
                  <a16:creationId xmlns:a16="http://schemas.microsoft.com/office/drawing/2014/main" id="{3315047B-5754-4623-A51D-4C191D297604}"/>
                </a:ext>
              </a:extLst>
            </p:cNvPr>
            <p:cNvSpPr/>
            <p:nvPr/>
          </p:nvSpPr>
          <p:spPr>
            <a:xfrm>
              <a:off x="10637577" y="436591"/>
              <a:ext cx="297684" cy="305699"/>
            </a:xfrm>
            <a:custGeom>
              <a:avLst/>
              <a:gdLst>
                <a:gd name="connsiteX0" fmla="*/ 42363 w 297684"/>
                <a:gd name="connsiteY0" fmla="*/ 0 h 305699"/>
                <a:gd name="connsiteX1" fmla="*/ 0 w 297684"/>
                <a:gd name="connsiteY1" fmla="*/ 0 h 305699"/>
                <a:gd name="connsiteX2" fmla="*/ 255321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1" y="305699"/>
                  </a:lnTo>
                  <a:lnTo>
                    <a:pt x="297684" y="305699"/>
                  </a:lnTo>
                  <a:close/>
                </a:path>
              </a:pathLst>
            </a:custGeom>
            <a:grpFill/>
            <a:ln w="11442" cap="flat">
              <a:noFill/>
              <a:prstDash val="solid"/>
              <a:miter/>
            </a:ln>
          </p:spPr>
          <p:txBody>
            <a:bodyPr rtlCol="0" anchor="ctr"/>
            <a:lstStyle/>
            <a:p>
              <a:endParaRPr lang="en-US"/>
            </a:p>
          </p:txBody>
        </p:sp>
        <p:sp>
          <p:nvSpPr>
            <p:cNvPr id="2597" name="Freeform: Shape 2596">
              <a:extLst>
                <a:ext uri="{FF2B5EF4-FFF2-40B4-BE49-F238E27FC236}">
                  <a16:creationId xmlns:a16="http://schemas.microsoft.com/office/drawing/2014/main" id="{AAC1C362-CF3B-4CB3-A5E9-7C5192C0E74B}"/>
                </a:ext>
              </a:extLst>
            </p:cNvPr>
            <p:cNvSpPr/>
            <p:nvPr/>
          </p:nvSpPr>
          <p:spPr>
            <a:xfrm>
              <a:off x="10416604" y="436591"/>
              <a:ext cx="297684" cy="305699"/>
            </a:xfrm>
            <a:custGeom>
              <a:avLst/>
              <a:gdLst>
                <a:gd name="connsiteX0" fmla="*/ 42363 w 297684"/>
                <a:gd name="connsiteY0" fmla="*/ 0 h 305699"/>
                <a:gd name="connsiteX1" fmla="*/ 0 w 297684"/>
                <a:gd name="connsiteY1" fmla="*/ 0 h 305699"/>
                <a:gd name="connsiteX2" fmla="*/ 255321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1" y="305699"/>
                  </a:lnTo>
                  <a:lnTo>
                    <a:pt x="297684" y="305699"/>
                  </a:lnTo>
                  <a:close/>
                </a:path>
              </a:pathLst>
            </a:custGeom>
            <a:grpFill/>
            <a:ln w="11442" cap="flat">
              <a:noFill/>
              <a:prstDash val="solid"/>
              <a:miter/>
            </a:ln>
          </p:spPr>
          <p:txBody>
            <a:bodyPr rtlCol="0" anchor="ctr"/>
            <a:lstStyle/>
            <a:p>
              <a:endParaRPr lang="en-US"/>
            </a:p>
          </p:txBody>
        </p:sp>
        <p:sp>
          <p:nvSpPr>
            <p:cNvPr id="2598" name="Freeform: Shape 2597">
              <a:extLst>
                <a:ext uri="{FF2B5EF4-FFF2-40B4-BE49-F238E27FC236}">
                  <a16:creationId xmlns:a16="http://schemas.microsoft.com/office/drawing/2014/main" id="{01DBEB3F-DC03-4BA7-BECB-E79A7FB8164E}"/>
                </a:ext>
              </a:extLst>
            </p:cNvPr>
            <p:cNvSpPr/>
            <p:nvPr/>
          </p:nvSpPr>
          <p:spPr>
            <a:xfrm>
              <a:off x="10194485" y="436591"/>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30" y="305699"/>
                  </a:lnTo>
                  <a:close/>
                </a:path>
              </a:pathLst>
            </a:custGeom>
            <a:grpFill/>
            <a:ln w="11442" cap="flat">
              <a:noFill/>
              <a:prstDash val="solid"/>
              <a:miter/>
            </a:ln>
          </p:spPr>
          <p:txBody>
            <a:bodyPr rtlCol="0" anchor="ctr"/>
            <a:lstStyle/>
            <a:p>
              <a:endParaRPr lang="en-US"/>
            </a:p>
          </p:txBody>
        </p:sp>
        <p:sp>
          <p:nvSpPr>
            <p:cNvPr id="2599" name="Freeform: Shape 2598">
              <a:extLst>
                <a:ext uri="{FF2B5EF4-FFF2-40B4-BE49-F238E27FC236}">
                  <a16:creationId xmlns:a16="http://schemas.microsoft.com/office/drawing/2014/main" id="{4CD60A63-E5C5-4037-A0FB-22A3DD241944}"/>
                </a:ext>
              </a:extLst>
            </p:cNvPr>
            <p:cNvSpPr/>
            <p:nvPr/>
          </p:nvSpPr>
          <p:spPr>
            <a:xfrm>
              <a:off x="9973512"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2600" name="Freeform: Shape 2599">
              <a:extLst>
                <a:ext uri="{FF2B5EF4-FFF2-40B4-BE49-F238E27FC236}">
                  <a16:creationId xmlns:a16="http://schemas.microsoft.com/office/drawing/2014/main" id="{C10077E1-3E69-4E60-9057-61287D89D8C0}"/>
                </a:ext>
              </a:extLst>
            </p:cNvPr>
            <p:cNvSpPr/>
            <p:nvPr/>
          </p:nvSpPr>
          <p:spPr>
            <a:xfrm>
              <a:off x="9752538"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2601" name="Freeform: Shape 2600">
              <a:extLst>
                <a:ext uri="{FF2B5EF4-FFF2-40B4-BE49-F238E27FC236}">
                  <a16:creationId xmlns:a16="http://schemas.microsoft.com/office/drawing/2014/main" id="{265B0393-49B6-4571-A430-515CC57EA527}"/>
                </a:ext>
              </a:extLst>
            </p:cNvPr>
            <p:cNvSpPr/>
            <p:nvPr/>
          </p:nvSpPr>
          <p:spPr>
            <a:xfrm>
              <a:off x="9531565"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solidFill>
              <a:srgbClr val="FF1493">
                <a:alpha val="20000"/>
              </a:srgbClr>
            </a:solidFill>
            <a:ln w="11442" cap="flat">
              <a:noFill/>
              <a:prstDash val="solid"/>
              <a:miter/>
            </a:ln>
          </p:spPr>
          <p:txBody>
            <a:bodyPr rtlCol="0" anchor="ctr"/>
            <a:lstStyle/>
            <a:p>
              <a:endParaRPr lang="en-US"/>
            </a:p>
          </p:txBody>
        </p:sp>
        <p:sp>
          <p:nvSpPr>
            <p:cNvPr id="2602" name="Freeform: Shape 2601">
              <a:extLst>
                <a:ext uri="{FF2B5EF4-FFF2-40B4-BE49-F238E27FC236}">
                  <a16:creationId xmlns:a16="http://schemas.microsoft.com/office/drawing/2014/main" id="{87454F88-58FE-478A-9DD9-C3C1C60C307F}"/>
                </a:ext>
              </a:extLst>
            </p:cNvPr>
            <p:cNvSpPr/>
            <p:nvPr/>
          </p:nvSpPr>
          <p:spPr>
            <a:xfrm>
              <a:off x="9310591"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30" y="305699"/>
                  </a:lnTo>
                  <a:close/>
                </a:path>
              </a:pathLst>
            </a:custGeom>
            <a:grpFill/>
            <a:ln w="11442" cap="flat">
              <a:noFill/>
              <a:prstDash val="solid"/>
              <a:miter/>
            </a:ln>
          </p:spPr>
          <p:txBody>
            <a:bodyPr rtlCol="0" anchor="ctr"/>
            <a:lstStyle/>
            <a:p>
              <a:endParaRPr lang="en-US"/>
            </a:p>
          </p:txBody>
        </p:sp>
        <p:sp>
          <p:nvSpPr>
            <p:cNvPr id="2603" name="Freeform: Shape 2602">
              <a:extLst>
                <a:ext uri="{FF2B5EF4-FFF2-40B4-BE49-F238E27FC236}">
                  <a16:creationId xmlns:a16="http://schemas.microsoft.com/office/drawing/2014/main" id="{01480A23-5F1C-4F83-BA16-2F3EA57EB9ED}"/>
                </a:ext>
              </a:extLst>
            </p:cNvPr>
            <p:cNvSpPr/>
            <p:nvPr/>
          </p:nvSpPr>
          <p:spPr>
            <a:xfrm>
              <a:off x="9089618" y="436591"/>
              <a:ext cx="298829" cy="305699"/>
            </a:xfrm>
            <a:custGeom>
              <a:avLst/>
              <a:gdLst>
                <a:gd name="connsiteX0" fmla="*/ 42363 w 298829"/>
                <a:gd name="connsiteY0" fmla="*/ 0 h 305699"/>
                <a:gd name="connsiteX1" fmla="*/ 0 w 298829"/>
                <a:gd name="connsiteY1" fmla="*/ 0 h 305699"/>
                <a:gd name="connsiteX2" fmla="*/ 255321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1" y="305699"/>
                  </a:lnTo>
                  <a:lnTo>
                    <a:pt x="298830" y="305699"/>
                  </a:lnTo>
                  <a:close/>
                </a:path>
              </a:pathLst>
            </a:custGeom>
            <a:grpFill/>
            <a:ln w="11442" cap="flat">
              <a:noFill/>
              <a:prstDash val="solid"/>
              <a:miter/>
            </a:ln>
          </p:spPr>
          <p:txBody>
            <a:bodyPr rtlCol="0" anchor="ctr"/>
            <a:lstStyle/>
            <a:p>
              <a:endParaRPr lang="en-US"/>
            </a:p>
          </p:txBody>
        </p:sp>
        <p:sp>
          <p:nvSpPr>
            <p:cNvPr id="2604" name="Freeform: Shape 2603">
              <a:extLst>
                <a:ext uri="{FF2B5EF4-FFF2-40B4-BE49-F238E27FC236}">
                  <a16:creationId xmlns:a16="http://schemas.microsoft.com/office/drawing/2014/main" id="{24A15057-D798-4DE0-860E-6516C8CAC6A7}"/>
                </a:ext>
              </a:extLst>
            </p:cNvPr>
            <p:cNvSpPr/>
            <p:nvPr/>
          </p:nvSpPr>
          <p:spPr>
            <a:xfrm>
              <a:off x="8868645" y="436591"/>
              <a:ext cx="297684" cy="305699"/>
            </a:xfrm>
            <a:custGeom>
              <a:avLst/>
              <a:gdLst>
                <a:gd name="connsiteX0" fmla="*/ 42363 w 297684"/>
                <a:gd name="connsiteY0" fmla="*/ 0 h 305699"/>
                <a:gd name="connsiteX1" fmla="*/ 0 w 297684"/>
                <a:gd name="connsiteY1" fmla="*/ 0 h 305699"/>
                <a:gd name="connsiteX2" fmla="*/ 255321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1" y="305699"/>
                  </a:lnTo>
                  <a:lnTo>
                    <a:pt x="297684" y="305699"/>
                  </a:lnTo>
                  <a:close/>
                </a:path>
              </a:pathLst>
            </a:custGeom>
            <a:grpFill/>
            <a:ln w="11442" cap="flat">
              <a:noFill/>
              <a:prstDash val="solid"/>
              <a:miter/>
            </a:ln>
          </p:spPr>
          <p:txBody>
            <a:bodyPr rtlCol="0" anchor="ctr"/>
            <a:lstStyle/>
            <a:p>
              <a:endParaRPr lang="en-US"/>
            </a:p>
          </p:txBody>
        </p:sp>
        <p:sp>
          <p:nvSpPr>
            <p:cNvPr id="2605" name="Freeform: Shape 2604">
              <a:extLst>
                <a:ext uri="{FF2B5EF4-FFF2-40B4-BE49-F238E27FC236}">
                  <a16:creationId xmlns:a16="http://schemas.microsoft.com/office/drawing/2014/main" id="{6E3B8922-F2FF-48E9-8852-4D3C058A391C}"/>
                </a:ext>
              </a:extLst>
            </p:cNvPr>
            <p:cNvSpPr/>
            <p:nvPr/>
          </p:nvSpPr>
          <p:spPr>
            <a:xfrm>
              <a:off x="8646526" y="436591"/>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30" y="305699"/>
                  </a:lnTo>
                  <a:close/>
                </a:path>
              </a:pathLst>
            </a:custGeom>
            <a:grpFill/>
            <a:ln w="11442" cap="flat">
              <a:noFill/>
              <a:prstDash val="solid"/>
              <a:miter/>
            </a:ln>
          </p:spPr>
          <p:txBody>
            <a:bodyPr rtlCol="0" anchor="ctr"/>
            <a:lstStyle/>
            <a:p>
              <a:endParaRPr lang="en-US"/>
            </a:p>
          </p:txBody>
        </p:sp>
        <p:sp>
          <p:nvSpPr>
            <p:cNvPr id="2606" name="Freeform: Shape 2605">
              <a:extLst>
                <a:ext uri="{FF2B5EF4-FFF2-40B4-BE49-F238E27FC236}">
                  <a16:creationId xmlns:a16="http://schemas.microsoft.com/office/drawing/2014/main" id="{BFE1207E-A271-45C7-98D7-F37459CC5F35}"/>
                </a:ext>
              </a:extLst>
            </p:cNvPr>
            <p:cNvSpPr/>
            <p:nvPr/>
          </p:nvSpPr>
          <p:spPr>
            <a:xfrm>
              <a:off x="8425553" y="436591"/>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30" y="305699"/>
                  </a:lnTo>
                  <a:close/>
                </a:path>
              </a:pathLst>
            </a:custGeom>
            <a:grpFill/>
            <a:ln w="11442" cap="flat">
              <a:noFill/>
              <a:prstDash val="solid"/>
              <a:miter/>
            </a:ln>
          </p:spPr>
          <p:txBody>
            <a:bodyPr rtlCol="0" anchor="ctr"/>
            <a:lstStyle/>
            <a:p>
              <a:endParaRPr lang="en-US"/>
            </a:p>
          </p:txBody>
        </p:sp>
        <p:sp>
          <p:nvSpPr>
            <p:cNvPr id="2607" name="Freeform: Shape 2606">
              <a:extLst>
                <a:ext uri="{FF2B5EF4-FFF2-40B4-BE49-F238E27FC236}">
                  <a16:creationId xmlns:a16="http://schemas.microsoft.com/office/drawing/2014/main" id="{76D49C5F-51A3-4445-8515-32D40ACBCA4F}"/>
                </a:ext>
              </a:extLst>
            </p:cNvPr>
            <p:cNvSpPr/>
            <p:nvPr/>
          </p:nvSpPr>
          <p:spPr>
            <a:xfrm>
              <a:off x="8204580"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2608" name="Freeform: Shape 2607">
              <a:extLst>
                <a:ext uri="{FF2B5EF4-FFF2-40B4-BE49-F238E27FC236}">
                  <a16:creationId xmlns:a16="http://schemas.microsoft.com/office/drawing/2014/main" id="{4B5D142B-E986-4309-BD70-0622C6499441}"/>
                </a:ext>
              </a:extLst>
            </p:cNvPr>
            <p:cNvSpPr/>
            <p:nvPr/>
          </p:nvSpPr>
          <p:spPr>
            <a:xfrm>
              <a:off x="7983606"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2609" name="Freeform: Shape 2608">
              <a:extLst>
                <a:ext uri="{FF2B5EF4-FFF2-40B4-BE49-F238E27FC236}">
                  <a16:creationId xmlns:a16="http://schemas.microsoft.com/office/drawing/2014/main" id="{20D0E1CD-E760-4D0C-8DD5-2CA0800D95DF}"/>
                </a:ext>
              </a:extLst>
            </p:cNvPr>
            <p:cNvSpPr/>
            <p:nvPr/>
          </p:nvSpPr>
          <p:spPr>
            <a:xfrm>
              <a:off x="7762633"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2610" name="Freeform: Shape 2609">
              <a:extLst>
                <a:ext uri="{FF2B5EF4-FFF2-40B4-BE49-F238E27FC236}">
                  <a16:creationId xmlns:a16="http://schemas.microsoft.com/office/drawing/2014/main" id="{E10C5DC7-8E47-4EB3-94AD-63AD67FE7C50}"/>
                </a:ext>
              </a:extLst>
            </p:cNvPr>
            <p:cNvSpPr/>
            <p:nvPr/>
          </p:nvSpPr>
          <p:spPr>
            <a:xfrm>
              <a:off x="7541659"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30" y="305699"/>
                  </a:lnTo>
                  <a:close/>
                </a:path>
              </a:pathLst>
            </a:custGeom>
            <a:grpFill/>
            <a:ln w="11442" cap="flat">
              <a:noFill/>
              <a:prstDash val="solid"/>
              <a:miter/>
            </a:ln>
          </p:spPr>
          <p:txBody>
            <a:bodyPr rtlCol="0" anchor="ctr"/>
            <a:lstStyle/>
            <a:p>
              <a:endParaRPr lang="en-US"/>
            </a:p>
          </p:txBody>
        </p:sp>
        <p:sp>
          <p:nvSpPr>
            <p:cNvPr id="2611" name="Freeform: Shape 2610">
              <a:extLst>
                <a:ext uri="{FF2B5EF4-FFF2-40B4-BE49-F238E27FC236}">
                  <a16:creationId xmlns:a16="http://schemas.microsoft.com/office/drawing/2014/main" id="{CDEB2255-AE83-4F53-8B1E-240D07C64CC7}"/>
                </a:ext>
              </a:extLst>
            </p:cNvPr>
            <p:cNvSpPr/>
            <p:nvPr/>
          </p:nvSpPr>
          <p:spPr>
            <a:xfrm>
              <a:off x="7320686" y="436591"/>
              <a:ext cx="298829" cy="305699"/>
            </a:xfrm>
            <a:custGeom>
              <a:avLst/>
              <a:gdLst>
                <a:gd name="connsiteX0" fmla="*/ 42363 w 298829"/>
                <a:gd name="connsiteY0" fmla="*/ 0 h 305699"/>
                <a:gd name="connsiteX1" fmla="*/ 0 w 298829"/>
                <a:gd name="connsiteY1" fmla="*/ 0 h 305699"/>
                <a:gd name="connsiteX2" fmla="*/ 255321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1" y="305699"/>
                  </a:lnTo>
                  <a:lnTo>
                    <a:pt x="298830" y="305699"/>
                  </a:lnTo>
                  <a:close/>
                </a:path>
              </a:pathLst>
            </a:custGeom>
            <a:grpFill/>
            <a:ln w="11442" cap="flat">
              <a:noFill/>
              <a:prstDash val="solid"/>
              <a:miter/>
            </a:ln>
          </p:spPr>
          <p:txBody>
            <a:bodyPr rtlCol="0" anchor="ctr"/>
            <a:lstStyle/>
            <a:p>
              <a:endParaRPr lang="en-US"/>
            </a:p>
          </p:txBody>
        </p:sp>
        <p:sp>
          <p:nvSpPr>
            <p:cNvPr id="2612" name="Freeform: Shape 2611">
              <a:extLst>
                <a:ext uri="{FF2B5EF4-FFF2-40B4-BE49-F238E27FC236}">
                  <a16:creationId xmlns:a16="http://schemas.microsoft.com/office/drawing/2014/main" id="{B3900B2D-EDDF-4A1E-A5A5-F2BFA1A6FA82}"/>
                </a:ext>
              </a:extLst>
            </p:cNvPr>
            <p:cNvSpPr/>
            <p:nvPr/>
          </p:nvSpPr>
          <p:spPr>
            <a:xfrm>
              <a:off x="7099712" y="436591"/>
              <a:ext cx="297684" cy="305699"/>
            </a:xfrm>
            <a:custGeom>
              <a:avLst/>
              <a:gdLst>
                <a:gd name="connsiteX0" fmla="*/ 42363 w 297684"/>
                <a:gd name="connsiteY0" fmla="*/ 0 h 305699"/>
                <a:gd name="connsiteX1" fmla="*/ 0 w 297684"/>
                <a:gd name="connsiteY1" fmla="*/ 0 h 305699"/>
                <a:gd name="connsiteX2" fmla="*/ 255321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1" y="305699"/>
                  </a:lnTo>
                  <a:lnTo>
                    <a:pt x="297684" y="305699"/>
                  </a:lnTo>
                  <a:close/>
                </a:path>
              </a:pathLst>
            </a:custGeom>
            <a:grpFill/>
            <a:ln w="11442" cap="flat">
              <a:noFill/>
              <a:prstDash val="solid"/>
              <a:miter/>
            </a:ln>
          </p:spPr>
          <p:txBody>
            <a:bodyPr rtlCol="0" anchor="ctr"/>
            <a:lstStyle/>
            <a:p>
              <a:endParaRPr lang="en-US"/>
            </a:p>
          </p:txBody>
        </p:sp>
        <p:sp>
          <p:nvSpPr>
            <p:cNvPr id="2613" name="Freeform: Shape 2612">
              <a:extLst>
                <a:ext uri="{FF2B5EF4-FFF2-40B4-BE49-F238E27FC236}">
                  <a16:creationId xmlns:a16="http://schemas.microsoft.com/office/drawing/2014/main" id="{F055D887-3750-4C52-87F5-259CDF22DC49}"/>
                </a:ext>
              </a:extLst>
            </p:cNvPr>
            <p:cNvSpPr/>
            <p:nvPr/>
          </p:nvSpPr>
          <p:spPr>
            <a:xfrm>
              <a:off x="6877594" y="436591"/>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30" y="305699"/>
                  </a:lnTo>
                  <a:close/>
                </a:path>
              </a:pathLst>
            </a:custGeom>
            <a:grpFill/>
            <a:ln w="11442" cap="flat">
              <a:noFill/>
              <a:prstDash val="solid"/>
              <a:miter/>
            </a:ln>
          </p:spPr>
          <p:txBody>
            <a:bodyPr rtlCol="0" anchor="ctr"/>
            <a:lstStyle/>
            <a:p>
              <a:endParaRPr lang="en-US"/>
            </a:p>
          </p:txBody>
        </p:sp>
        <p:sp>
          <p:nvSpPr>
            <p:cNvPr id="2614" name="Freeform: Shape 2613">
              <a:extLst>
                <a:ext uri="{FF2B5EF4-FFF2-40B4-BE49-F238E27FC236}">
                  <a16:creationId xmlns:a16="http://schemas.microsoft.com/office/drawing/2014/main" id="{D058654F-01A8-44FA-98FF-B8C9158B946E}"/>
                </a:ext>
              </a:extLst>
            </p:cNvPr>
            <p:cNvSpPr/>
            <p:nvPr/>
          </p:nvSpPr>
          <p:spPr>
            <a:xfrm>
              <a:off x="6656621" y="436591"/>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30" y="305699"/>
                  </a:lnTo>
                  <a:close/>
                </a:path>
              </a:pathLst>
            </a:custGeom>
            <a:grpFill/>
            <a:ln w="11442" cap="flat">
              <a:noFill/>
              <a:prstDash val="solid"/>
              <a:miter/>
            </a:ln>
          </p:spPr>
          <p:txBody>
            <a:bodyPr rtlCol="0" anchor="ctr"/>
            <a:lstStyle/>
            <a:p>
              <a:endParaRPr lang="en-US"/>
            </a:p>
          </p:txBody>
        </p:sp>
        <p:sp>
          <p:nvSpPr>
            <p:cNvPr id="2615" name="Freeform: Shape 2614">
              <a:extLst>
                <a:ext uri="{FF2B5EF4-FFF2-40B4-BE49-F238E27FC236}">
                  <a16:creationId xmlns:a16="http://schemas.microsoft.com/office/drawing/2014/main" id="{E30FF98D-24A7-4715-B3BD-49297C8244AD}"/>
                </a:ext>
              </a:extLst>
            </p:cNvPr>
            <p:cNvSpPr/>
            <p:nvPr/>
          </p:nvSpPr>
          <p:spPr>
            <a:xfrm>
              <a:off x="6435647"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2616" name="Freeform: Shape 2615">
              <a:extLst>
                <a:ext uri="{FF2B5EF4-FFF2-40B4-BE49-F238E27FC236}">
                  <a16:creationId xmlns:a16="http://schemas.microsoft.com/office/drawing/2014/main" id="{02F67901-D6DE-4B7B-995A-F4946CD6A844}"/>
                </a:ext>
              </a:extLst>
            </p:cNvPr>
            <p:cNvSpPr/>
            <p:nvPr/>
          </p:nvSpPr>
          <p:spPr>
            <a:xfrm>
              <a:off x="6214674"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2617" name="Freeform: Shape 2616">
              <a:extLst>
                <a:ext uri="{FF2B5EF4-FFF2-40B4-BE49-F238E27FC236}">
                  <a16:creationId xmlns:a16="http://schemas.microsoft.com/office/drawing/2014/main" id="{6BF296D8-3A4D-46F7-8118-414E4A3C5F7C}"/>
                </a:ext>
              </a:extLst>
            </p:cNvPr>
            <p:cNvSpPr/>
            <p:nvPr/>
          </p:nvSpPr>
          <p:spPr>
            <a:xfrm>
              <a:off x="5993701"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2618" name="Freeform: Shape 2617">
              <a:extLst>
                <a:ext uri="{FF2B5EF4-FFF2-40B4-BE49-F238E27FC236}">
                  <a16:creationId xmlns:a16="http://schemas.microsoft.com/office/drawing/2014/main" id="{91906AE9-FA8C-46AF-98E4-191AAD74BA3F}"/>
                </a:ext>
              </a:extLst>
            </p:cNvPr>
            <p:cNvSpPr/>
            <p:nvPr/>
          </p:nvSpPr>
          <p:spPr>
            <a:xfrm>
              <a:off x="5772727" y="436591"/>
              <a:ext cx="298829" cy="305699"/>
            </a:xfrm>
            <a:custGeom>
              <a:avLst/>
              <a:gdLst>
                <a:gd name="connsiteX0" fmla="*/ 42363 w 298829"/>
                <a:gd name="connsiteY0" fmla="*/ 0 h 305699"/>
                <a:gd name="connsiteX1" fmla="*/ 0 w 298829"/>
                <a:gd name="connsiteY1" fmla="*/ 0 h 305699"/>
                <a:gd name="connsiteX2" fmla="*/ 255322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2" y="305699"/>
                  </a:lnTo>
                  <a:lnTo>
                    <a:pt x="298830" y="305699"/>
                  </a:lnTo>
                  <a:close/>
                </a:path>
              </a:pathLst>
            </a:custGeom>
            <a:grpFill/>
            <a:ln w="11442" cap="flat">
              <a:noFill/>
              <a:prstDash val="solid"/>
              <a:miter/>
            </a:ln>
          </p:spPr>
          <p:txBody>
            <a:bodyPr rtlCol="0" anchor="ctr"/>
            <a:lstStyle/>
            <a:p>
              <a:endParaRPr lang="en-US"/>
            </a:p>
          </p:txBody>
        </p:sp>
        <p:sp>
          <p:nvSpPr>
            <p:cNvPr id="2619" name="Freeform: Shape 2618">
              <a:extLst>
                <a:ext uri="{FF2B5EF4-FFF2-40B4-BE49-F238E27FC236}">
                  <a16:creationId xmlns:a16="http://schemas.microsoft.com/office/drawing/2014/main" id="{EE0BD88F-14C4-4EF6-AC64-3F905F84836C}"/>
                </a:ext>
              </a:extLst>
            </p:cNvPr>
            <p:cNvSpPr/>
            <p:nvPr/>
          </p:nvSpPr>
          <p:spPr>
            <a:xfrm>
              <a:off x="5551754" y="436591"/>
              <a:ext cx="297684" cy="305699"/>
            </a:xfrm>
            <a:custGeom>
              <a:avLst/>
              <a:gdLst>
                <a:gd name="connsiteX0" fmla="*/ 42363 w 297684"/>
                <a:gd name="connsiteY0" fmla="*/ 0 h 305699"/>
                <a:gd name="connsiteX1" fmla="*/ 0 w 297684"/>
                <a:gd name="connsiteY1" fmla="*/ 0 h 305699"/>
                <a:gd name="connsiteX2" fmla="*/ 255321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1" y="305699"/>
                  </a:lnTo>
                  <a:lnTo>
                    <a:pt x="297684" y="305699"/>
                  </a:lnTo>
                  <a:close/>
                </a:path>
              </a:pathLst>
            </a:custGeom>
            <a:grpFill/>
            <a:ln w="11442" cap="flat">
              <a:noFill/>
              <a:prstDash val="solid"/>
              <a:miter/>
            </a:ln>
          </p:spPr>
          <p:txBody>
            <a:bodyPr rtlCol="0" anchor="ctr"/>
            <a:lstStyle/>
            <a:p>
              <a:endParaRPr lang="en-US"/>
            </a:p>
          </p:txBody>
        </p:sp>
        <p:sp>
          <p:nvSpPr>
            <p:cNvPr id="2620" name="Freeform: Shape 2619">
              <a:extLst>
                <a:ext uri="{FF2B5EF4-FFF2-40B4-BE49-F238E27FC236}">
                  <a16:creationId xmlns:a16="http://schemas.microsoft.com/office/drawing/2014/main" id="{6F1B32C8-A4FF-4DB7-8B83-E2F715CA9601}"/>
                </a:ext>
              </a:extLst>
            </p:cNvPr>
            <p:cNvSpPr/>
            <p:nvPr/>
          </p:nvSpPr>
          <p:spPr>
            <a:xfrm>
              <a:off x="5330780" y="436591"/>
              <a:ext cx="297684" cy="305699"/>
            </a:xfrm>
            <a:custGeom>
              <a:avLst/>
              <a:gdLst>
                <a:gd name="connsiteX0" fmla="*/ 42363 w 297684"/>
                <a:gd name="connsiteY0" fmla="*/ 0 h 305699"/>
                <a:gd name="connsiteX1" fmla="*/ 0 w 297684"/>
                <a:gd name="connsiteY1" fmla="*/ 0 h 305699"/>
                <a:gd name="connsiteX2" fmla="*/ 255321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1" y="305699"/>
                  </a:lnTo>
                  <a:lnTo>
                    <a:pt x="297684" y="305699"/>
                  </a:lnTo>
                  <a:close/>
                </a:path>
              </a:pathLst>
            </a:custGeom>
            <a:grpFill/>
            <a:ln w="11442" cap="flat">
              <a:noFill/>
              <a:prstDash val="solid"/>
              <a:miter/>
            </a:ln>
          </p:spPr>
          <p:txBody>
            <a:bodyPr rtlCol="0" anchor="ctr"/>
            <a:lstStyle/>
            <a:p>
              <a:endParaRPr lang="en-US"/>
            </a:p>
          </p:txBody>
        </p:sp>
        <p:sp>
          <p:nvSpPr>
            <p:cNvPr id="2621" name="Freeform: Shape 2620">
              <a:extLst>
                <a:ext uri="{FF2B5EF4-FFF2-40B4-BE49-F238E27FC236}">
                  <a16:creationId xmlns:a16="http://schemas.microsoft.com/office/drawing/2014/main" id="{D78514BD-5CD6-40E9-9D17-9871F9C1A0A1}"/>
                </a:ext>
              </a:extLst>
            </p:cNvPr>
            <p:cNvSpPr/>
            <p:nvPr/>
          </p:nvSpPr>
          <p:spPr>
            <a:xfrm>
              <a:off x="5108662" y="436591"/>
              <a:ext cx="298829" cy="305699"/>
            </a:xfrm>
            <a:custGeom>
              <a:avLst/>
              <a:gdLst>
                <a:gd name="connsiteX0" fmla="*/ 43508 w 298829"/>
                <a:gd name="connsiteY0" fmla="*/ 0 h 305699"/>
                <a:gd name="connsiteX1" fmla="*/ 0 w 298829"/>
                <a:gd name="connsiteY1" fmla="*/ 0 h 305699"/>
                <a:gd name="connsiteX2" fmla="*/ 256466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6" y="305699"/>
                  </a:lnTo>
                  <a:lnTo>
                    <a:pt x="298829" y="305699"/>
                  </a:lnTo>
                  <a:close/>
                </a:path>
              </a:pathLst>
            </a:custGeom>
            <a:grpFill/>
            <a:ln w="11442" cap="flat">
              <a:noFill/>
              <a:prstDash val="solid"/>
              <a:miter/>
            </a:ln>
          </p:spPr>
          <p:txBody>
            <a:bodyPr rtlCol="0" anchor="ctr"/>
            <a:lstStyle/>
            <a:p>
              <a:endParaRPr lang="en-US"/>
            </a:p>
          </p:txBody>
        </p:sp>
        <p:sp>
          <p:nvSpPr>
            <p:cNvPr id="2622" name="Freeform: Shape 2621">
              <a:extLst>
                <a:ext uri="{FF2B5EF4-FFF2-40B4-BE49-F238E27FC236}">
                  <a16:creationId xmlns:a16="http://schemas.microsoft.com/office/drawing/2014/main" id="{BF6FE478-A47C-4BC1-859B-DA0607062217}"/>
                </a:ext>
              </a:extLst>
            </p:cNvPr>
            <p:cNvSpPr/>
            <p:nvPr/>
          </p:nvSpPr>
          <p:spPr>
            <a:xfrm>
              <a:off x="4887688"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sp>
          <p:nvSpPr>
            <p:cNvPr id="2623" name="Freeform: Shape 2622">
              <a:extLst>
                <a:ext uri="{FF2B5EF4-FFF2-40B4-BE49-F238E27FC236}">
                  <a16:creationId xmlns:a16="http://schemas.microsoft.com/office/drawing/2014/main" id="{CF6695BB-E362-4F0F-82DC-AF3C9AF07DAA}"/>
                </a:ext>
              </a:extLst>
            </p:cNvPr>
            <p:cNvSpPr/>
            <p:nvPr/>
          </p:nvSpPr>
          <p:spPr>
            <a:xfrm>
              <a:off x="4666715"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2624" name="Freeform: Shape 2623">
              <a:extLst>
                <a:ext uri="{FF2B5EF4-FFF2-40B4-BE49-F238E27FC236}">
                  <a16:creationId xmlns:a16="http://schemas.microsoft.com/office/drawing/2014/main" id="{90CA97AE-A8F3-42EA-AF91-36697759C01D}"/>
                </a:ext>
              </a:extLst>
            </p:cNvPr>
            <p:cNvSpPr/>
            <p:nvPr/>
          </p:nvSpPr>
          <p:spPr>
            <a:xfrm>
              <a:off x="4445742"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2625" name="Freeform: Shape 2624">
              <a:extLst>
                <a:ext uri="{FF2B5EF4-FFF2-40B4-BE49-F238E27FC236}">
                  <a16:creationId xmlns:a16="http://schemas.microsoft.com/office/drawing/2014/main" id="{052E5DA2-0150-4F9C-9262-36630C832C84}"/>
                </a:ext>
              </a:extLst>
            </p:cNvPr>
            <p:cNvSpPr/>
            <p:nvPr/>
          </p:nvSpPr>
          <p:spPr>
            <a:xfrm>
              <a:off x="4224768"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sp>
          <p:nvSpPr>
            <p:cNvPr id="2626" name="Freeform: Shape 2625">
              <a:extLst>
                <a:ext uri="{FF2B5EF4-FFF2-40B4-BE49-F238E27FC236}">
                  <a16:creationId xmlns:a16="http://schemas.microsoft.com/office/drawing/2014/main" id="{54666D0C-1F1B-414F-ABDC-8296AE4D6E56}"/>
                </a:ext>
              </a:extLst>
            </p:cNvPr>
            <p:cNvSpPr/>
            <p:nvPr/>
          </p:nvSpPr>
          <p:spPr>
            <a:xfrm>
              <a:off x="4003795" y="436591"/>
              <a:ext cx="298829" cy="305699"/>
            </a:xfrm>
            <a:custGeom>
              <a:avLst/>
              <a:gdLst>
                <a:gd name="connsiteX0" fmla="*/ 42363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2627" name="Freeform: Shape 2626">
              <a:extLst>
                <a:ext uri="{FF2B5EF4-FFF2-40B4-BE49-F238E27FC236}">
                  <a16:creationId xmlns:a16="http://schemas.microsoft.com/office/drawing/2014/main" id="{4DD18D96-81DF-4135-87EA-1726CFC776C7}"/>
                </a:ext>
              </a:extLst>
            </p:cNvPr>
            <p:cNvSpPr/>
            <p:nvPr/>
          </p:nvSpPr>
          <p:spPr>
            <a:xfrm>
              <a:off x="3782821" y="436591"/>
              <a:ext cx="297684" cy="305699"/>
            </a:xfrm>
            <a:custGeom>
              <a:avLst/>
              <a:gdLst>
                <a:gd name="connsiteX0" fmla="*/ 42363 w 297684"/>
                <a:gd name="connsiteY0" fmla="*/ 0 h 305699"/>
                <a:gd name="connsiteX1" fmla="*/ 0 w 297684"/>
                <a:gd name="connsiteY1" fmla="*/ 0 h 305699"/>
                <a:gd name="connsiteX2" fmla="*/ 255322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2" y="305699"/>
                  </a:lnTo>
                  <a:lnTo>
                    <a:pt x="297684" y="305699"/>
                  </a:lnTo>
                  <a:close/>
                </a:path>
              </a:pathLst>
            </a:custGeom>
            <a:grpFill/>
            <a:ln w="11442" cap="flat">
              <a:noFill/>
              <a:prstDash val="solid"/>
              <a:miter/>
            </a:ln>
          </p:spPr>
          <p:txBody>
            <a:bodyPr rtlCol="0" anchor="ctr"/>
            <a:lstStyle/>
            <a:p>
              <a:endParaRPr lang="en-US"/>
            </a:p>
          </p:txBody>
        </p:sp>
        <p:sp>
          <p:nvSpPr>
            <p:cNvPr id="2628" name="Freeform: Shape 2627">
              <a:extLst>
                <a:ext uri="{FF2B5EF4-FFF2-40B4-BE49-F238E27FC236}">
                  <a16:creationId xmlns:a16="http://schemas.microsoft.com/office/drawing/2014/main" id="{C847E928-9136-4DD8-835C-0D472568A903}"/>
                </a:ext>
              </a:extLst>
            </p:cNvPr>
            <p:cNvSpPr/>
            <p:nvPr/>
          </p:nvSpPr>
          <p:spPr>
            <a:xfrm>
              <a:off x="3560703" y="436591"/>
              <a:ext cx="298829" cy="305699"/>
            </a:xfrm>
            <a:custGeom>
              <a:avLst/>
              <a:gdLst>
                <a:gd name="connsiteX0" fmla="*/ 43508 w 298829"/>
                <a:gd name="connsiteY0" fmla="*/ 0 h 305699"/>
                <a:gd name="connsiteX1" fmla="*/ 0 w 298829"/>
                <a:gd name="connsiteY1" fmla="*/ 0 h 305699"/>
                <a:gd name="connsiteX2" fmla="*/ 256466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6" y="305699"/>
                  </a:lnTo>
                  <a:lnTo>
                    <a:pt x="298829" y="305699"/>
                  </a:lnTo>
                  <a:close/>
                </a:path>
              </a:pathLst>
            </a:custGeom>
            <a:grpFill/>
            <a:ln w="11442" cap="flat">
              <a:noFill/>
              <a:prstDash val="solid"/>
              <a:miter/>
            </a:ln>
          </p:spPr>
          <p:txBody>
            <a:bodyPr rtlCol="0" anchor="ctr"/>
            <a:lstStyle/>
            <a:p>
              <a:endParaRPr lang="en-US"/>
            </a:p>
          </p:txBody>
        </p:sp>
        <p:sp>
          <p:nvSpPr>
            <p:cNvPr id="2629" name="Freeform: Shape 2628">
              <a:extLst>
                <a:ext uri="{FF2B5EF4-FFF2-40B4-BE49-F238E27FC236}">
                  <a16:creationId xmlns:a16="http://schemas.microsoft.com/office/drawing/2014/main" id="{148BBA35-C6D2-45F0-B8B8-804933EF147E}"/>
                </a:ext>
              </a:extLst>
            </p:cNvPr>
            <p:cNvSpPr/>
            <p:nvPr/>
          </p:nvSpPr>
          <p:spPr>
            <a:xfrm>
              <a:off x="3339730" y="436591"/>
              <a:ext cx="298829" cy="305699"/>
            </a:xfrm>
            <a:custGeom>
              <a:avLst/>
              <a:gdLst>
                <a:gd name="connsiteX0" fmla="*/ 43508 w 298829"/>
                <a:gd name="connsiteY0" fmla="*/ 0 h 305699"/>
                <a:gd name="connsiteX1" fmla="*/ 0 w 298829"/>
                <a:gd name="connsiteY1" fmla="*/ 0 h 305699"/>
                <a:gd name="connsiteX2" fmla="*/ 256466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6" y="305699"/>
                  </a:lnTo>
                  <a:lnTo>
                    <a:pt x="298829" y="305699"/>
                  </a:lnTo>
                  <a:close/>
                </a:path>
              </a:pathLst>
            </a:custGeom>
            <a:grpFill/>
            <a:ln w="11442" cap="flat">
              <a:noFill/>
              <a:prstDash val="solid"/>
              <a:miter/>
            </a:ln>
          </p:spPr>
          <p:txBody>
            <a:bodyPr rtlCol="0" anchor="ctr"/>
            <a:lstStyle/>
            <a:p>
              <a:endParaRPr lang="en-US"/>
            </a:p>
          </p:txBody>
        </p:sp>
        <p:sp>
          <p:nvSpPr>
            <p:cNvPr id="2630" name="Freeform: Shape 2629">
              <a:extLst>
                <a:ext uri="{FF2B5EF4-FFF2-40B4-BE49-F238E27FC236}">
                  <a16:creationId xmlns:a16="http://schemas.microsoft.com/office/drawing/2014/main" id="{8EE7F7C2-7E04-465C-82A0-E1EC7786AD10}"/>
                </a:ext>
              </a:extLst>
            </p:cNvPr>
            <p:cNvSpPr/>
            <p:nvPr/>
          </p:nvSpPr>
          <p:spPr>
            <a:xfrm>
              <a:off x="3118756"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sp>
          <p:nvSpPr>
            <p:cNvPr id="2631" name="Freeform: Shape 2630">
              <a:extLst>
                <a:ext uri="{FF2B5EF4-FFF2-40B4-BE49-F238E27FC236}">
                  <a16:creationId xmlns:a16="http://schemas.microsoft.com/office/drawing/2014/main" id="{B472B9AE-9A3C-4130-97D7-694D2CB5A2E1}"/>
                </a:ext>
              </a:extLst>
            </p:cNvPr>
            <p:cNvSpPr/>
            <p:nvPr/>
          </p:nvSpPr>
          <p:spPr>
            <a:xfrm>
              <a:off x="2897783"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2632" name="Freeform: Shape 2631">
              <a:extLst>
                <a:ext uri="{FF2B5EF4-FFF2-40B4-BE49-F238E27FC236}">
                  <a16:creationId xmlns:a16="http://schemas.microsoft.com/office/drawing/2014/main" id="{C2BC1B25-967B-4613-B5F2-A35F004F9CDE}"/>
                </a:ext>
              </a:extLst>
            </p:cNvPr>
            <p:cNvSpPr/>
            <p:nvPr/>
          </p:nvSpPr>
          <p:spPr>
            <a:xfrm>
              <a:off x="2676810"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2633" name="Freeform: Shape 2632">
              <a:extLst>
                <a:ext uri="{FF2B5EF4-FFF2-40B4-BE49-F238E27FC236}">
                  <a16:creationId xmlns:a16="http://schemas.microsoft.com/office/drawing/2014/main" id="{393150D7-CC5D-4AC6-A872-AB68473BF3D3}"/>
                </a:ext>
              </a:extLst>
            </p:cNvPr>
            <p:cNvSpPr/>
            <p:nvPr/>
          </p:nvSpPr>
          <p:spPr>
            <a:xfrm>
              <a:off x="2455836"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sp>
          <p:nvSpPr>
            <p:cNvPr id="2634" name="Freeform: Shape 2633">
              <a:extLst>
                <a:ext uri="{FF2B5EF4-FFF2-40B4-BE49-F238E27FC236}">
                  <a16:creationId xmlns:a16="http://schemas.microsoft.com/office/drawing/2014/main" id="{6E48B183-0755-4A41-8234-0998D553F515}"/>
                </a:ext>
              </a:extLst>
            </p:cNvPr>
            <p:cNvSpPr/>
            <p:nvPr/>
          </p:nvSpPr>
          <p:spPr>
            <a:xfrm>
              <a:off x="2234863" y="436591"/>
              <a:ext cx="298829" cy="305699"/>
            </a:xfrm>
            <a:custGeom>
              <a:avLst/>
              <a:gdLst>
                <a:gd name="connsiteX0" fmla="*/ 42363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2635" name="Freeform: Shape 2634">
              <a:extLst>
                <a:ext uri="{FF2B5EF4-FFF2-40B4-BE49-F238E27FC236}">
                  <a16:creationId xmlns:a16="http://schemas.microsoft.com/office/drawing/2014/main" id="{40680AF3-B27A-4203-989F-7937ABE4914D}"/>
                </a:ext>
              </a:extLst>
            </p:cNvPr>
            <p:cNvSpPr/>
            <p:nvPr/>
          </p:nvSpPr>
          <p:spPr>
            <a:xfrm>
              <a:off x="2013889" y="436591"/>
              <a:ext cx="297684" cy="305699"/>
            </a:xfrm>
            <a:custGeom>
              <a:avLst/>
              <a:gdLst>
                <a:gd name="connsiteX0" fmla="*/ 42363 w 297684"/>
                <a:gd name="connsiteY0" fmla="*/ 0 h 305699"/>
                <a:gd name="connsiteX1" fmla="*/ 0 w 297684"/>
                <a:gd name="connsiteY1" fmla="*/ 0 h 305699"/>
                <a:gd name="connsiteX2" fmla="*/ 255322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2" y="305699"/>
                  </a:lnTo>
                  <a:lnTo>
                    <a:pt x="297684" y="305699"/>
                  </a:lnTo>
                  <a:close/>
                </a:path>
              </a:pathLst>
            </a:custGeom>
            <a:grpFill/>
            <a:ln w="11442" cap="flat">
              <a:noFill/>
              <a:prstDash val="solid"/>
              <a:miter/>
            </a:ln>
          </p:spPr>
          <p:txBody>
            <a:bodyPr rtlCol="0" anchor="ctr"/>
            <a:lstStyle/>
            <a:p>
              <a:endParaRPr lang="en-US"/>
            </a:p>
          </p:txBody>
        </p:sp>
        <p:sp>
          <p:nvSpPr>
            <p:cNvPr id="2636" name="Freeform: Shape 2635">
              <a:extLst>
                <a:ext uri="{FF2B5EF4-FFF2-40B4-BE49-F238E27FC236}">
                  <a16:creationId xmlns:a16="http://schemas.microsoft.com/office/drawing/2014/main" id="{620A3DB8-2A1B-492F-A723-A3E2294571B5}"/>
                </a:ext>
              </a:extLst>
            </p:cNvPr>
            <p:cNvSpPr/>
            <p:nvPr/>
          </p:nvSpPr>
          <p:spPr>
            <a:xfrm>
              <a:off x="1791771" y="436591"/>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29" y="305699"/>
                  </a:lnTo>
                  <a:close/>
                </a:path>
              </a:pathLst>
            </a:custGeom>
            <a:grpFill/>
            <a:ln w="11442" cap="flat">
              <a:noFill/>
              <a:prstDash val="solid"/>
              <a:miter/>
            </a:ln>
          </p:spPr>
          <p:txBody>
            <a:bodyPr rtlCol="0" anchor="ctr"/>
            <a:lstStyle/>
            <a:p>
              <a:endParaRPr lang="en-US"/>
            </a:p>
          </p:txBody>
        </p:sp>
        <p:sp>
          <p:nvSpPr>
            <p:cNvPr id="2637" name="Freeform: Shape 2636">
              <a:extLst>
                <a:ext uri="{FF2B5EF4-FFF2-40B4-BE49-F238E27FC236}">
                  <a16:creationId xmlns:a16="http://schemas.microsoft.com/office/drawing/2014/main" id="{B559E645-9CA3-49A4-A56C-FE445ECB50DB}"/>
                </a:ext>
              </a:extLst>
            </p:cNvPr>
            <p:cNvSpPr/>
            <p:nvPr/>
          </p:nvSpPr>
          <p:spPr>
            <a:xfrm>
              <a:off x="1570798" y="436591"/>
              <a:ext cx="298829" cy="305699"/>
            </a:xfrm>
            <a:custGeom>
              <a:avLst/>
              <a:gdLst>
                <a:gd name="connsiteX0" fmla="*/ 43508 w 298829"/>
                <a:gd name="connsiteY0" fmla="*/ 0 h 305699"/>
                <a:gd name="connsiteX1" fmla="*/ 0 w 298829"/>
                <a:gd name="connsiteY1" fmla="*/ 0 h 305699"/>
                <a:gd name="connsiteX2" fmla="*/ 256466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6" y="305699"/>
                  </a:lnTo>
                  <a:lnTo>
                    <a:pt x="298829" y="305699"/>
                  </a:lnTo>
                  <a:close/>
                </a:path>
              </a:pathLst>
            </a:custGeom>
            <a:grpFill/>
            <a:ln w="11442" cap="flat">
              <a:noFill/>
              <a:prstDash val="solid"/>
              <a:miter/>
            </a:ln>
          </p:spPr>
          <p:txBody>
            <a:bodyPr rtlCol="0" anchor="ctr"/>
            <a:lstStyle/>
            <a:p>
              <a:endParaRPr lang="en-US"/>
            </a:p>
          </p:txBody>
        </p:sp>
        <p:sp>
          <p:nvSpPr>
            <p:cNvPr id="2638" name="Freeform: Shape 2637">
              <a:extLst>
                <a:ext uri="{FF2B5EF4-FFF2-40B4-BE49-F238E27FC236}">
                  <a16:creationId xmlns:a16="http://schemas.microsoft.com/office/drawing/2014/main" id="{44F3CC73-6DDF-4402-A9CE-F94878770EBC}"/>
                </a:ext>
              </a:extLst>
            </p:cNvPr>
            <p:cNvSpPr/>
            <p:nvPr/>
          </p:nvSpPr>
          <p:spPr>
            <a:xfrm>
              <a:off x="1349824"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sp>
          <p:nvSpPr>
            <p:cNvPr id="2639" name="Freeform: Shape 2638">
              <a:extLst>
                <a:ext uri="{FF2B5EF4-FFF2-40B4-BE49-F238E27FC236}">
                  <a16:creationId xmlns:a16="http://schemas.microsoft.com/office/drawing/2014/main" id="{D573C99B-68D3-40F2-84E2-5AFA37C3817E}"/>
                </a:ext>
              </a:extLst>
            </p:cNvPr>
            <p:cNvSpPr/>
            <p:nvPr/>
          </p:nvSpPr>
          <p:spPr>
            <a:xfrm>
              <a:off x="1128851"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sp>
          <p:nvSpPr>
            <p:cNvPr id="2640" name="Freeform: Shape 2639">
              <a:extLst>
                <a:ext uri="{FF2B5EF4-FFF2-40B4-BE49-F238E27FC236}">
                  <a16:creationId xmlns:a16="http://schemas.microsoft.com/office/drawing/2014/main" id="{7C2B3DF1-C3D4-41B1-8639-45E840454112}"/>
                </a:ext>
              </a:extLst>
            </p:cNvPr>
            <p:cNvSpPr/>
            <p:nvPr/>
          </p:nvSpPr>
          <p:spPr>
            <a:xfrm>
              <a:off x="907877"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sp>
          <p:nvSpPr>
            <p:cNvPr id="2641" name="Freeform: Shape 2640">
              <a:extLst>
                <a:ext uri="{FF2B5EF4-FFF2-40B4-BE49-F238E27FC236}">
                  <a16:creationId xmlns:a16="http://schemas.microsoft.com/office/drawing/2014/main" id="{F7B5BF9B-6216-4B15-A084-BBEF72BBBBAA}"/>
                </a:ext>
              </a:extLst>
            </p:cNvPr>
            <p:cNvSpPr/>
            <p:nvPr/>
          </p:nvSpPr>
          <p:spPr>
            <a:xfrm>
              <a:off x="686904" y="436591"/>
              <a:ext cx="298829" cy="305699"/>
            </a:xfrm>
            <a:custGeom>
              <a:avLst/>
              <a:gdLst>
                <a:gd name="connsiteX0" fmla="*/ 42363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sp>
          <p:nvSpPr>
            <p:cNvPr id="2642" name="Freeform: Shape 2641">
              <a:extLst>
                <a:ext uri="{FF2B5EF4-FFF2-40B4-BE49-F238E27FC236}">
                  <a16:creationId xmlns:a16="http://schemas.microsoft.com/office/drawing/2014/main" id="{633BE08C-8EB5-401A-8871-27E94E4FB1ED}"/>
                </a:ext>
              </a:extLst>
            </p:cNvPr>
            <p:cNvSpPr/>
            <p:nvPr/>
          </p:nvSpPr>
          <p:spPr>
            <a:xfrm>
              <a:off x="465930" y="436591"/>
              <a:ext cx="297684" cy="305699"/>
            </a:xfrm>
            <a:custGeom>
              <a:avLst/>
              <a:gdLst>
                <a:gd name="connsiteX0" fmla="*/ 42363 w 297684"/>
                <a:gd name="connsiteY0" fmla="*/ 0 h 305699"/>
                <a:gd name="connsiteX1" fmla="*/ 0 w 297684"/>
                <a:gd name="connsiteY1" fmla="*/ 0 h 305699"/>
                <a:gd name="connsiteX2" fmla="*/ 255322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2" y="305699"/>
                  </a:lnTo>
                  <a:lnTo>
                    <a:pt x="297684" y="305699"/>
                  </a:lnTo>
                  <a:close/>
                </a:path>
              </a:pathLst>
            </a:custGeom>
            <a:grpFill/>
            <a:ln w="11442" cap="flat">
              <a:noFill/>
              <a:prstDash val="solid"/>
              <a:miter/>
            </a:ln>
          </p:spPr>
          <p:txBody>
            <a:bodyPr rtlCol="0" anchor="ctr"/>
            <a:lstStyle/>
            <a:p>
              <a:endParaRPr lang="en-US"/>
            </a:p>
          </p:txBody>
        </p:sp>
        <p:sp>
          <p:nvSpPr>
            <p:cNvPr id="2643" name="Freeform: Shape 2642">
              <a:extLst>
                <a:ext uri="{FF2B5EF4-FFF2-40B4-BE49-F238E27FC236}">
                  <a16:creationId xmlns:a16="http://schemas.microsoft.com/office/drawing/2014/main" id="{0A3B99F0-7A4D-4C19-BE44-1893EA17F5AA}"/>
                </a:ext>
              </a:extLst>
            </p:cNvPr>
            <p:cNvSpPr/>
            <p:nvPr/>
          </p:nvSpPr>
          <p:spPr>
            <a:xfrm>
              <a:off x="244957" y="436591"/>
              <a:ext cx="297684" cy="305699"/>
            </a:xfrm>
            <a:custGeom>
              <a:avLst/>
              <a:gdLst>
                <a:gd name="connsiteX0" fmla="*/ 42363 w 297684"/>
                <a:gd name="connsiteY0" fmla="*/ 0 h 305699"/>
                <a:gd name="connsiteX1" fmla="*/ 0 w 297684"/>
                <a:gd name="connsiteY1" fmla="*/ 0 h 305699"/>
                <a:gd name="connsiteX2" fmla="*/ 255322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2" y="305699"/>
                  </a:lnTo>
                  <a:lnTo>
                    <a:pt x="297684" y="305699"/>
                  </a:lnTo>
                  <a:close/>
                </a:path>
              </a:pathLst>
            </a:custGeom>
            <a:grpFill/>
            <a:ln w="11442" cap="flat">
              <a:noFill/>
              <a:prstDash val="solid"/>
              <a:miter/>
            </a:ln>
          </p:spPr>
          <p:txBody>
            <a:bodyPr rtlCol="0" anchor="ctr"/>
            <a:lstStyle/>
            <a:p>
              <a:endParaRPr lang="en-US"/>
            </a:p>
          </p:txBody>
        </p:sp>
        <p:sp>
          <p:nvSpPr>
            <p:cNvPr id="2644" name="Freeform: Shape 2643">
              <a:extLst>
                <a:ext uri="{FF2B5EF4-FFF2-40B4-BE49-F238E27FC236}">
                  <a16:creationId xmlns:a16="http://schemas.microsoft.com/office/drawing/2014/main" id="{20037575-16F4-4335-9ABE-96B70147B615}"/>
                </a:ext>
              </a:extLst>
            </p:cNvPr>
            <p:cNvSpPr/>
            <p:nvPr/>
          </p:nvSpPr>
          <p:spPr>
            <a:xfrm>
              <a:off x="22839" y="436591"/>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29" y="305699"/>
                  </a:lnTo>
                  <a:close/>
                </a:path>
              </a:pathLst>
            </a:custGeom>
            <a:grpFill/>
            <a:ln w="11442" cap="flat">
              <a:noFill/>
              <a:prstDash val="solid"/>
              <a:miter/>
            </a:ln>
          </p:spPr>
          <p:txBody>
            <a:bodyPr rtlCol="0" anchor="ctr"/>
            <a:lstStyle/>
            <a:p>
              <a:endParaRPr lang="en-US"/>
            </a:p>
          </p:txBody>
        </p:sp>
        <p:sp>
          <p:nvSpPr>
            <p:cNvPr id="2645" name="Freeform: Shape 2644">
              <a:extLst>
                <a:ext uri="{FF2B5EF4-FFF2-40B4-BE49-F238E27FC236}">
                  <a16:creationId xmlns:a16="http://schemas.microsoft.com/office/drawing/2014/main" id="{49E4F0BB-10B5-42D6-A2A6-695072A6204F}"/>
                </a:ext>
              </a:extLst>
            </p:cNvPr>
            <p:cNvSpPr/>
            <p:nvPr/>
          </p:nvSpPr>
          <p:spPr>
            <a:xfrm>
              <a:off x="-198134"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sp>
          <p:nvSpPr>
            <p:cNvPr id="2646" name="Freeform: Shape 2645">
              <a:extLst>
                <a:ext uri="{FF2B5EF4-FFF2-40B4-BE49-F238E27FC236}">
                  <a16:creationId xmlns:a16="http://schemas.microsoft.com/office/drawing/2014/main" id="{D2F37631-483E-4E96-830F-FD7D892FC7AA}"/>
                </a:ext>
              </a:extLst>
            </p:cNvPr>
            <p:cNvSpPr/>
            <p:nvPr/>
          </p:nvSpPr>
          <p:spPr>
            <a:xfrm>
              <a:off x="-419107"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sp>
          <p:nvSpPr>
            <p:cNvPr id="2647" name="Freeform: Shape 2646">
              <a:extLst>
                <a:ext uri="{FF2B5EF4-FFF2-40B4-BE49-F238E27FC236}">
                  <a16:creationId xmlns:a16="http://schemas.microsoft.com/office/drawing/2014/main" id="{9C814554-6577-48A9-AB76-A00C1C35FB5B}"/>
                </a:ext>
              </a:extLst>
            </p:cNvPr>
            <p:cNvSpPr/>
            <p:nvPr/>
          </p:nvSpPr>
          <p:spPr>
            <a:xfrm>
              <a:off x="-640081"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grpSp>
      <p:grpSp>
        <p:nvGrpSpPr>
          <p:cNvPr id="2648" name="Graphic 59">
            <a:extLst>
              <a:ext uri="{FF2B5EF4-FFF2-40B4-BE49-F238E27FC236}">
                <a16:creationId xmlns:a16="http://schemas.microsoft.com/office/drawing/2014/main" id="{9F9A457D-62F2-4790-BD9E-DCCD966B43A0}"/>
              </a:ext>
            </a:extLst>
          </p:cNvPr>
          <p:cNvGrpSpPr/>
          <p:nvPr userDrawn="1"/>
        </p:nvGrpSpPr>
        <p:grpSpPr>
          <a:xfrm>
            <a:off x="-774187" y="4666230"/>
            <a:ext cx="14449142" cy="309134"/>
            <a:chOff x="-606547" y="0"/>
            <a:chExt cx="14449142" cy="309134"/>
          </a:xfrm>
          <a:solidFill>
            <a:srgbClr val="F2F2F2">
              <a:alpha val="5098"/>
            </a:srgbClr>
          </a:solidFill>
        </p:grpSpPr>
        <p:sp>
          <p:nvSpPr>
            <p:cNvPr id="2649" name="Freeform: Shape 2648">
              <a:extLst>
                <a:ext uri="{FF2B5EF4-FFF2-40B4-BE49-F238E27FC236}">
                  <a16:creationId xmlns:a16="http://schemas.microsoft.com/office/drawing/2014/main" id="{5EAD1C45-E85E-4606-87AF-505F26B6CA4E}"/>
                </a:ext>
              </a:extLst>
            </p:cNvPr>
            <p:cNvSpPr/>
            <p:nvPr/>
          </p:nvSpPr>
          <p:spPr>
            <a:xfrm>
              <a:off x="13544910" y="0"/>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29" y="305699"/>
                  </a:lnTo>
                  <a:close/>
                </a:path>
              </a:pathLst>
            </a:custGeom>
            <a:grpFill/>
            <a:ln w="11442" cap="flat">
              <a:noFill/>
              <a:prstDash val="solid"/>
              <a:miter/>
            </a:ln>
          </p:spPr>
          <p:txBody>
            <a:bodyPr rtlCol="0" anchor="ctr"/>
            <a:lstStyle/>
            <a:p>
              <a:endParaRPr lang="en-US"/>
            </a:p>
          </p:txBody>
        </p:sp>
        <p:sp>
          <p:nvSpPr>
            <p:cNvPr id="2650" name="Freeform: Shape 2649">
              <a:extLst>
                <a:ext uri="{FF2B5EF4-FFF2-40B4-BE49-F238E27FC236}">
                  <a16:creationId xmlns:a16="http://schemas.microsoft.com/office/drawing/2014/main" id="{8DBE317A-8933-4188-9DBD-15DCA5613CD9}"/>
                </a:ext>
              </a:extLst>
            </p:cNvPr>
            <p:cNvSpPr/>
            <p:nvPr/>
          </p:nvSpPr>
          <p:spPr>
            <a:xfrm>
              <a:off x="13323936" y="0"/>
              <a:ext cx="298830" cy="305699"/>
            </a:xfrm>
            <a:custGeom>
              <a:avLst/>
              <a:gdLst>
                <a:gd name="connsiteX0" fmla="*/ 43508 w 298830"/>
                <a:gd name="connsiteY0" fmla="*/ 0 h 305699"/>
                <a:gd name="connsiteX1" fmla="*/ 0 w 298830"/>
                <a:gd name="connsiteY1" fmla="*/ 0 h 305699"/>
                <a:gd name="connsiteX2" fmla="*/ 255322 w 298830"/>
                <a:gd name="connsiteY2" fmla="*/ 305699 h 305699"/>
                <a:gd name="connsiteX3" fmla="*/ 298830 w 298830"/>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30" h="305699">
                  <a:moveTo>
                    <a:pt x="43508" y="0"/>
                  </a:moveTo>
                  <a:lnTo>
                    <a:pt x="0" y="0"/>
                  </a:lnTo>
                  <a:lnTo>
                    <a:pt x="255322" y="305699"/>
                  </a:lnTo>
                  <a:lnTo>
                    <a:pt x="298830" y="305699"/>
                  </a:lnTo>
                  <a:close/>
                </a:path>
              </a:pathLst>
            </a:custGeom>
            <a:grpFill/>
            <a:ln w="11442" cap="flat">
              <a:noFill/>
              <a:prstDash val="solid"/>
              <a:miter/>
            </a:ln>
          </p:spPr>
          <p:txBody>
            <a:bodyPr rtlCol="0" anchor="ctr"/>
            <a:lstStyle/>
            <a:p>
              <a:endParaRPr lang="en-US"/>
            </a:p>
          </p:txBody>
        </p:sp>
        <p:sp>
          <p:nvSpPr>
            <p:cNvPr id="2651" name="Freeform: Shape 2650">
              <a:extLst>
                <a:ext uri="{FF2B5EF4-FFF2-40B4-BE49-F238E27FC236}">
                  <a16:creationId xmlns:a16="http://schemas.microsoft.com/office/drawing/2014/main" id="{06E75F76-BE7C-4DCB-A24D-7F95AF9B820F}"/>
                </a:ext>
              </a:extLst>
            </p:cNvPr>
            <p:cNvSpPr/>
            <p:nvPr/>
          </p:nvSpPr>
          <p:spPr>
            <a:xfrm>
              <a:off x="13102964" y="0"/>
              <a:ext cx="298829" cy="305699"/>
            </a:xfrm>
            <a:custGeom>
              <a:avLst/>
              <a:gdLst>
                <a:gd name="connsiteX0" fmla="*/ 43507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7"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2652" name="Freeform: Shape 2651">
              <a:extLst>
                <a:ext uri="{FF2B5EF4-FFF2-40B4-BE49-F238E27FC236}">
                  <a16:creationId xmlns:a16="http://schemas.microsoft.com/office/drawing/2014/main" id="{91C0D13C-2CD3-4C07-BE36-44C1A936172E}"/>
                </a:ext>
              </a:extLst>
            </p:cNvPr>
            <p:cNvSpPr/>
            <p:nvPr/>
          </p:nvSpPr>
          <p:spPr>
            <a:xfrm>
              <a:off x="12881990" y="0"/>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sp>
          <p:nvSpPr>
            <p:cNvPr id="2653" name="Freeform: Shape 2652">
              <a:extLst>
                <a:ext uri="{FF2B5EF4-FFF2-40B4-BE49-F238E27FC236}">
                  <a16:creationId xmlns:a16="http://schemas.microsoft.com/office/drawing/2014/main" id="{E9FAAC05-CF10-448C-A40C-84B8F52BAC30}"/>
                </a:ext>
              </a:extLst>
            </p:cNvPr>
            <p:cNvSpPr/>
            <p:nvPr/>
          </p:nvSpPr>
          <p:spPr>
            <a:xfrm>
              <a:off x="12661017" y="0"/>
              <a:ext cx="298829" cy="305699"/>
            </a:xfrm>
            <a:custGeom>
              <a:avLst/>
              <a:gdLst>
                <a:gd name="connsiteX0" fmla="*/ 43507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7"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2654" name="Freeform: Shape 2653">
              <a:extLst>
                <a:ext uri="{FF2B5EF4-FFF2-40B4-BE49-F238E27FC236}">
                  <a16:creationId xmlns:a16="http://schemas.microsoft.com/office/drawing/2014/main" id="{4DA384FB-6EC4-45A5-A1C1-9EB042E16322}"/>
                </a:ext>
              </a:extLst>
            </p:cNvPr>
            <p:cNvSpPr/>
            <p:nvPr/>
          </p:nvSpPr>
          <p:spPr>
            <a:xfrm>
              <a:off x="12440043" y="0"/>
              <a:ext cx="298829" cy="305699"/>
            </a:xfrm>
            <a:custGeom>
              <a:avLst/>
              <a:gdLst>
                <a:gd name="connsiteX0" fmla="*/ 42362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2"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sp>
          <p:nvSpPr>
            <p:cNvPr id="2655" name="Freeform: Shape 2654">
              <a:extLst>
                <a:ext uri="{FF2B5EF4-FFF2-40B4-BE49-F238E27FC236}">
                  <a16:creationId xmlns:a16="http://schemas.microsoft.com/office/drawing/2014/main" id="{F56D75C3-0D49-4F02-9DBC-ABC3D4F806DC}"/>
                </a:ext>
              </a:extLst>
            </p:cNvPr>
            <p:cNvSpPr/>
            <p:nvPr/>
          </p:nvSpPr>
          <p:spPr>
            <a:xfrm>
              <a:off x="12219069" y="0"/>
              <a:ext cx="297684" cy="305699"/>
            </a:xfrm>
            <a:custGeom>
              <a:avLst/>
              <a:gdLst>
                <a:gd name="connsiteX0" fmla="*/ 42364 w 297684"/>
                <a:gd name="connsiteY0" fmla="*/ 0 h 305699"/>
                <a:gd name="connsiteX1" fmla="*/ 0 w 297684"/>
                <a:gd name="connsiteY1" fmla="*/ 0 h 305699"/>
                <a:gd name="connsiteX2" fmla="*/ 255322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4" y="0"/>
                  </a:moveTo>
                  <a:lnTo>
                    <a:pt x="0" y="0"/>
                  </a:lnTo>
                  <a:lnTo>
                    <a:pt x="255322" y="305699"/>
                  </a:lnTo>
                  <a:lnTo>
                    <a:pt x="297684" y="305699"/>
                  </a:lnTo>
                  <a:close/>
                </a:path>
              </a:pathLst>
            </a:custGeom>
            <a:grpFill/>
            <a:ln w="11442" cap="flat">
              <a:noFill/>
              <a:prstDash val="solid"/>
              <a:miter/>
            </a:ln>
          </p:spPr>
          <p:txBody>
            <a:bodyPr rtlCol="0" anchor="ctr"/>
            <a:lstStyle/>
            <a:p>
              <a:endParaRPr lang="en-US"/>
            </a:p>
          </p:txBody>
        </p:sp>
        <p:sp>
          <p:nvSpPr>
            <p:cNvPr id="2656" name="Freeform: Shape 2655">
              <a:extLst>
                <a:ext uri="{FF2B5EF4-FFF2-40B4-BE49-F238E27FC236}">
                  <a16:creationId xmlns:a16="http://schemas.microsoft.com/office/drawing/2014/main" id="{C71BCCA3-6F47-47C4-B98C-5355364B4E95}"/>
                </a:ext>
              </a:extLst>
            </p:cNvPr>
            <p:cNvSpPr/>
            <p:nvPr/>
          </p:nvSpPr>
          <p:spPr>
            <a:xfrm>
              <a:off x="11996952" y="0"/>
              <a:ext cx="298829" cy="305699"/>
            </a:xfrm>
            <a:custGeom>
              <a:avLst/>
              <a:gdLst>
                <a:gd name="connsiteX0" fmla="*/ 43507 w 298829"/>
                <a:gd name="connsiteY0" fmla="*/ 0 h 305699"/>
                <a:gd name="connsiteX1" fmla="*/ 0 w 298829"/>
                <a:gd name="connsiteY1" fmla="*/ 0 h 305699"/>
                <a:gd name="connsiteX2" fmla="*/ 256465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7" y="0"/>
                  </a:moveTo>
                  <a:lnTo>
                    <a:pt x="0" y="0"/>
                  </a:lnTo>
                  <a:lnTo>
                    <a:pt x="256465" y="305699"/>
                  </a:lnTo>
                  <a:lnTo>
                    <a:pt x="298829" y="305699"/>
                  </a:lnTo>
                  <a:close/>
                </a:path>
              </a:pathLst>
            </a:custGeom>
            <a:grpFill/>
            <a:ln w="11442" cap="flat">
              <a:noFill/>
              <a:prstDash val="solid"/>
              <a:miter/>
            </a:ln>
          </p:spPr>
          <p:txBody>
            <a:bodyPr rtlCol="0" anchor="ctr"/>
            <a:lstStyle/>
            <a:p>
              <a:endParaRPr lang="en-US"/>
            </a:p>
          </p:txBody>
        </p:sp>
        <p:sp>
          <p:nvSpPr>
            <p:cNvPr id="2657" name="Freeform: Shape 2656">
              <a:extLst>
                <a:ext uri="{FF2B5EF4-FFF2-40B4-BE49-F238E27FC236}">
                  <a16:creationId xmlns:a16="http://schemas.microsoft.com/office/drawing/2014/main" id="{1B1F9321-C2DD-491C-9964-53CDC9A3B8E4}"/>
                </a:ext>
              </a:extLst>
            </p:cNvPr>
            <p:cNvSpPr/>
            <p:nvPr/>
          </p:nvSpPr>
          <p:spPr>
            <a:xfrm>
              <a:off x="11775978" y="0"/>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29" y="305699"/>
                  </a:lnTo>
                  <a:close/>
                </a:path>
              </a:pathLst>
            </a:custGeom>
            <a:grpFill/>
            <a:ln w="11442" cap="flat">
              <a:noFill/>
              <a:prstDash val="solid"/>
              <a:miter/>
            </a:ln>
          </p:spPr>
          <p:txBody>
            <a:bodyPr rtlCol="0" anchor="ctr"/>
            <a:lstStyle/>
            <a:p>
              <a:endParaRPr lang="en-US"/>
            </a:p>
          </p:txBody>
        </p:sp>
        <p:sp>
          <p:nvSpPr>
            <p:cNvPr id="2658" name="Freeform: Shape 2657">
              <a:extLst>
                <a:ext uri="{FF2B5EF4-FFF2-40B4-BE49-F238E27FC236}">
                  <a16:creationId xmlns:a16="http://schemas.microsoft.com/office/drawing/2014/main" id="{917877F5-BB4E-4DEC-A2A9-D44320DEF3D0}"/>
                </a:ext>
              </a:extLst>
            </p:cNvPr>
            <p:cNvSpPr/>
            <p:nvPr/>
          </p:nvSpPr>
          <p:spPr>
            <a:xfrm>
              <a:off x="11555004" y="0"/>
              <a:ext cx="298830" cy="305699"/>
            </a:xfrm>
            <a:custGeom>
              <a:avLst/>
              <a:gdLst>
                <a:gd name="connsiteX0" fmla="*/ 43508 w 298830"/>
                <a:gd name="connsiteY0" fmla="*/ 0 h 305699"/>
                <a:gd name="connsiteX1" fmla="*/ 0 w 298830"/>
                <a:gd name="connsiteY1" fmla="*/ 0 h 305699"/>
                <a:gd name="connsiteX2" fmla="*/ 255322 w 298830"/>
                <a:gd name="connsiteY2" fmla="*/ 305699 h 305699"/>
                <a:gd name="connsiteX3" fmla="*/ 298830 w 298830"/>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30" h="305699">
                  <a:moveTo>
                    <a:pt x="43508" y="0"/>
                  </a:moveTo>
                  <a:lnTo>
                    <a:pt x="0" y="0"/>
                  </a:lnTo>
                  <a:lnTo>
                    <a:pt x="255322" y="305699"/>
                  </a:lnTo>
                  <a:lnTo>
                    <a:pt x="298830" y="305699"/>
                  </a:lnTo>
                  <a:close/>
                </a:path>
              </a:pathLst>
            </a:custGeom>
            <a:grpFill/>
            <a:ln w="11442" cap="flat">
              <a:noFill/>
              <a:prstDash val="solid"/>
              <a:miter/>
            </a:ln>
          </p:spPr>
          <p:txBody>
            <a:bodyPr rtlCol="0" anchor="ctr"/>
            <a:lstStyle/>
            <a:p>
              <a:endParaRPr lang="en-US"/>
            </a:p>
          </p:txBody>
        </p:sp>
        <p:sp>
          <p:nvSpPr>
            <p:cNvPr id="2659" name="Freeform: Shape 2658">
              <a:extLst>
                <a:ext uri="{FF2B5EF4-FFF2-40B4-BE49-F238E27FC236}">
                  <a16:creationId xmlns:a16="http://schemas.microsoft.com/office/drawing/2014/main" id="{6B1902E6-EFB7-4267-B6D6-00DDDFB98E98}"/>
                </a:ext>
              </a:extLst>
            </p:cNvPr>
            <p:cNvSpPr/>
            <p:nvPr/>
          </p:nvSpPr>
          <p:spPr>
            <a:xfrm>
              <a:off x="11334031" y="0"/>
              <a:ext cx="298829" cy="305699"/>
            </a:xfrm>
            <a:custGeom>
              <a:avLst/>
              <a:gdLst>
                <a:gd name="connsiteX0" fmla="*/ 43507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7"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2660" name="Freeform: Shape 2659">
              <a:extLst>
                <a:ext uri="{FF2B5EF4-FFF2-40B4-BE49-F238E27FC236}">
                  <a16:creationId xmlns:a16="http://schemas.microsoft.com/office/drawing/2014/main" id="{6151131E-FC3E-480E-A22D-2FB295E98EEA}"/>
                </a:ext>
              </a:extLst>
            </p:cNvPr>
            <p:cNvSpPr/>
            <p:nvPr/>
          </p:nvSpPr>
          <p:spPr>
            <a:xfrm>
              <a:off x="11113057" y="0"/>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sp>
          <p:nvSpPr>
            <p:cNvPr id="2661" name="Freeform: Shape 2660">
              <a:extLst>
                <a:ext uri="{FF2B5EF4-FFF2-40B4-BE49-F238E27FC236}">
                  <a16:creationId xmlns:a16="http://schemas.microsoft.com/office/drawing/2014/main" id="{5237B571-BC51-4080-A367-9E9E33EEE451}"/>
                </a:ext>
              </a:extLst>
            </p:cNvPr>
            <p:cNvSpPr/>
            <p:nvPr/>
          </p:nvSpPr>
          <p:spPr>
            <a:xfrm>
              <a:off x="10892084" y="0"/>
              <a:ext cx="298829" cy="305699"/>
            </a:xfrm>
            <a:custGeom>
              <a:avLst/>
              <a:gdLst>
                <a:gd name="connsiteX0" fmla="*/ 42363 w 298829"/>
                <a:gd name="connsiteY0" fmla="*/ 0 h 305699"/>
                <a:gd name="connsiteX1" fmla="*/ 0 w 298829"/>
                <a:gd name="connsiteY1" fmla="*/ 0 h 305699"/>
                <a:gd name="connsiteX2" fmla="*/ 255321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1" y="305699"/>
                  </a:lnTo>
                  <a:lnTo>
                    <a:pt x="298830" y="305699"/>
                  </a:lnTo>
                  <a:close/>
                </a:path>
              </a:pathLst>
            </a:custGeom>
            <a:grpFill/>
            <a:ln w="11442" cap="flat">
              <a:noFill/>
              <a:prstDash val="solid"/>
              <a:miter/>
            </a:ln>
          </p:spPr>
          <p:txBody>
            <a:bodyPr rtlCol="0" anchor="ctr"/>
            <a:lstStyle/>
            <a:p>
              <a:endParaRPr lang="en-US"/>
            </a:p>
          </p:txBody>
        </p:sp>
        <p:sp>
          <p:nvSpPr>
            <p:cNvPr id="2662" name="Freeform: Shape 2661">
              <a:extLst>
                <a:ext uri="{FF2B5EF4-FFF2-40B4-BE49-F238E27FC236}">
                  <a16:creationId xmlns:a16="http://schemas.microsoft.com/office/drawing/2014/main" id="{583CA045-6A35-471A-B036-2A31CCCA9D36}"/>
                </a:ext>
              </a:extLst>
            </p:cNvPr>
            <p:cNvSpPr/>
            <p:nvPr/>
          </p:nvSpPr>
          <p:spPr>
            <a:xfrm>
              <a:off x="10671111" y="0"/>
              <a:ext cx="297684" cy="305699"/>
            </a:xfrm>
            <a:custGeom>
              <a:avLst/>
              <a:gdLst>
                <a:gd name="connsiteX0" fmla="*/ 42363 w 297684"/>
                <a:gd name="connsiteY0" fmla="*/ 0 h 305699"/>
                <a:gd name="connsiteX1" fmla="*/ 0 w 297684"/>
                <a:gd name="connsiteY1" fmla="*/ 0 h 305699"/>
                <a:gd name="connsiteX2" fmla="*/ 255321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1" y="305699"/>
                  </a:lnTo>
                  <a:lnTo>
                    <a:pt x="297684" y="305699"/>
                  </a:lnTo>
                  <a:close/>
                </a:path>
              </a:pathLst>
            </a:custGeom>
            <a:grpFill/>
            <a:ln w="11442" cap="flat">
              <a:noFill/>
              <a:prstDash val="solid"/>
              <a:miter/>
            </a:ln>
          </p:spPr>
          <p:txBody>
            <a:bodyPr rtlCol="0" anchor="ctr"/>
            <a:lstStyle/>
            <a:p>
              <a:endParaRPr lang="en-US"/>
            </a:p>
          </p:txBody>
        </p:sp>
        <p:sp>
          <p:nvSpPr>
            <p:cNvPr id="2663" name="Freeform: Shape 2662">
              <a:extLst>
                <a:ext uri="{FF2B5EF4-FFF2-40B4-BE49-F238E27FC236}">
                  <a16:creationId xmlns:a16="http://schemas.microsoft.com/office/drawing/2014/main" id="{ED2A921C-4C7D-4611-BE89-27773183CD2A}"/>
                </a:ext>
              </a:extLst>
            </p:cNvPr>
            <p:cNvSpPr/>
            <p:nvPr/>
          </p:nvSpPr>
          <p:spPr>
            <a:xfrm>
              <a:off x="10450138" y="0"/>
              <a:ext cx="297684" cy="305699"/>
            </a:xfrm>
            <a:custGeom>
              <a:avLst/>
              <a:gdLst>
                <a:gd name="connsiteX0" fmla="*/ 42363 w 297684"/>
                <a:gd name="connsiteY0" fmla="*/ 0 h 305699"/>
                <a:gd name="connsiteX1" fmla="*/ 0 w 297684"/>
                <a:gd name="connsiteY1" fmla="*/ 0 h 305699"/>
                <a:gd name="connsiteX2" fmla="*/ 255321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1" y="305699"/>
                  </a:lnTo>
                  <a:lnTo>
                    <a:pt x="297684" y="305699"/>
                  </a:lnTo>
                  <a:close/>
                </a:path>
              </a:pathLst>
            </a:custGeom>
            <a:grpFill/>
            <a:ln w="11442" cap="flat">
              <a:noFill/>
              <a:prstDash val="solid"/>
              <a:miter/>
            </a:ln>
          </p:spPr>
          <p:txBody>
            <a:bodyPr rtlCol="0" anchor="ctr"/>
            <a:lstStyle/>
            <a:p>
              <a:endParaRPr lang="en-US"/>
            </a:p>
          </p:txBody>
        </p:sp>
        <p:sp>
          <p:nvSpPr>
            <p:cNvPr id="2664" name="Freeform: Shape 2663">
              <a:extLst>
                <a:ext uri="{FF2B5EF4-FFF2-40B4-BE49-F238E27FC236}">
                  <a16:creationId xmlns:a16="http://schemas.microsoft.com/office/drawing/2014/main" id="{1B592312-914A-4849-9141-14E2D4075CA7}"/>
                </a:ext>
              </a:extLst>
            </p:cNvPr>
            <p:cNvSpPr/>
            <p:nvPr/>
          </p:nvSpPr>
          <p:spPr>
            <a:xfrm>
              <a:off x="10228019" y="0"/>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30" y="305699"/>
                  </a:lnTo>
                  <a:close/>
                </a:path>
              </a:pathLst>
            </a:custGeom>
            <a:grpFill/>
            <a:ln w="11442" cap="flat">
              <a:noFill/>
              <a:prstDash val="solid"/>
              <a:miter/>
            </a:ln>
          </p:spPr>
          <p:txBody>
            <a:bodyPr rtlCol="0" anchor="ctr"/>
            <a:lstStyle/>
            <a:p>
              <a:endParaRPr lang="en-US"/>
            </a:p>
          </p:txBody>
        </p:sp>
        <p:sp>
          <p:nvSpPr>
            <p:cNvPr id="2665" name="Freeform: Shape 2664">
              <a:extLst>
                <a:ext uri="{FF2B5EF4-FFF2-40B4-BE49-F238E27FC236}">
                  <a16:creationId xmlns:a16="http://schemas.microsoft.com/office/drawing/2014/main" id="{CCE9C73E-1C0B-45E2-8E5D-7E777B2CB467}"/>
                </a:ext>
              </a:extLst>
            </p:cNvPr>
            <p:cNvSpPr/>
            <p:nvPr/>
          </p:nvSpPr>
          <p:spPr>
            <a:xfrm>
              <a:off x="10007046" y="0"/>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2666" name="Freeform: Shape 2665">
              <a:extLst>
                <a:ext uri="{FF2B5EF4-FFF2-40B4-BE49-F238E27FC236}">
                  <a16:creationId xmlns:a16="http://schemas.microsoft.com/office/drawing/2014/main" id="{01B9D04E-A878-412D-99F8-7930995A5C11}"/>
                </a:ext>
              </a:extLst>
            </p:cNvPr>
            <p:cNvSpPr/>
            <p:nvPr/>
          </p:nvSpPr>
          <p:spPr>
            <a:xfrm>
              <a:off x="9786072" y="0"/>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2667" name="Freeform: Shape 2666">
              <a:extLst>
                <a:ext uri="{FF2B5EF4-FFF2-40B4-BE49-F238E27FC236}">
                  <a16:creationId xmlns:a16="http://schemas.microsoft.com/office/drawing/2014/main" id="{5901797F-E286-4735-B59D-E9E56664821C}"/>
                </a:ext>
              </a:extLst>
            </p:cNvPr>
            <p:cNvSpPr/>
            <p:nvPr/>
          </p:nvSpPr>
          <p:spPr>
            <a:xfrm>
              <a:off x="9565099" y="0"/>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2668" name="Freeform: Shape 2667">
              <a:extLst>
                <a:ext uri="{FF2B5EF4-FFF2-40B4-BE49-F238E27FC236}">
                  <a16:creationId xmlns:a16="http://schemas.microsoft.com/office/drawing/2014/main" id="{15E44436-335D-47C5-86BB-966BE57FA1C0}"/>
                </a:ext>
              </a:extLst>
            </p:cNvPr>
            <p:cNvSpPr/>
            <p:nvPr/>
          </p:nvSpPr>
          <p:spPr>
            <a:xfrm>
              <a:off x="9344125" y="0"/>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30" y="305699"/>
                  </a:lnTo>
                  <a:close/>
                </a:path>
              </a:pathLst>
            </a:custGeom>
            <a:grpFill/>
            <a:ln w="11442" cap="flat">
              <a:noFill/>
              <a:prstDash val="solid"/>
              <a:miter/>
            </a:ln>
          </p:spPr>
          <p:txBody>
            <a:bodyPr rtlCol="0" anchor="ctr"/>
            <a:lstStyle/>
            <a:p>
              <a:endParaRPr lang="en-US"/>
            </a:p>
          </p:txBody>
        </p:sp>
        <p:sp>
          <p:nvSpPr>
            <p:cNvPr id="2669" name="Freeform: Shape 2668">
              <a:extLst>
                <a:ext uri="{FF2B5EF4-FFF2-40B4-BE49-F238E27FC236}">
                  <a16:creationId xmlns:a16="http://schemas.microsoft.com/office/drawing/2014/main" id="{60AA109A-0FCE-414E-9857-3A00B6D26146}"/>
                </a:ext>
              </a:extLst>
            </p:cNvPr>
            <p:cNvSpPr/>
            <p:nvPr/>
          </p:nvSpPr>
          <p:spPr>
            <a:xfrm>
              <a:off x="9123152" y="0"/>
              <a:ext cx="298829" cy="305699"/>
            </a:xfrm>
            <a:custGeom>
              <a:avLst/>
              <a:gdLst>
                <a:gd name="connsiteX0" fmla="*/ 42363 w 298829"/>
                <a:gd name="connsiteY0" fmla="*/ 0 h 305699"/>
                <a:gd name="connsiteX1" fmla="*/ 0 w 298829"/>
                <a:gd name="connsiteY1" fmla="*/ 0 h 305699"/>
                <a:gd name="connsiteX2" fmla="*/ 255321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1" y="305699"/>
                  </a:lnTo>
                  <a:lnTo>
                    <a:pt x="298830" y="305699"/>
                  </a:lnTo>
                  <a:close/>
                </a:path>
              </a:pathLst>
            </a:custGeom>
            <a:grpFill/>
            <a:ln w="11442" cap="flat">
              <a:noFill/>
              <a:prstDash val="solid"/>
              <a:miter/>
            </a:ln>
          </p:spPr>
          <p:txBody>
            <a:bodyPr rtlCol="0" anchor="ctr"/>
            <a:lstStyle/>
            <a:p>
              <a:endParaRPr lang="en-US"/>
            </a:p>
          </p:txBody>
        </p:sp>
        <p:sp>
          <p:nvSpPr>
            <p:cNvPr id="2670" name="Freeform: Shape 2669">
              <a:extLst>
                <a:ext uri="{FF2B5EF4-FFF2-40B4-BE49-F238E27FC236}">
                  <a16:creationId xmlns:a16="http://schemas.microsoft.com/office/drawing/2014/main" id="{DD96DDC3-3045-483C-A9C4-7C04E9EE853C}"/>
                </a:ext>
              </a:extLst>
            </p:cNvPr>
            <p:cNvSpPr/>
            <p:nvPr/>
          </p:nvSpPr>
          <p:spPr>
            <a:xfrm>
              <a:off x="8902179" y="0"/>
              <a:ext cx="297684" cy="305699"/>
            </a:xfrm>
            <a:custGeom>
              <a:avLst/>
              <a:gdLst>
                <a:gd name="connsiteX0" fmla="*/ 42363 w 297684"/>
                <a:gd name="connsiteY0" fmla="*/ 0 h 305699"/>
                <a:gd name="connsiteX1" fmla="*/ 0 w 297684"/>
                <a:gd name="connsiteY1" fmla="*/ 0 h 305699"/>
                <a:gd name="connsiteX2" fmla="*/ 255321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1" y="305699"/>
                  </a:lnTo>
                  <a:lnTo>
                    <a:pt x="297684" y="305699"/>
                  </a:lnTo>
                  <a:close/>
                </a:path>
              </a:pathLst>
            </a:custGeom>
            <a:grpFill/>
            <a:ln w="11442" cap="flat">
              <a:noFill/>
              <a:prstDash val="solid"/>
              <a:miter/>
            </a:ln>
          </p:spPr>
          <p:txBody>
            <a:bodyPr rtlCol="0" anchor="ctr"/>
            <a:lstStyle/>
            <a:p>
              <a:endParaRPr lang="en-US"/>
            </a:p>
          </p:txBody>
        </p:sp>
        <p:sp>
          <p:nvSpPr>
            <p:cNvPr id="2671" name="Freeform: Shape 2670">
              <a:extLst>
                <a:ext uri="{FF2B5EF4-FFF2-40B4-BE49-F238E27FC236}">
                  <a16:creationId xmlns:a16="http://schemas.microsoft.com/office/drawing/2014/main" id="{96F3541D-AAE5-4F44-81AF-DE6DD2975132}"/>
                </a:ext>
              </a:extLst>
            </p:cNvPr>
            <p:cNvSpPr/>
            <p:nvPr/>
          </p:nvSpPr>
          <p:spPr>
            <a:xfrm>
              <a:off x="8680060" y="0"/>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30" y="305699"/>
                  </a:lnTo>
                  <a:close/>
                </a:path>
              </a:pathLst>
            </a:custGeom>
            <a:grpFill/>
            <a:ln w="11442" cap="flat">
              <a:noFill/>
              <a:prstDash val="solid"/>
              <a:miter/>
            </a:ln>
          </p:spPr>
          <p:txBody>
            <a:bodyPr rtlCol="0" anchor="ctr"/>
            <a:lstStyle/>
            <a:p>
              <a:endParaRPr lang="en-US"/>
            </a:p>
          </p:txBody>
        </p:sp>
        <p:sp>
          <p:nvSpPr>
            <p:cNvPr id="2672" name="Freeform: Shape 2671">
              <a:extLst>
                <a:ext uri="{FF2B5EF4-FFF2-40B4-BE49-F238E27FC236}">
                  <a16:creationId xmlns:a16="http://schemas.microsoft.com/office/drawing/2014/main" id="{8D9637E0-926D-424F-9A72-10EFECEC0EC2}"/>
                </a:ext>
              </a:extLst>
            </p:cNvPr>
            <p:cNvSpPr/>
            <p:nvPr/>
          </p:nvSpPr>
          <p:spPr>
            <a:xfrm>
              <a:off x="8459087" y="0"/>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30" y="305699"/>
                  </a:lnTo>
                  <a:close/>
                </a:path>
              </a:pathLst>
            </a:custGeom>
            <a:grpFill/>
            <a:ln w="11442" cap="flat">
              <a:noFill/>
              <a:prstDash val="solid"/>
              <a:miter/>
            </a:ln>
          </p:spPr>
          <p:txBody>
            <a:bodyPr rtlCol="0" anchor="ctr"/>
            <a:lstStyle/>
            <a:p>
              <a:endParaRPr lang="en-US"/>
            </a:p>
          </p:txBody>
        </p:sp>
        <p:sp>
          <p:nvSpPr>
            <p:cNvPr id="2673" name="Freeform: Shape 2672">
              <a:extLst>
                <a:ext uri="{FF2B5EF4-FFF2-40B4-BE49-F238E27FC236}">
                  <a16:creationId xmlns:a16="http://schemas.microsoft.com/office/drawing/2014/main" id="{3F5E25DF-6550-4652-95A5-3C0A2D73C671}"/>
                </a:ext>
              </a:extLst>
            </p:cNvPr>
            <p:cNvSpPr/>
            <p:nvPr/>
          </p:nvSpPr>
          <p:spPr>
            <a:xfrm>
              <a:off x="8238114" y="0"/>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2674" name="Freeform: Shape 2673">
              <a:extLst>
                <a:ext uri="{FF2B5EF4-FFF2-40B4-BE49-F238E27FC236}">
                  <a16:creationId xmlns:a16="http://schemas.microsoft.com/office/drawing/2014/main" id="{C6C4E135-48D1-4FD7-AA91-4AD8F5A5D705}"/>
                </a:ext>
              </a:extLst>
            </p:cNvPr>
            <p:cNvSpPr/>
            <p:nvPr/>
          </p:nvSpPr>
          <p:spPr>
            <a:xfrm>
              <a:off x="8017140" y="0"/>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2675" name="Freeform: Shape 2674">
              <a:extLst>
                <a:ext uri="{FF2B5EF4-FFF2-40B4-BE49-F238E27FC236}">
                  <a16:creationId xmlns:a16="http://schemas.microsoft.com/office/drawing/2014/main" id="{BE116557-8D6C-4281-BE9B-3C75D036D15B}"/>
                </a:ext>
              </a:extLst>
            </p:cNvPr>
            <p:cNvSpPr/>
            <p:nvPr/>
          </p:nvSpPr>
          <p:spPr>
            <a:xfrm>
              <a:off x="7796167" y="0"/>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2676" name="Freeform: Shape 2675">
              <a:extLst>
                <a:ext uri="{FF2B5EF4-FFF2-40B4-BE49-F238E27FC236}">
                  <a16:creationId xmlns:a16="http://schemas.microsoft.com/office/drawing/2014/main" id="{CB0A5094-EB93-42EE-9F2A-A9FD4DC42A8D}"/>
                </a:ext>
              </a:extLst>
            </p:cNvPr>
            <p:cNvSpPr/>
            <p:nvPr/>
          </p:nvSpPr>
          <p:spPr>
            <a:xfrm>
              <a:off x="7575193" y="0"/>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30" y="305699"/>
                  </a:lnTo>
                  <a:close/>
                </a:path>
              </a:pathLst>
            </a:custGeom>
            <a:grpFill/>
            <a:ln w="11442" cap="flat">
              <a:noFill/>
              <a:prstDash val="solid"/>
              <a:miter/>
            </a:ln>
          </p:spPr>
          <p:txBody>
            <a:bodyPr rtlCol="0" anchor="ctr"/>
            <a:lstStyle/>
            <a:p>
              <a:endParaRPr lang="en-US"/>
            </a:p>
          </p:txBody>
        </p:sp>
        <p:sp>
          <p:nvSpPr>
            <p:cNvPr id="2677" name="Freeform: Shape 2676">
              <a:extLst>
                <a:ext uri="{FF2B5EF4-FFF2-40B4-BE49-F238E27FC236}">
                  <a16:creationId xmlns:a16="http://schemas.microsoft.com/office/drawing/2014/main" id="{CB888F4B-DB1E-41CC-8085-EAE34F9BF8E2}"/>
                </a:ext>
              </a:extLst>
            </p:cNvPr>
            <p:cNvSpPr/>
            <p:nvPr/>
          </p:nvSpPr>
          <p:spPr>
            <a:xfrm>
              <a:off x="7354220" y="0"/>
              <a:ext cx="298829" cy="305699"/>
            </a:xfrm>
            <a:custGeom>
              <a:avLst/>
              <a:gdLst>
                <a:gd name="connsiteX0" fmla="*/ 42363 w 298829"/>
                <a:gd name="connsiteY0" fmla="*/ 0 h 305699"/>
                <a:gd name="connsiteX1" fmla="*/ 0 w 298829"/>
                <a:gd name="connsiteY1" fmla="*/ 0 h 305699"/>
                <a:gd name="connsiteX2" fmla="*/ 255321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1" y="305699"/>
                  </a:lnTo>
                  <a:lnTo>
                    <a:pt x="298830" y="305699"/>
                  </a:lnTo>
                  <a:close/>
                </a:path>
              </a:pathLst>
            </a:custGeom>
            <a:grpFill/>
            <a:ln w="11442" cap="flat">
              <a:noFill/>
              <a:prstDash val="solid"/>
              <a:miter/>
            </a:ln>
          </p:spPr>
          <p:txBody>
            <a:bodyPr rtlCol="0" anchor="ctr"/>
            <a:lstStyle/>
            <a:p>
              <a:endParaRPr lang="en-US"/>
            </a:p>
          </p:txBody>
        </p:sp>
        <p:sp>
          <p:nvSpPr>
            <p:cNvPr id="2678" name="Freeform: Shape 2677">
              <a:extLst>
                <a:ext uri="{FF2B5EF4-FFF2-40B4-BE49-F238E27FC236}">
                  <a16:creationId xmlns:a16="http://schemas.microsoft.com/office/drawing/2014/main" id="{53D9B7F5-F9D8-4720-95B9-8ECE98D32B04}"/>
                </a:ext>
              </a:extLst>
            </p:cNvPr>
            <p:cNvSpPr/>
            <p:nvPr/>
          </p:nvSpPr>
          <p:spPr>
            <a:xfrm>
              <a:off x="7133246" y="0"/>
              <a:ext cx="297684" cy="305699"/>
            </a:xfrm>
            <a:custGeom>
              <a:avLst/>
              <a:gdLst>
                <a:gd name="connsiteX0" fmla="*/ 42363 w 297684"/>
                <a:gd name="connsiteY0" fmla="*/ 0 h 305699"/>
                <a:gd name="connsiteX1" fmla="*/ 0 w 297684"/>
                <a:gd name="connsiteY1" fmla="*/ 0 h 305699"/>
                <a:gd name="connsiteX2" fmla="*/ 255321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1" y="305699"/>
                  </a:lnTo>
                  <a:lnTo>
                    <a:pt x="297684" y="305699"/>
                  </a:lnTo>
                  <a:close/>
                </a:path>
              </a:pathLst>
            </a:custGeom>
            <a:grpFill/>
            <a:ln w="11442" cap="flat">
              <a:noFill/>
              <a:prstDash val="solid"/>
              <a:miter/>
            </a:ln>
          </p:spPr>
          <p:txBody>
            <a:bodyPr rtlCol="0" anchor="ctr"/>
            <a:lstStyle/>
            <a:p>
              <a:endParaRPr lang="en-US"/>
            </a:p>
          </p:txBody>
        </p:sp>
        <p:sp>
          <p:nvSpPr>
            <p:cNvPr id="2679" name="Freeform: Shape 2678">
              <a:extLst>
                <a:ext uri="{FF2B5EF4-FFF2-40B4-BE49-F238E27FC236}">
                  <a16:creationId xmlns:a16="http://schemas.microsoft.com/office/drawing/2014/main" id="{C23A8127-1BEA-4EA8-8751-E4A8D7677D2A}"/>
                </a:ext>
              </a:extLst>
            </p:cNvPr>
            <p:cNvSpPr/>
            <p:nvPr/>
          </p:nvSpPr>
          <p:spPr>
            <a:xfrm>
              <a:off x="6911128" y="0"/>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30" y="305699"/>
                  </a:lnTo>
                  <a:close/>
                </a:path>
              </a:pathLst>
            </a:custGeom>
            <a:grpFill/>
            <a:ln w="11442" cap="flat">
              <a:noFill/>
              <a:prstDash val="solid"/>
              <a:miter/>
            </a:ln>
          </p:spPr>
          <p:txBody>
            <a:bodyPr rtlCol="0" anchor="ctr"/>
            <a:lstStyle/>
            <a:p>
              <a:endParaRPr lang="en-US"/>
            </a:p>
          </p:txBody>
        </p:sp>
        <p:sp>
          <p:nvSpPr>
            <p:cNvPr id="2680" name="Freeform: Shape 2679">
              <a:extLst>
                <a:ext uri="{FF2B5EF4-FFF2-40B4-BE49-F238E27FC236}">
                  <a16:creationId xmlns:a16="http://schemas.microsoft.com/office/drawing/2014/main" id="{D3D45C1C-811B-4E37-AC65-11344969C3A8}"/>
                </a:ext>
              </a:extLst>
            </p:cNvPr>
            <p:cNvSpPr/>
            <p:nvPr/>
          </p:nvSpPr>
          <p:spPr>
            <a:xfrm>
              <a:off x="6690155" y="0"/>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30" y="305699"/>
                  </a:lnTo>
                  <a:close/>
                </a:path>
              </a:pathLst>
            </a:custGeom>
            <a:grpFill/>
            <a:ln w="11442" cap="flat">
              <a:noFill/>
              <a:prstDash val="solid"/>
              <a:miter/>
            </a:ln>
          </p:spPr>
          <p:txBody>
            <a:bodyPr rtlCol="0" anchor="ctr"/>
            <a:lstStyle/>
            <a:p>
              <a:endParaRPr lang="en-US"/>
            </a:p>
          </p:txBody>
        </p:sp>
        <p:sp>
          <p:nvSpPr>
            <p:cNvPr id="2681" name="Freeform: Shape 2680">
              <a:extLst>
                <a:ext uri="{FF2B5EF4-FFF2-40B4-BE49-F238E27FC236}">
                  <a16:creationId xmlns:a16="http://schemas.microsoft.com/office/drawing/2014/main" id="{022BA0CC-523D-4A55-8433-F0D6C115DB37}"/>
                </a:ext>
              </a:extLst>
            </p:cNvPr>
            <p:cNvSpPr/>
            <p:nvPr/>
          </p:nvSpPr>
          <p:spPr>
            <a:xfrm>
              <a:off x="6469181" y="0"/>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2682" name="Freeform: Shape 2681">
              <a:extLst>
                <a:ext uri="{FF2B5EF4-FFF2-40B4-BE49-F238E27FC236}">
                  <a16:creationId xmlns:a16="http://schemas.microsoft.com/office/drawing/2014/main" id="{2E410E8D-F9D5-43D4-AEFB-3275ED7BF21B}"/>
                </a:ext>
              </a:extLst>
            </p:cNvPr>
            <p:cNvSpPr/>
            <p:nvPr/>
          </p:nvSpPr>
          <p:spPr>
            <a:xfrm>
              <a:off x="6248208" y="0"/>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2683" name="Freeform: Shape 2682">
              <a:extLst>
                <a:ext uri="{FF2B5EF4-FFF2-40B4-BE49-F238E27FC236}">
                  <a16:creationId xmlns:a16="http://schemas.microsoft.com/office/drawing/2014/main" id="{742BF402-9810-45E7-BFB1-3303F8A48DFC}"/>
                </a:ext>
              </a:extLst>
            </p:cNvPr>
            <p:cNvSpPr/>
            <p:nvPr/>
          </p:nvSpPr>
          <p:spPr>
            <a:xfrm>
              <a:off x="6027235" y="0"/>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2684" name="Freeform: Shape 2683">
              <a:extLst>
                <a:ext uri="{FF2B5EF4-FFF2-40B4-BE49-F238E27FC236}">
                  <a16:creationId xmlns:a16="http://schemas.microsoft.com/office/drawing/2014/main" id="{61FB47CA-BCF3-4A8A-B37C-0E00D81CB8E8}"/>
                </a:ext>
              </a:extLst>
            </p:cNvPr>
            <p:cNvSpPr/>
            <p:nvPr/>
          </p:nvSpPr>
          <p:spPr>
            <a:xfrm>
              <a:off x="5806261" y="0"/>
              <a:ext cx="298829" cy="305699"/>
            </a:xfrm>
            <a:custGeom>
              <a:avLst/>
              <a:gdLst>
                <a:gd name="connsiteX0" fmla="*/ 42363 w 298829"/>
                <a:gd name="connsiteY0" fmla="*/ 0 h 305699"/>
                <a:gd name="connsiteX1" fmla="*/ 0 w 298829"/>
                <a:gd name="connsiteY1" fmla="*/ 0 h 305699"/>
                <a:gd name="connsiteX2" fmla="*/ 255322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2" y="305699"/>
                  </a:lnTo>
                  <a:lnTo>
                    <a:pt x="298830" y="305699"/>
                  </a:lnTo>
                  <a:close/>
                </a:path>
              </a:pathLst>
            </a:custGeom>
            <a:grpFill/>
            <a:ln w="11442" cap="flat">
              <a:noFill/>
              <a:prstDash val="solid"/>
              <a:miter/>
            </a:ln>
          </p:spPr>
          <p:txBody>
            <a:bodyPr rtlCol="0" anchor="ctr"/>
            <a:lstStyle/>
            <a:p>
              <a:endParaRPr lang="en-US"/>
            </a:p>
          </p:txBody>
        </p:sp>
        <p:sp>
          <p:nvSpPr>
            <p:cNvPr id="2685" name="Freeform: Shape 2684">
              <a:extLst>
                <a:ext uri="{FF2B5EF4-FFF2-40B4-BE49-F238E27FC236}">
                  <a16:creationId xmlns:a16="http://schemas.microsoft.com/office/drawing/2014/main" id="{0704FDDF-14E6-4CED-940C-CB1F86CA34B1}"/>
                </a:ext>
              </a:extLst>
            </p:cNvPr>
            <p:cNvSpPr/>
            <p:nvPr/>
          </p:nvSpPr>
          <p:spPr>
            <a:xfrm>
              <a:off x="5585288" y="0"/>
              <a:ext cx="297684" cy="305699"/>
            </a:xfrm>
            <a:custGeom>
              <a:avLst/>
              <a:gdLst>
                <a:gd name="connsiteX0" fmla="*/ 42363 w 297684"/>
                <a:gd name="connsiteY0" fmla="*/ 0 h 305699"/>
                <a:gd name="connsiteX1" fmla="*/ 0 w 297684"/>
                <a:gd name="connsiteY1" fmla="*/ 0 h 305699"/>
                <a:gd name="connsiteX2" fmla="*/ 255321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1" y="305699"/>
                  </a:lnTo>
                  <a:lnTo>
                    <a:pt x="297684" y="305699"/>
                  </a:lnTo>
                  <a:close/>
                </a:path>
              </a:pathLst>
            </a:custGeom>
            <a:grpFill/>
            <a:ln w="11442" cap="flat">
              <a:noFill/>
              <a:prstDash val="solid"/>
              <a:miter/>
            </a:ln>
          </p:spPr>
          <p:txBody>
            <a:bodyPr rtlCol="0" anchor="ctr"/>
            <a:lstStyle/>
            <a:p>
              <a:endParaRPr lang="en-US"/>
            </a:p>
          </p:txBody>
        </p:sp>
        <p:sp>
          <p:nvSpPr>
            <p:cNvPr id="2686" name="Freeform: Shape 2685">
              <a:extLst>
                <a:ext uri="{FF2B5EF4-FFF2-40B4-BE49-F238E27FC236}">
                  <a16:creationId xmlns:a16="http://schemas.microsoft.com/office/drawing/2014/main" id="{52F18D37-BE26-4F37-B97C-B1CFD6B0C09F}"/>
                </a:ext>
              </a:extLst>
            </p:cNvPr>
            <p:cNvSpPr/>
            <p:nvPr/>
          </p:nvSpPr>
          <p:spPr>
            <a:xfrm>
              <a:off x="5364314" y="0"/>
              <a:ext cx="297684" cy="305699"/>
            </a:xfrm>
            <a:custGeom>
              <a:avLst/>
              <a:gdLst>
                <a:gd name="connsiteX0" fmla="*/ 42363 w 297684"/>
                <a:gd name="connsiteY0" fmla="*/ 0 h 305699"/>
                <a:gd name="connsiteX1" fmla="*/ 0 w 297684"/>
                <a:gd name="connsiteY1" fmla="*/ 0 h 305699"/>
                <a:gd name="connsiteX2" fmla="*/ 255321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1" y="305699"/>
                  </a:lnTo>
                  <a:lnTo>
                    <a:pt x="297684" y="305699"/>
                  </a:lnTo>
                  <a:close/>
                </a:path>
              </a:pathLst>
            </a:custGeom>
            <a:grpFill/>
            <a:ln w="11442" cap="flat">
              <a:noFill/>
              <a:prstDash val="solid"/>
              <a:miter/>
            </a:ln>
          </p:spPr>
          <p:txBody>
            <a:bodyPr rtlCol="0" anchor="ctr"/>
            <a:lstStyle/>
            <a:p>
              <a:endParaRPr lang="en-US"/>
            </a:p>
          </p:txBody>
        </p:sp>
        <p:sp>
          <p:nvSpPr>
            <p:cNvPr id="2687" name="Freeform: Shape 2686">
              <a:extLst>
                <a:ext uri="{FF2B5EF4-FFF2-40B4-BE49-F238E27FC236}">
                  <a16:creationId xmlns:a16="http://schemas.microsoft.com/office/drawing/2014/main" id="{C778FEA1-516D-42DF-B163-C726EB6E90D3}"/>
                </a:ext>
              </a:extLst>
            </p:cNvPr>
            <p:cNvSpPr/>
            <p:nvPr/>
          </p:nvSpPr>
          <p:spPr>
            <a:xfrm>
              <a:off x="5142196" y="0"/>
              <a:ext cx="298829" cy="305699"/>
            </a:xfrm>
            <a:custGeom>
              <a:avLst/>
              <a:gdLst>
                <a:gd name="connsiteX0" fmla="*/ 43508 w 298829"/>
                <a:gd name="connsiteY0" fmla="*/ 0 h 305699"/>
                <a:gd name="connsiteX1" fmla="*/ 0 w 298829"/>
                <a:gd name="connsiteY1" fmla="*/ 0 h 305699"/>
                <a:gd name="connsiteX2" fmla="*/ 256466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6" y="305699"/>
                  </a:lnTo>
                  <a:lnTo>
                    <a:pt x="298829" y="305699"/>
                  </a:lnTo>
                  <a:close/>
                </a:path>
              </a:pathLst>
            </a:custGeom>
            <a:grpFill/>
            <a:ln w="11442" cap="flat">
              <a:noFill/>
              <a:prstDash val="solid"/>
              <a:miter/>
            </a:ln>
          </p:spPr>
          <p:txBody>
            <a:bodyPr rtlCol="0" anchor="ctr"/>
            <a:lstStyle/>
            <a:p>
              <a:endParaRPr lang="en-US"/>
            </a:p>
          </p:txBody>
        </p:sp>
        <p:sp>
          <p:nvSpPr>
            <p:cNvPr id="2688" name="Freeform: Shape 2687">
              <a:extLst>
                <a:ext uri="{FF2B5EF4-FFF2-40B4-BE49-F238E27FC236}">
                  <a16:creationId xmlns:a16="http://schemas.microsoft.com/office/drawing/2014/main" id="{6DA79AA2-A9D7-4FDF-9B87-78560A823211}"/>
                </a:ext>
              </a:extLst>
            </p:cNvPr>
            <p:cNvSpPr/>
            <p:nvPr/>
          </p:nvSpPr>
          <p:spPr>
            <a:xfrm>
              <a:off x="4921222" y="0"/>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sp>
          <p:nvSpPr>
            <p:cNvPr id="2689" name="Freeform: Shape 2688">
              <a:extLst>
                <a:ext uri="{FF2B5EF4-FFF2-40B4-BE49-F238E27FC236}">
                  <a16:creationId xmlns:a16="http://schemas.microsoft.com/office/drawing/2014/main" id="{77726034-937F-4B71-8EBB-6C5B107F8D70}"/>
                </a:ext>
              </a:extLst>
            </p:cNvPr>
            <p:cNvSpPr/>
            <p:nvPr/>
          </p:nvSpPr>
          <p:spPr>
            <a:xfrm>
              <a:off x="4700249" y="0"/>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2690" name="Freeform: Shape 2689">
              <a:extLst>
                <a:ext uri="{FF2B5EF4-FFF2-40B4-BE49-F238E27FC236}">
                  <a16:creationId xmlns:a16="http://schemas.microsoft.com/office/drawing/2014/main" id="{3D27051B-529D-420E-B43C-4A74DA90514C}"/>
                </a:ext>
              </a:extLst>
            </p:cNvPr>
            <p:cNvSpPr/>
            <p:nvPr/>
          </p:nvSpPr>
          <p:spPr>
            <a:xfrm>
              <a:off x="4479276" y="0"/>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2691" name="Freeform: Shape 2690">
              <a:extLst>
                <a:ext uri="{FF2B5EF4-FFF2-40B4-BE49-F238E27FC236}">
                  <a16:creationId xmlns:a16="http://schemas.microsoft.com/office/drawing/2014/main" id="{4B0B56DF-F667-4986-AA01-7C75E7136113}"/>
                </a:ext>
              </a:extLst>
            </p:cNvPr>
            <p:cNvSpPr/>
            <p:nvPr/>
          </p:nvSpPr>
          <p:spPr>
            <a:xfrm>
              <a:off x="4258302" y="0"/>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sp>
          <p:nvSpPr>
            <p:cNvPr id="2692" name="Freeform: Shape 2691">
              <a:extLst>
                <a:ext uri="{FF2B5EF4-FFF2-40B4-BE49-F238E27FC236}">
                  <a16:creationId xmlns:a16="http://schemas.microsoft.com/office/drawing/2014/main" id="{5BAAB82B-FA65-4F55-AE28-F5AFE8F7ADA2}"/>
                </a:ext>
              </a:extLst>
            </p:cNvPr>
            <p:cNvSpPr/>
            <p:nvPr/>
          </p:nvSpPr>
          <p:spPr>
            <a:xfrm>
              <a:off x="4037329" y="0"/>
              <a:ext cx="298829" cy="305699"/>
            </a:xfrm>
            <a:custGeom>
              <a:avLst/>
              <a:gdLst>
                <a:gd name="connsiteX0" fmla="*/ 42363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2693" name="Freeform: Shape 2692">
              <a:extLst>
                <a:ext uri="{FF2B5EF4-FFF2-40B4-BE49-F238E27FC236}">
                  <a16:creationId xmlns:a16="http://schemas.microsoft.com/office/drawing/2014/main" id="{7F99A730-E28D-471A-971E-8DC8A3EB6E82}"/>
                </a:ext>
              </a:extLst>
            </p:cNvPr>
            <p:cNvSpPr/>
            <p:nvPr/>
          </p:nvSpPr>
          <p:spPr>
            <a:xfrm>
              <a:off x="3816355" y="0"/>
              <a:ext cx="297684" cy="305699"/>
            </a:xfrm>
            <a:custGeom>
              <a:avLst/>
              <a:gdLst>
                <a:gd name="connsiteX0" fmla="*/ 42363 w 297684"/>
                <a:gd name="connsiteY0" fmla="*/ 0 h 305699"/>
                <a:gd name="connsiteX1" fmla="*/ 0 w 297684"/>
                <a:gd name="connsiteY1" fmla="*/ 0 h 305699"/>
                <a:gd name="connsiteX2" fmla="*/ 255322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2" y="305699"/>
                  </a:lnTo>
                  <a:lnTo>
                    <a:pt x="297684" y="305699"/>
                  </a:lnTo>
                  <a:close/>
                </a:path>
              </a:pathLst>
            </a:custGeom>
            <a:grpFill/>
            <a:ln w="11442" cap="flat">
              <a:noFill/>
              <a:prstDash val="solid"/>
              <a:miter/>
            </a:ln>
          </p:spPr>
          <p:txBody>
            <a:bodyPr rtlCol="0" anchor="ctr"/>
            <a:lstStyle/>
            <a:p>
              <a:endParaRPr lang="en-US"/>
            </a:p>
          </p:txBody>
        </p:sp>
        <p:sp>
          <p:nvSpPr>
            <p:cNvPr id="2694" name="Freeform: Shape 2693">
              <a:extLst>
                <a:ext uri="{FF2B5EF4-FFF2-40B4-BE49-F238E27FC236}">
                  <a16:creationId xmlns:a16="http://schemas.microsoft.com/office/drawing/2014/main" id="{9AF914A1-22BC-4E8C-8E29-B0A63CD0579E}"/>
                </a:ext>
              </a:extLst>
            </p:cNvPr>
            <p:cNvSpPr/>
            <p:nvPr/>
          </p:nvSpPr>
          <p:spPr>
            <a:xfrm>
              <a:off x="3594237" y="0"/>
              <a:ext cx="298829" cy="305699"/>
            </a:xfrm>
            <a:custGeom>
              <a:avLst/>
              <a:gdLst>
                <a:gd name="connsiteX0" fmla="*/ 43508 w 298829"/>
                <a:gd name="connsiteY0" fmla="*/ 0 h 305699"/>
                <a:gd name="connsiteX1" fmla="*/ 0 w 298829"/>
                <a:gd name="connsiteY1" fmla="*/ 0 h 305699"/>
                <a:gd name="connsiteX2" fmla="*/ 256466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6" y="305699"/>
                  </a:lnTo>
                  <a:lnTo>
                    <a:pt x="298829" y="305699"/>
                  </a:lnTo>
                  <a:close/>
                </a:path>
              </a:pathLst>
            </a:custGeom>
            <a:grpFill/>
            <a:ln w="11442" cap="flat">
              <a:noFill/>
              <a:prstDash val="solid"/>
              <a:miter/>
            </a:ln>
          </p:spPr>
          <p:txBody>
            <a:bodyPr rtlCol="0" anchor="ctr"/>
            <a:lstStyle/>
            <a:p>
              <a:endParaRPr lang="en-US"/>
            </a:p>
          </p:txBody>
        </p:sp>
        <p:sp>
          <p:nvSpPr>
            <p:cNvPr id="2695" name="Freeform: Shape 2694">
              <a:extLst>
                <a:ext uri="{FF2B5EF4-FFF2-40B4-BE49-F238E27FC236}">
                  <a16:creationId xmlns:a16="http://schemas.microsoft.com/office/drawing/2014/main" id="{5D3E491A-C2B7-47F9-B31B-166426F4E072}"/>
                </a:ext>
              </a:extLst>
            </p:cNvPr>
            <p:cNvSpPr/>
            <p:nvPr/>
          </p:nvSpPr>
          <p:spPr>
            <a:xfrm>
              <a:off x="3373264" y="0"/>
              <a:ext cx="298829" cy="305699"/>
            </a:xfrm>
            <a:custGeom>
              <a:avLst/>
              <a:gdLst>
                <a:gd name="connsiteX0" fmla="*/ 43508 w 298829"/>
                <a:gd name="connsiteY0" fmla="*/ 0 h 305699"/>
                <a:gd name="connsiteX1" fmla="*/ 0 w 298829"/>
                <a:gd name="connsiteY1" fmla="*/ 0 h 305699"/>
                <a:gd name="connsiteX2" fmla="*/ 256466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6" y="305699"/>
                  </a:lnTo>
                  <a:lnTo>
                    <a:pt x="298829" y="305699"/>
                  </a:lnTo>
                  <a:close/>
                </a:path>
              </a:pathLst>
            </a:custGeom>
            <a:grpFill/>
            <a:ln w="11442" cap="flat">
              <a:noFill/>
              <a:prstDash val="solid"/>
              <a:miter/>
            </a:ln>
          </p:spPr>
          <p:txBody>
            <a:bodyPr rtlCol="0" anchor="ctr"/>
            <a:lstStyle/>
            <a:p>
              <a:endParaRPr lang="en-US"/>
            </a:p>
          </p:txBody>
        </p:sp>
        <p:sp>
          <p:nvSpPr>
            <p:cNvPr id="2696" name="Freeform: Shape 2695">
              <a:extLst>
                <a:ext uri="{FF2B5EF4-FFF2-40B4-BE49-F238E27FC236}">
                  <a16:creationId xmlns:a16="http://schemas.microsoft.com/office/drawing/2014/main" id="{5360D06E-0E08-4051-A910-B75662F03385}"/>
                </a:ext>
              </a:extLst>
            </p:cNvPr>
            <p:cNvSpPr/>
            <p:nvPr/>
          </p:nvSpPr>
          <p:spPr>
            <a:xfrm>
              <a:off x="3152290" y="0"/>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sp>
          <p:nvSpPr>
            <p:cNvPr id="2697" name="Freeform: Shape 2696">
              <a:extLst>
                <a:ext uri="{FF2B5EF4-FFF2-40B4-BE49-F238E27FC236}">
                  <a16:creationId xmlns:a16="http://schemas.microsoft.com/office/drawing/2014/main" id="{090F9013-DA07-4580-AEE2-80B150EE23AC}"/>
                </a:ext>
              </a:extLst>
            </p:cNvPr>
            <p:cNvSpPr/>
            <p:nvPr/>
          </p:nvSpPr>
          <p:spPr>
            <a:xfrm>
              <a:off x="2931317" y="0"/>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2698" name="Freeform: Shape 2697">
              <a:extLst>
                <a:ext uri="{FF2B5EF4-FFF2-40B4-BE49-F238E27FC236}">
                  <a16:creationId xmlns:a16="http://schemas.microsoft.com/office/drawing/2014/main" id="{0FDF03C7-673E-4C39-B305-95595EB25C5C}"/>
                </a:ext>
              </a:extLst>
            </p:cNvPr>
            <p:cNvSpPr/>
            <p:nvPr/>
          </p:nvSpPr>
          <p:spPr>
            <a:xfrm>
              <a:off x="2710344" y="0"/>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2699" name="Freeform: Shape 2698">
              <a:extLst>
                <a:ext uri="{FF2B5EF4-FFF2-40B4-BE49-F238E27FC236}">
                  <a16:creationId xmlns:a16="http://schemas.microsoft.com/office/drawing/2014/main" id="{4CD913A1-207E-4BE6-8153-7B52CE2C124B}"/>
                </a:ext>
              </a:extLst>
            </p:cNvPr>
            <p:cNvSpPr/>
            <p:nvPr/>
          </p:nvSpPr>
          <p:spPr>
            <a:xfrm>
              <a:off x="2489370" y="0"/>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sp>
          <p:nvSpPr>
            <p:cNvPr id="2700" name="Freeform: Shape 2699">
              <a:extLst>
                <a:ext uri="{FF2B5EF4-FFF2-40B4-BE49-F238E27FC236}">
                  <a16:creationId xmlns:a16="http://schemas.microsoft.com/office/drawing/2014/main" id="{71F5AD88-1B73-4009-B2E3-E656A6EBFF23}"/>
                </a:ext>
              </a:extLst>
            </p:cNvPr>
            <p:cNvSpPr/>
            <p:nvPr/>
          </p:nvSpPr>
          <p:spPr>
            <a:xfrm>
              <a:off x="2268397" y="0"/>
              <a:ext cx="298829" cy="305699"/>
            </a:xfrm>
            <a:custGeom>
              <a:avLst/>
              <a:gdLst>
                <a:gd name="connsiteX0" fmla="*/ 42363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2701" name="Freeform: Shape 2700">
              <a:extLst>
                <a:ext uri="{FF2B5EF4-FFF2-40B4-BE49-F238E27FC236}">
                  <a16:creationId xmlns:a16="http://schemas.microsoft.com/office/drawing/2014/main" id="{DCDAD400-AE08-4208-A85C-086876693322}"/>
                </a:ext>
              </a:extLst>
            </p:cNvPr>
            <p:cNvSpPr/>
            <p:nvPr/>
          </p:nvSpPr>
          <p:spPr>
            <a:xfrm>
              <a:off x="2047423" y="0"/>
              <a:ext cx="297684" cy="305699"/>
            </a:xfrm>
            <a:custGeom>
              <a:avLst/>
              <a:gdLst>
                <a:gd name="connsiteX0" fmla="*/ 42363 w 297684"/>
                <a:gd name="connsiteY0" fmla="*/ 0 h 305699"/>
                <a:gd name="connsiteX1" fmla="*/ 0 w 297684"/>
                <a:gd name="connsiteY1" fmla="*/ 0 h 305699"/>
                <a:gd name="connsiteX2" fmla="*/ 255322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2" y="305699"/>
                  </a:lnTo>
                  <a:lnTo>
                    <a:pt x="297684" y="305699"/>
                  </a:lnTo>
                  <a:close/>
                </a:path>
              </a:pathLst>
            </a:custGeom>
            <a:grpFill/>
            <a:ln w="11442" cap="flat">
              <a:noFill/>
              <a:prstDash val="solid"/>
              <a:miter/>
            </a:ln>
          </p:spPr>
          <p:txBody>
            <a:bodyPr rtlCol="0" anchor="ctr"/>
            <a:lstStyle/>
            <a:p>
              <a:endParaRPr lang="en-US"/>
            </a:p>
          </p:txBody>
        </p:sp>
        <p:sp>
          <p:nvSpPr>
            <p:cNvPr id="2702" name="Freeform: Shape 2701">
              <a:extLst>
                <a:ext uri="{FF2B5EF4-FFF2-40B4-BE49-F238E27FC236}">
                  <a16:creationId xmlns:a16="http://schemas.microsoft.com/office/drawing/2014/main" id="{9AF61A9A-BB8E-442C-B875-44F08D086BB4}"/>
                </a:ext>
              </a:extLst>
            </p:cNvPr>
            <p:cNvSpPr/>
            <p:nvPr/>
          </p:nvSpPr>
          <p:spPr>
            <a:xfrm>
              <a:off x="1825305" y="0"/>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29" y="305699"/>
                  </a:lnTo>
                  <a:close/>
                </a:path>
              </a:pathLst>
            </a:custGeom>
            <a:grpFill/>
            <a:ln w="11442" cap="flat">
              <a:noFill/>
              <a:prstDash val="solid"/>
              <a:miter/>
            </a:ln>
          </p:spPr>
          <p:txBody>
            <a:bodyPr rtlCol="0" anchor="ctr"/>
            <a:lstStyle/>
            <a:p>
              <a:endParaRPr lang="en-US"/>
            </a:p>
          </p:txBody>
        </p:sp>
        <p:sp>
          <p:nvSpPr>
            <p:cNvPr id="2703" name="Freeform: Shape 2702">
              <a:extLst>
                <a:ext uri="{FF2B5EF4-FFF2-40B4-BE49-F238E27FC236}">
                  <a16:creationId xmlns:a16="http://schemas.microsoft.com/office/drawing/2014/main" id="{A163D7A4-EF5E-4F88-9F7A-5BC3BC592CA4}"/>
                </a:ext>
              </a:extLst>
            </p:cNvPr>
            <p:cNvSpPr/>
            <p:nvPr/>
          </p:nvSpPr>
          <p:spPr>
            <a:xfrm>
              <a:off x="1604332" y="0"/>
              <a:ext cx="298829" cy="305699"/>
            </a:xfrm>
            <a:custGeom>
              <a:avLst/>
              <a:gdLst>
                <a:gd name="connsiteX0" fmla="*/ 43508 w 298829"/>
                <a:gd name="connsiteY0" fmla="*/ 0 h 305699"/>
                <a:gd name="connsiteX1" fmla="*/ 0 w 298829"/>
                <a:gd name="connsiteY1" fmla="*/ 0 h 305699"/>
                <a:gd name="connsiteX2" fmla="*/ 256466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6" y="305699"/>
                  </a:lnTo>
                  <a:lnTo>
                    <a:pt x="298829" y="305699"/>
                  </a:lnTo>
                  <a:close/>
                </a:path>
              </a:pathLst>
            </a:custGeom>
            <a:grpFill/>
            <a:ln w="11442" cap="flat">
              <a:noFill/>
              <a:prstDash val="solid"/>
              <a:miter/>
            </a:ln>
          </p:spPr>
          <p:txBody>
            <a:bodyPr rtlCol="0" anchor="ctr"/>
            <a:lstStyle/>
            <a:p>
              <a:endParaRPr lang="en-US"/>
            </a:p>
          </p:txBody>
        </p:sp>
        <p:sp>
          <p:nvSpPr>
            <p:cNvPr id="2704" name="Freeform: Shape 2703">
              <a:extLst>
                <a:ext uri="{FF2B5EF4-FFF2-40B4-BE49-F238E27FC236}">
                  <a16:creationId xmlns:a16="http://schemas.microsoft.com/office/drawing/2014/main" id="{7791D14F-5900-4DF0-BC30-D874FC8E2999}"/>
                </a:ext>
              </a:extLst>
            </p:cNvPr>
            <p:cNvSpPr/>
            <p:nvPr/>
          </p:nvSpPr>
          <p:spPr>
            <a:xfrm>
              <a:off x="1383358" y="0"/>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sp>
          <p:nvSpPr>
            <p:cNvPr id="2705" name="Freeform: Shape 2704">
              <a:extLst>
                <a:ext uri="{FF2B5EF4-FFF2-40B4-BE49-F238E27FC236}">
                  <a16:creationId xmlns:a16="http://schemas.microsoft.com/office/drawing/2014/main" id="{BC638EB8-9EED-4261-A6C5-AEA3F5FAD377}"/>
                </a:ext>
              </a:extLst>
            </p:cNvPr>
            <p:cNvSpPr/>
            <p:nvPr/>
          </p:nvSpPr>
          <p:spPr>
            <a:xfrm>
              <a:off x="1162385" y="0"/>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sp>
          <p:nvSpPr>
            <p:cNvPr id="2706" name="Freeform: Shape 2705">
              <a:extLst>
                <a:ext uri="{FF2B5EF4-FFF2-40B4-BE49-F238E27FC236}">
                  <a16:creationId xmlns:a16="http://schemas.microsoft.com/office/drawing/2014/main" id="{D857D206-278D-44A8-88D2-16D1E602A5EA}"/>
                </a:ext>
              </a:extLst>
            </p:cNvPr>
            <p:cNvSpPr/>
            <p:nvPr/>
          </p:nvSpPr>
          <p:spPr>
            <a:xfrm>
              <a:off x="941411" y="0"/>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sp>
          <p:nvSpPr>
            <p:cNvPr id="2707" name="Freeform: Shape 2706">
              <a:extLst>
                <a:ext uri="{FF2B5EF4-FFF2-40B4-BE49-F238E27FC236}">
                  <a16:creationId xmlns:a16="http://schemas.microsoft.com/office/drawing/2014/main" id="{2734574C-ACA7-47D1-B4DF-A1ED0C6B043A}"/>
                </a:ext>
              </a:extLst>
            </p:cNvPr>
            <p:cNvSpPr/>
            <p:nvPr/>
          </p:nvSpPr>
          <p:spPr>
            <a:xfrm>
              <a:off x="720438" y="0"/>
              <a:ext cx="298829" cy="305699"/>
            </a:xfrm>
            <a:custGeom>
              <a:avLst/>
              <a:gdLst>
                <a:gd name="connsiteX0" fmla="*/ 42363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sp>
          <p:nvSpPr>
            <p:cNvPr id="2708" name="Freeform: Shape 2707">
              <a:extLst>
                <a:ext uri="{FF2B5EF4-FFF2-40B4-BE49-F238E27FC236}">
                  <a16:creationId xmlns:a16="http://schemas.microsoft.com/office/drawing/2014/main" id="{C4E64F89-7E4D-44C1-A14F-6F7C5952FC45}"/>
                </a:ext>
              </a:extLst>
            </p:cNvPr>
            <p:cNvSpPr/>
            <p:nvPr/>
          </p:nvSpPr>
          <p:spPr>
            <a:xfrm>
              <a:off x="499464" y="0"/>
              <a:ext cx="297684" cy="305699"/>
            </a:xfrm>
            <a:custGeom>
              <a:avLst/>
              <a:gdLst>
                <a:gd name="connsiteX0" fmla="*/ 42363 w 297684"/>
                <a:gd name="connsiteY0" fmla="*/ 0 h 305699"/>
                <a:gd name="connsiteX1" fmla="*/ 0 w 297684"/>
                <a:gd name="connsiteY1" fmla="*/ 0 h 305699"/>
                <a:gd name="connsiteX2" fmla="*/ 255322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2" y="305699"/>
                  </a:lnTo>
                  <a:lnTo>
                    <a:pt x="297684" y="305699"/>
                  </a:lnTo>
                  <a:close/>
                </a:path>
              </a:pathLst>
            </a:custGeom>
            <a:grpFill/>
            <a:ln w="11442" cap="flat">
              <a:noFill/>
              <a:prstDash val="solid"/>
              <a:miter/>
            </a:ln>
          </p:spPr>
          <p:txBody>
            <a:bodyPr rtlCol="0" anchor="ctr"/>
            <a:lstStyle/>
            <a:p>
              <a:endParaRPr lang="en-US"/>
            </a:p>
          </p:txBody>
        </p:sp>
        <p:sp>
          <p:nvSpPr>
            <p:cNvPr id="2709" name="Freeform: Shape 2708">
              <a:extLst>
                <a:ext uri="{FF2B5EF4-FFF2-40B4-BE49-F238E27FC236}">
                  <a16:creationId xmlns:a16="http://schemas.microsoft.com/office/drawing/2014/main" id="{94DF4589-857A-47B3-BD2C-6C1FA2C85F03}"/>
                </a:ext>
              </a:extLst>
            </p:cNvPr>
            <p:cNvSpPr/>
            <p:nvPr/>
          </p:nvSpPr>
          <p:spPr>
            <a:xfrm>
              <a:off x="278491" y="0"/>
              <a:ext cx="297684" cy="305699"/>
            </a:xfrm>
            <a:custGeom>
              <a:avLst/>
              <a:gdLst>
                <a:gd name="connsiteX0" fmla="*/ 42363 w 297684"/>
                <a:gd name="connsiteY0" fmla="*/ 0 h 305699"/>
                <a:gd name="connsiteX1" fmla="*/ 0 w 297684"/>
                <a:gd name="connsiteY1" fmla="*/ 0 h 305699"/>
                <a:gd name="connsiteX2" fmla="*/ 255322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2" y="305699"/>
                  </a:lnTo>
                  <a:lnTo>
                    <a:pt x="297684" y="305699"/>
                  </a:lnTo>
                  <a:close/>
                </a:path>
              </a:pathLst>
            </a:custGeom>
            <a:grpFill/>
            <a:ln w="11442" cap="flat">
              <a:noFill/>
              <a:prstDash val="solid"/>
              <a:miter/>
            </a:ln>
          </p:spPr>
          <p:txBody>
            <a:bodyPr rtlCol="0" anchor="ctr"/>
            <a:lstStyle/>
            <a:p>
              <a:endParaRPr lang="en-US"/>
            </a:p>
          </p:txBody>
        </p:sp>
        <p:sp>
          <p:nvSpPr>
            <p:cNvPr id="2710" name="Freeform: Shape 2709">
              <a:extLst>
                <a:ext uri="{FF2B5EF4-FFF2-40B4-BE49-F238E27FC236}">
                  <a16:creationId xmlns:a16="http://schemas.microsoft.com/office/drawing/2014/main" id="{E5F1AC47-C5E2-492B-9EA0-2AAE69CE2E90}"/>
                </a:ext>
              </a:extLst>
            </p:cNvPr>
            <p:cNvSpPr/>
            <p:nvPr/>
          </p:nvSpPr>
          <p:spPr>
            <a:xfrm>
              <a:off x="56373" y="0"/>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29" y="305699"/>
                  </a:lnTo>
                  <a:close/>
                </a:path>
              </a:pathLst>
            </a:custGeom>
            <a:grpFill/>
            <a:ln w="11442" cap="flat">
              <a:noFill/>
              <a:prstDash val="solid"/>
              <a:miter/>
            </a:ln>
          </p:spPr>
          <p:txBody>
            <a:bodyPr rtlCol="0" anchor="ctr"/>
            <a:lstStyle/>
            <a:p>
              <a:endParaRPr lang="en-US"/>
            </a:p>
          </p:txBody>
        </p:sp>
        <p:sp>
          <p:nvSpPr>
            <p:cNvPr id="2711" name="Freeform: Shape 2710">
              <a:extLst>
                <a:ext uri="{FF2B5EF4-FFF2-40B4-BE49-F238E27FC236}">
                  <a16:creationId xmlns:a16="http://schemas.microsoft.com/office/drawing/2014/main" id="{4CFDFE40-C227-4A0A-88DC-1A3A25D758E2}"/>
                </a:ext>
              </a:extLst>
            </p:cNvPr>
            <p:cNvSpPr/>
            <p:nvPr/>
          </p:nvSpPr>
          <p:spPr>
            <a:xfrm>
              <a:off x="-164600" y="0"/>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sp>
          <p:nvSpPr>
            <p:cNvPr id="2712" name="Freeform: Shape 2711">
              <a:extLst>
                <a:ext uri="{FF2B5EF4-FFF2-40B4-BE49-F238E27FC236}">
                  <a16:creationId xmlns:a16="http://schemas.microsoft.com/office/drawing/2014/main" id="{F5BD78DF-701F-4FFC-B576-71F28716FBD6}"/>
                </a:ext>
              </a:extLst>
            </p:cNvPr>
            <p:cNvSpPr/>
            <p:nvPr/>
          </p:nvSpPr>
          <p:spPr>
            <a:xfrm>
              <a:off x="-385573" y="0"/>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sp>
          <p:nvSpPr>
            <p:cNvPr id="2713" name="Freeform: Shape 2712">
              <a:extLst>
                <a:ext uri="{FF2B5EF4-FFF2-40B4-BE49-F238E27FC236}">
                  <a16:creationId xmlns:a16="http://schemas.microsoft.com/office/drawing/2014/main" id="{8BCC6C6E-C4D0-4F79-B4D9-DD81A20BA059}"/>
                </a:ext>
              </a:extLst>
            </p:cNvPr>
            <p:cNvSpPr/>
            <p:nvPr/>
          </p:nvSpPr>
          <p:spPr>
            <a:xfrm>
              <a:off x="-606547" y="0"/>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grpSp>
      <p:grpSp>
        <p:nvGrpSpPr>
          <p:cNvPr id="2714" name="Graphic 60">
            <a:extLst>
              <a:ext uri="{FF2B5EF4-FFF2-40B4-BE49-F238E27FC236}">
                <a16:creationId xmlns:a16="http://schemas.microsoft.com/office/drawing/2014/main" id="{06635C7B-7F48-4B60-A0A3-550DB46427B7}"/>
              </a:ext>
            </a:extLst>
          </p:cNvPr>
          <p:cNvGrpSpPr/>
          <p:nvPr userDrawn="1"/>
        </p:nvGrpSpPr>
        <p:grpSpPr>
          <a:xfrm>
            <a:off x="-807721" y="5125233"/>
            <a:ext cx="14449142" cy="309134"/>
            <a:chOff x="-640081" y="436591"/>
            <a:chExt cx="14449142" cy="309134"/>
          </a:xfrm>
          <a:solidFill>
            <a:srgbClr val="F2F2F2">
              <a:alpha val="5098"/>
            </a:srgbClr>
          </a:solidFill>
        </p:grpSpPr>
        <p:sp>
          <p:nvSpPr>
            <p:cNvPr id="2715" name="Freeform: Shape 2714">
              <a:extLst>
                <a:ext uri="{FF2B5EF4-FFF2-40B4-BE49-F238E27FC236}">
                  <a16:creationId xmlns:a16="http://schemas.microsoft.com/office/drawing/2014/main" id="{D2E45BAA-F3E2-4054-9D29-EA52CCB49603}"/>
                </a:ext>
              </a:extLst>
            </p:cNvPr>
            <p:cNvSpPr/>
            <p:nvPr/>
          </p:nvSpPr>
          <p:spPr>
            <a:xfrm>
              <a:off x="13511376" y="436591"/>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29" y="305699"/>
                  </a:lnTo>
                  <a:close/>
                </a:path>
              </a:pathLst>
            </a:custGeom>
            <a:grpFill/>
            <a:ln w="11442" cap="flat">
              <a:noFill/>
              <a:prstDash val="solid"/>
              <a:miter/>
            </a:ln>
          </p:spPr>
          <p:txBody>
            <a:bodyPr rtlCol="0" anchor="ctr"/>
            <a:lstStyle/>
            <a:p>
              <a:endParaRPr lang="en-US"/>
            </a:p>
          </p:txBody>
        </p:sp>
        <p:sp>
          <p:nvSpPr>
            <p:cNvPr id="2716" name="Freeform: Shape 2715">
              <a:extLst>
                <a:ext uri="{FF2B5EF4-FFF2-40B4-BE49-F238E27FC236}">
                  <a16:creationId xmlns:a16="http://schemas.microsoft.com/office/drawing/2014/main" id="{8DE36710-A0A8-44D1-80D3-EC45398F631A}"/>
                </a:ext>
              </a:extLst>
            </p:cNvPr>
            <p:cNvSpPr/>
            <p:nvPr/>
          </p:nvSpPr>
          <p:spPr>
            <a:xfrm>
              <a:off x="13290402" y="436591"/>
              <a:ext cx="298830" cy="305699"/>
            </a:xfrm>
            <a:custGeom>
              <a:avLst/>
              <a:gdLst>
                <a:gd name="connsiteX0" fmla="*/ 43508 w 298830"/>
                <a:gd name="connsiteY0" fmla="*/ 0 h 305699"/>
                <a:gd name="connsiteX1" fmla="*/ 0 w 298830"/>
                <a:gd name="connsiteY1" fmla="*/ 0 h 305699"/>
                <a:gd name="connsiteX2" fmla="*/ 255322 w 298830"/>
                <a:gd name="connsiteY2" fmla="*/ 305699 h 305699"/>
                <a:gd name="connsiteX3" fmla="*/ 298830 w 298830"/>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30" h="305699">
                  <a:moveTo>
                    <a:pt x="43508" y="0"/>
                  </a:moveTo>
                  <a:lnTo>
                    <a:pt x="0" y="0"/>
                  </a:lnTo>
                  <a:lnTo>
                    <a:pt x="255322" y="305699"/>
                  </a:lnTo>
                  <a:lnTo>
                    <a:pt x="298830" y="305699"/>
                  </a:lnTo>
                  <a:close/>
                </a:path>
              </a:pathLst>
            </a:custGeom>
            <a:grpFill/>
            <a:ln w="11442" cap="flat">
              <a:noFill/>
              <a:prstDash val="solid"/>
              <a:miter/>
            </a:ln>
          </p:spPr>
          <p:txBody>
            <a:bodyPr rtlCol="0" anchor="ctr"/>
            <a:lstStyle/>
            <a:p>
              <a:endParaRPr lang="en-US"/>
            </a:p>
          </p:txBody>
        </p:sp>
        <p:sp>
          <p:nvSpPr>
            <p:cNvPr id="2717" name="Freeform: Shape 2716">
              <a:extLst>
                <a:ext uri="{FF2B5EF4-FFF2-40B4-BE49-F238E27FC236}">
                  <a16:creationId xmlns:a16="http://schemas.microsoft.com/office/drawing/2014/main" id="{1D8024F5-A7C2-4A1E-A252-68C7AFC3E135}"/>
                </a:ext>
              </a:extLst>
            </p:cNvPr>
            <p:cNvSpPr/>
            <p:nvPr/>
          </p:nvSpPr>
          <p:spPr>
            <a:xfrm>
              <a:off x="13069430" y="436591"/>
              <a:ext cx="298829" cy="305699"/>
            </a:xfrm>
            <a:custGeom>
              <a:avLst/>
              <a:gdLst>
                <a:gd name="connsiteX0" fmla="*/ 43507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7"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2718" name="Freeform: Shape 2717">
              <a:extLst>
                <a:ext uri="{FF2B5EF4-FFF2-40B4-BE49-F238E27FC236}">
                  <a16:creationId xmlns:a16="http://schemas.microsoft.com/office/drawing/2014/main" id="{6731473A-4CBA-46C5-BC1C-4A8D15D80FC0}"/>
                </a:ext>
              </a:extLst>
            </p:cNvPr>
            <p:cNvSpPr/>
            <p:nvPr/>
          </p:nvSpPr>
          <p:spPr>
            <a:xfrm>
              <a:off x="12848456"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sp>
          <p:nvSpPr>
            <p:cNvPr id="2719" name="Freeform: Shape 2718">
              <a:extLst>
                <a:ext uri="{FF2B5EF4-FFF2-40B4-BE49-F238E27FC236}">
                  <a16:creationId xmlns:a16="http://schemas.microsoft.com/office/drawing/2014/main" id="{FF18C065-329A-44FB-9ED6-A96DAB59A1C1}"/>
                </a:ext>
              </a:extLst>
            </p:cNvPr>
            <p:cNvSpPr/>
            <p:nvPr/>
          </p:nvSpPr>
          <p:spPr>
            <a:xfrm>
              <a:off x="12627483" y="436591"/>
              <a:ext cx="298829" cy="305699"/>
            </a:xfrm>
            <a:custGeom>
              <a:avLst/>
              <a:gdLst>
                <a:gd name="connsiteX0" fmla="*/ 43507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7"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2720" name="Freeform: Shape 2719">
              <a:extLst>
                <a:ext uri="{FF2B5EF4-FFF2-40B4-BE49-F238E27FC236}">
                  <a16:creationId xmlns:a16="http://schemas.microsoft.com/office/drawing/2014/main" id="{30B2C7BE-FE43-4321-9070-6951279774ED}"/>
                </a:ext>
              </a:extLst>
            </p:cNvPr>
            <p:cNvSpPr/>
            <p:nvPr/>
          </p:nvSpPr>
          <p:spPr>
            <a:xfrm>
              <a:off x="12406509" y="436591"/>
              <a:ext cx="298829" cy="305699"/>
            </a:xfrm>
            <a:custGeom>
              <a:avLst/>
              <a:gdLst>
                <a:gd name="connsiteX0" fmla="*/ 42362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2"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sp>
          <p:nvSpPr>
            <p:cNvPr id="2721" name="Freeform: Shape 2720">
              <a:extLst>
                <a:ext uri="{FF2B5EF4-FFF2-40B4-BE49-F238E27FC236}">
                  <a16:creationId xmlns:a16="http://schemas.microsoft.com/office/drawing/2014/main" id="{4D105157-4167-46A0-AFBA-12452F679C5D}"/>
                </a:ext>
              </a:extLst>
            </p:cNvPr>
            <p:cNvSpPr/>
            <p:nvPr/>
          </p:nvSpPr>
          <p:spPr>
            <a:xfrm>
              <a:off x="12185535" y="436591"/>
              <a:ext cx="297684" cy="305699"/>
            </a:xfrm>
            <a:custGeom>
              <a:avLst/>
              <a:gdLst>
                <a:gd name="connsiteX0" fmla="*/ 42364 w 297684"/>
                <a:gd name="connsiteY0" fmla="*/ 0 h 305699"/>
                <a:gd name="connsiteX1" fmla="*/ 0 w 297684"/>
                <a:gd name="connsiteY1" fmla="*/ 0 h 305699"/>
                <a:gd name="connsiteX2" fmla="*/ 255322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4" y="0"/>
                  </a:moveTo>
                  <a:lnTo>
                    <a:pt x="0" y="0"/>
                  </a:lnTo>
                  <a:lnTo>
                    <a:pt x="255322" y="305699"/>
                  </a:lnTo>
                  <a:lnTo>
                    <a:pt x="297684" y="305699"/>
                  </a:lnTo>
                  <a:close/>
                </a:path>
              </a:pathLst>
            </a:custGeom>
            <a:grpFill/>
            <a:ln w="11442" cap="flat">
              <a:noFill/>
              <a:prstDash val="solid"/>
              <a:miter/>
            </a:ln>
          </p:spPr>
          <p:txBody>
            <a:bodyPr rtlCol="0" anchor="ctr"/>
            <a:lstStyle/>
            <a:p>
              <a:endParaRPr lang="en-US"/>
            </a:p>
          </p:txBody>
        </p:sp>
        <p:sp>
          <p:nvSpPr>
            <p:cNvPr id="2722" name="Freeform: Shape 2721">
              <a:extLst>
                <a:ext uri="{FF2B5EF4-FFF2-40B4-BE49-F238E27FC236}">
                  <a16:creationId xmlns:a16="http://schemas.microsoft.com/office/drawing/2014/main" id="{6EBAFC42-259F-4860-9B22-EF8713864E47}"/>
                </a:ext>
              </a:extLst>
            </p:cNvPr>
            <p:cNvSpPr/>
            <p:nvPr/>
          </p:nvSpPr>
          <p:spPr>
            <a:xfrm>
              <a:off x="11963418" y="436591"/>
              <a:ext cx="298829" cy="305699"/>
            </a:xfrm>
            <a:custGeom>
              <a:avLst/>
              <a:gdLst>
                <a:gd name="connsiteX0" fmla="*/ 43507 w 298829"/>
                <a:gd name="connsiteY0" fmla="*/ 0 h 305699"/>
                <a:gd name="connsiteX1" fmla="*/ 0 w 298829"/>
                <a:gd name="connsiteY1" fmla="*/ 0 h 305699"/>
                <a:gd name="connsiteX2" fmla="*/ 256465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7" y="0"/>
                  </a:moveTo>
                  <a:lnTo>
                    <a:pt x="0" y="0"/>
                  </a:lnTo>
                  <a:lnTo>
                    <a:pt x="256465" y="305699"/>
                  </a:lnTo>
                  <a:lnTo>
                    <a:pt x="298829" y="305699"/>
                  </a:lnTo>
                  <a:close/>
                </a:path>
              </a:pathLst>
            </a:custGeom>
            <a:grpFill/>
            <a:ln w="11442" cap="flat">
              <a:noFill/>
              <a:prstDash val="solid"/>
              <a:miter/>
            </a:ln>
          </p:spPr>
          <p:txBody>
            <a:bodyPr rtlCol="0" anchor="ctr"/>
            <a:lstStyle/>
            <a:p>
              <a:endParaRPr lang="en-US"/>
            </a:p>
          </p:txBody>
        </p:sp>
        <p:sp>
          <p:nvSpPr>
            <p:cNvPr id="2723" name="Freeform: Shape 2722">
              <a:extLst>
                <a:ext uri="{FF2B5EF4-FFF2-40B4-BE49-F238E27FC236}">
                  <a16:creationId xmlns:a16="http://schemas.microsoft.com/office/drawing/2014/main" id="{690BE15B-0329-421D-8B25-14A9BC4D2604}"/>
                </a:ext>
              </a:extLst>
            </p:cNvPr>
            <p:cNvSpPr/>
            <p:nvPr/>
          </p:nvSpPr>
          <p:spPr>
            <a:xfrm>
              <a:off x="11742444" y="436591"/>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29" y="305699"/>
                  </a:lnTo>
                  <a:close/>
                </a:path>
              </a:pathLst>
            </a:custGeom>
            <a:grpFill/>
            <a:ln w="11442" cap="flat">
              <a:noFill/>
              <a:prstDash val="solid"/>
              <a:miter/>
            </a:ln>
          </p:spPr>
          <p:txBody>
            <a:bodyPr rtlCol="0" anchor="ctr"/>
            <a:lstStyle/>
            <a:p>
              <a:endParaRPr lang="en-US"/>
            </a:p>
          </p:txBody>
        </p:sp>
        <p:sp>
          <p:nvSpPr>
            <p:cNvPr id="2724" name="Freeform: Shape 2723">
              <a:extLst>
                <a:ext uri="{FF2B5EF4-FFF2-40B4-BE49-F238E27FC236}">
                  <a16:creationId xmlns:a16="http://schemas.microsoft.com/office/drawing/2014/main" id="{5CAAF03B-D723-43FD-96B7-A336573C1C5B}"/>
                </a:ext>
              </a:extLst>
            </p:cNvPr>
            <p:cNvSpPr/>
            <p:nvPr/>
          </p:nvSpPr>
          <p:spPr>
            <a:xfrm>
              <a:off x="11521470" y="436591"/>
              <a:ext cx="298830" cy="305699"/>
            </a:xfrm>
            <a:custGeom>
              <a:avLst/>
              <a:gdLst>
                <a:gd name="connsiteX0" fmla="*/ 43508 w 298830"/>
                <a:gd name="connsiteY0" fmla="*/ 0 h 305699"/>
                <a:gd name="connsiteX1" fmla="*/ 0 w 298830"/>
                <a:gd name="connsiteY1" fmla="*/ 0 h 305699"/>
                <a:gd name="connsiteX2" fmla="*/ 255322 w 298830"/>
                <a:gd name="connsiteY2" fmla="*/ 305699 h 305699"/>
                <a:gd name="connsiteX3" fmla="*/ 298830 w 298830"/>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30" h="305699">
                  <a:moveTo>
                    <a:pt x="43508" y="0"/>
                  </a:moveTo>
                  <a:lnTo>
                    <a:pt x="0" y="0"/>
                  </a:lnTo>
                  <a:lnTo>
                    <a:pt x="255322" y="305699"/>
                  </a:lnTo>
                  <a:lnTo>
                    <a:pt x="298830" y="305699"/>
                  </a:lnTo>
                  <a:close/>
                </a:path>
              </a:pathLst>
            </a:custGeom>
            <a:grpFill/>
            <a:ln w="11442" cap="flat">
              <a:noFill/>
              <a:prstDash val="solid"/>
              <a:miter/>
            </a:ln>
          </p:spPr>
          <p:txBody>
            <a:bodyPr rtlCol="0" anchor="ctr"/>
            <a:lstStyle/>
            <a:p>
              <a:endParaRPr lang="en-US"/>
            </a:p>
          </p:txBody>
        </p:sp>
        <p:sp>
          <p:nvSpPr>
            <p:cNvPr id="2725" name="Freeform: Shape 2724">
              <a:extLst>
                <a:ext uri="{FF2B5EF4-FFF2-40B4-BE49-F238E27FC236}">
                  <a16:creationId xmlns:a16="http://schemas.microsoft.com/office/drawing/2014/main" id="{F7E98C48-526C-44C8-842F-519D4810CF48}"/>
                </a:ext>
              </a:extLst>
            </p:cNvPr>
            <p:cNvSpPr/>
            <p:nvPr/>
          </p:nvSpPr>
          <p:spPr>
            <a:xfrm>
              <a:off x="11300497" y="436591"/>
              <a:ext cx="298829" cy="305699"/>
            </a:xfrm>
            <a:custGeom>
              <a:avLst/>
              <a:gdLst>
                <a:gd name="connsiteX0" fmla="*/ 43507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7"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2726" name="Freeform: Shape 2725">
              <a:extLst>
                <a:ext uri="{FF2B5EF4-FFF2-40B4-BE49-F238E27FC236}">
                  <a16:creationId xmlns:a16="http://schemas.microsoft.com/office/drawing/2014/main" id="{5AE9D3EB-7CA1-44B1-A9CC-FAC17DEA334E}"/>
                </a:ext>
              </a:extLst>
            </p:cNvPr>
            <p:cNvSpPr/>
            <p:nvPr/>
          </p:nvSpPr>
          <p:spPr>
            <a:xfrm>
              <a:off x="11079523"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sp>
          <p:nvSpPr>
            <p:cNvPr id="2727" name="Freeform: Shape 2726">
              <a:extLst>
                <a:ext uri="{FF2B5EF4-FFF2-40B4-BE49-F238E27FC236}">
                  <a16:creationId xmlns:a16="http://schemas.microsoft.com/office/drawing/2014/main" id="{821D994E-2A8C-4436-A18C-700FD0F97AB7}"/>
                </a:ext>
              </a:extLst>
            </p:cNvPr>
            <p:cNvSpPr/>
            <p:nvPr/>
          </p:nvSpPr>
          <p:spPr>
            <a:xfrm>
              <a:off x="10858550" y="436591"/>
              <a:ext cx="298829" cy="305699"/>
            </a:xfrm>
            <a:custGeom>
              <a:avLst/>
              <a:gdLst>
                <a:gd name="connsiteX0" fmla="*/ 42363 w 298829"/>
                <a:gd name="connsiteY0" fmla="*/ 0 h 305699"/>
                <a:gd name="connsiteX1" fmla="*/ 0 w 298829"/>
                <a:gd name="connsiteY1" fmla="*/ 0 h 305699"/>
                <a:gd name="connsiteX2" fmla="*/ 255321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1" y="305699"/>
                  </a:lnTo>
                  <a:lnTo>
                    <a:pt x="298830" y="305699"/>
                  </a:lnTo>
                  <a:close/>
                </a:path>
              </a:pathLst>
            </a:custGeom>
            <a:grpFill/>
            <a:ln w="11442" cap="flat">
              <a:noFill/>
              <a:prstDash val="solid"/>
              <a:miter/>
            </a:ln>
          </p:spPr>
          <p:txBody>
            <a:bodyPr rtlCol="0" anchor="ctr"/>
            <a:lstStyle/>
            <a:p>
              <a:endParaRPr lang="en-US"/>
            </a:p>
          </p:txBody>
        </p:sp>
        <p:sp>
          <p:nvSpPr>
            <p:cNvPr id="2728" name="Freeform: Shape 2727">
              <a:extLst>
                <a:ext uri="{FF2B5EF4-FFF2-40B4-BE49-F238E27FC236}">
                  <a16:creationId xmlns:a16="http://schemas.microsoft.com/office/drawing/2014/main" id="{C6DF8E70-C39A-46D4-9F16-924B83AA9E50}"/>
                </a:ext>
              </a:extLst>
            </p:cNvPr>
            <p:cNvSpPr/>
            <p:nvPr/>
          </p:nvSpPr>
          <p:spPr>
            <a:xfrm>
              <a:off x="10637577" y="436591"/>
              <a:ext cx="297684" cy="305699"/>
            </a:xfrm>
            <a:custGeom>
              <a:avLst/>
              <a:gdLst>
                <a:gd name="connsiteX0" fmla="*/ 42363 w 297684"/>
                <a:gd name="connsiteY0" fmla="*/ 0 h 305699"/>
                <a:gd name="connsiteX1" fmla="*/ 0 w 297684"/>
                <a:gd name="connsiteY1" fmla="*/ 0 h 305699"/>
                <a:gd name="connsiteX2" fmla="*/ 255321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1" y="305699"/>
                  </a:lnTo>
                  <a:lnTo>
                    <a:pt x="297684" y="305699"/>
                  </a:lnTo>
                  <a:close/>
                </a:path>
              </a:pathLst>
            </a:custGeom>
            <a:grpFill/>
            <a:ln w="11442" cap="flat">
              <a:noFill/>
              <a:prstDash val="solid"/>
              <a:miter/>
            </a:ln>
          </p:spPr>
          <p:txBody>
            <a:bodyPr rtlCol="0" anchor="ctr"/>
            <a:lstStyle/>
            <a:p>
              <a:endParaRPr lang="en-US"/>
            </a:p>
          </p:txBody>
        </p:sp>
        <p:sp>
          <p:nvSpPr>
            <p:cNvPr id="2729" name="Freeform: Shape 2728">
              <a:extLst>
                <a:ext uri="{FF2B5EF4-FFF2-40B4-BE49-F238E27FC236}">
                  <a16:creationId xmlns:a16="http://schemas.microsoft.com/office/drawing/2014/main" id="{3BE32294-5DF2-40D7-A18E-E1670B395E2E}"/>
                </a:ext>
              </a:extLst>
            </p:cNvPr>
            <p:cNvSpPr/>
            <p:nvPr/>
          </p:nvSpPr>
          <p:spPr>
            <a:xfrm>
              <a:off x="10416604" y="436591"/>
              <a:ext cx="297684" cy="305699"/>
            </a:xfrm>
            <a:custGeom>
              <a:avLst/>
              <a:gdLst>
                <a:gd name="connsiteX0" fmla="*/ 42363 w 297684"/>
                <a:gd name="connsiteY0" fmla="*/ 0 h 305699"/>
                <a:gd name="connsiteX1" fmla="*/ 0 w 297684"/>
                <a:gd name="connsiteY1" fmla="*/ 0 h 305699"/>
                <a:gd name="connsiteX2" fmla="*/ 255321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1" y="305699"/>
                  </a:lnTo>
                  <a:lnTo>
                    <a:pt x="297684" y="305699"/>
                  </a:lnTo>
                  <a:close/>
                </a:path>
              </a:pathLst>
            </a:custGeom>
            <a:grpFill/>
            <a:ln w="11442" cap="flat">
              <a:noFill/>
              <a:prstDash val="solid"/>
              <a:miter/>
            </a:ln>
          </p:spPr>
          <p:txBody>
            <a:bodyPr rtlCol="0" anchor="ctr"/>
            <a:lstStyle/>
            <a:p>
              <a:endParaRPr lang="en-US"/>
            </a:p>
          </p:txBody>
        </p:sp>
        <p:sp>
          <p:nvSpPr>
            <p:cNvPr id="2730" name="Freeform: Shape 2729">
              <a:extLst>
                <a:ext uri="{FF2B5EF4-FFF2-40B4-BE49-F238E27FC236}">
                  <a16:creationId xmlns:a16="http://schemas.microsoft.com/office/drawing/2014/main" id="{EC9E1009-27F6-4FC9-98F2-4D6A2AA027B3}"/>
                </a:ext>
              </a:extLst>
            </p:cNvPr>
            <p:cNvSpPr/>
            <p:nvPr/>
          </p:nvSpPr>
          <p:spPr>
            <a:xfrm>
              <a:off x="10194485" y="436591"/>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30" y="305699"/>
                  </a:lnTo>
                  <a:close/>
                </a:path>
              </a:pathLst>
            </a:custGeom>
            <a:grpFill/>
            <a:ln w="11442" cap="flat">
              <a:noFill/>
              <a:prstDash val="solid"/>
              <a:miter/>
            </a:ln>
          </p:spPr>
          <p:txBody>
            <a:bodyPr rtlCol="0" anchor="ctr"/>
            <a:lstStyle/>
            <a:p>
              <a:endParaRPr lang="en-US"/>
            </a:p>
          </p:txBody>
        </p:sp>
        <p:sp>
          <p:nvSpPr>
            <p:cNvPr id="2731" name="Freeform: Shape 2730">
              <a:extLst>
                <a:ext uri="{FF2B5EF4-FFF2-40B4-BE49-F238E27FC236}">
                  <a16:creationId xmlns:a16="http://schemas.microsoft.com/office/drawing/2014/main" id="{4666A1FC-A00D-481F-8290-03CD1CFF47CF}"/>
                </a:ext>
              </a:extLst>
            </p:cNvPr>
            <p:cNvSpPr/>
            <p:nvPr/>
          </p:nvSpPr>
          <p:spPr>
            <a:xfrm>
              <a:off x="9973512"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2732" name="Freeform: Shape 2731">
              <a:extLst>
                <a:ext uri="{FF2B5EF4-FFF2-40B4-BE49-F238E27FC236}">
                  <a16:creationId xmlns:a16="http://schemas.microsoft.com/office/drawing/2014/main" id="{72C0B061-4C35-4508-B0BD-840546FD29A5}"/>
                </a:ext>
              </a:extLst>
            </p:cNvPr>
            <p:cNvSpPr/>
            <p:nvPr/>
          </p:nvSpPr>
          <p:spPr>
            <a:xfrm>
              <a:off x="9752538"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2733" name="Freeform: Shape 2732">
              <a:extLst>
                <a:ext uri="{FF2B5EF4-FFF2-40B4-BE49-F238E27FC236}">
                  <a16:creationId xmlns:a16="http://schemas.microsoft.com/office/drawing/2014/main" id="{B81C0C92-49ED-400F-84C7-1DDCAB95EDF0}"/>
                </a:ext>
              </a:extLst>
            </p:cNvPr>
            <p:cNvSpPr/>
            <p:nvPr/>
          </p:nvSpPr>
          <p:spPr>
            <a:xfrm>
              <a:off x="9531565"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2734" name="Freeform: Shape 2733">
              <a:extLst>
                <a:ext uri="{FF2B5EF4-FFF2-40B4-BE49-F238E27FC236}">
                  <a16:creationId xmlns:a16="http://schemas.microsoft.com/office/drawing/2014/main" id="{89F0D321-643C-45D1-B94B-7C94C2417297}"/>
                </a:ext>
              </a:extLst>
            </p:cNvPr>
            <p:cNvSpPr/>
            <p:nvPr/>
          </p:nvSpPr>
          <p:spPr>
            <a:xfrm>
              <a:off x="9310591"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30" y="305699"/>
                  </a:lnTo>
                  <a:close/>
                </a:path>
              </a:pathLst>
            </a:custGeom>
            <a:grpFill/>
            <a:ln w="11442" cap="flat">
              <a:noFill/>
              <a:prstDash val="solid"/>
              <a:miter/>
            </a:ln>
          </p:spPr>
          <p:txBody>
            <a:bodyPr rtlCol="0" anchor="ctr"/>
            <a:lstStyle/>
            <a:p>
              <a:endParaRPr lang="en-US"/>
            </a:p>
          </p:txBody>
        </p:sp>
        <p:sp>
          <p:nvSpPr>
            <p:cNvPr id="2735" name="Freeform: Shape 2734">
              <a:extLst>
                <a:ext uri="{FF2B5EF4-FFF2-40B4-BE49-F238E27FC236}">
                  <a16:creationId xmlns:a16="http://schemas.microsoft.com/office/drawing/2014/main" id="{A83BAD7E-684F-49B7-9B09-03EBE8C47195}"/>
                </a:ext>
              </a:extLst>
            </p:cNvPr>
            <p:cNvSpPr/>
            <p:nvPr/>
          </p:nvSpPr>
          <p:spPr>
            <a:xfrm>
              <a:off x="9089618" y="436591"/>
              <a:ext cx="298829" cy="305699"/>
            </a:xfrm>
            <a:custGeom>
              <a:avLst/>
              <a:gdLst>
                <a:gd name="connsiteX0" fmla="*/ 42363 w 298829"/>
                <a:gd name="connsiteY0" fmla="*/ 0 h 305699"/>
                <a:gd name="connsiteX1" fmla="*/ 0 w 298829"/>
                <a:gd name="connsiteY1" fmla="*/ 0 h 305699"/>
                <a:gd name="connsiteX2" fmla="*/ 255321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1" y="305699"/>
                  </a:lnTo>
                  <a:lnTo>
                    <a:pt x="298830" y="305699"/>
                  </a:lnTo>
                  <a:close/>
                </a:path>
              </a:pathLst>
            </a:custGeom>
            <a:grpFill/>
            <a:ln w="11442" cap="flat">
              <a:noFill/>
              <a:prstDash val="solid"/>
              <a:miter/>
            </a:ln>
          </p:spPr>
          <p:txBody>
            <a:bodyPr rtlCol="0" anchor="ctr"/>
            <a:lstStyle/>
            <a:p>
              <a:endParaRPr lang="en-US"/>
            </a:p>
          </p:txBody>
        </p:sp>
        <p:sp>
          <p:nvSpPr>
            <p:cNvPr id="2736" name="Freeform: Shape 2735">
              <a:extLst>
                <a:ext uri="{FF2B5EF4-FFF2-40B4-BE49-F238E27FC236}">
                  <a16:creationId xmlns:a16="http://schemas.microsoft.com/office/drawing/2014/main" id="{DC5CA55E-3A47-4863-9FE3-87A9218021F2}"/>
                </a:ext>
              </a:extLst>
            </p:cNvPr>
            <p:cNvSpPr/>
            <p:nvPr/>
          </p:nvSpPr>
          <p:spPr>
            <a:xfrm>
              <a:off x="8868645" y="436591"/>
              <a:ext cx="297684" cy="305699"/>
            </a:xfrm>
            <a:custGeom>
              <a:avLst/>
              <a:gdLst>
                <a:gd name="connsiteX0" fmla="*/ 42363 w 297684"/>
                <a:gd name="connsiteY0" fmla="*/ 0 h 305699"/>
                <a:gd name="connsiteX1" fmla="*/ 0 w 297684"/>
                <a:gd name="connsiteY1" fmla="*/ 0 h 305699"/>
                <a:gd name="connsiteX2" fmla="*/ 255321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1" y="305699"/>
                  </a:lnTo>
                  <a:lnTo>
                    <a:pt x="297684" y="305699"/>
                  </a:lnTo>
                  <a:close/>
                </a:path>
              </a:pathLst>
            </a:custGeom>
            <a:grpFill/>
            <a:ln w="11442" cap="flat">
              <a:noFill/>
              <a:prstDash val="solid"/>
              <a:miter/>
            </a:ln>
          </p:spPr>
          <p:txBody>
            <a:bodyPr rtlCol="0" anchor="ctr"/>
            <a:lstStyle/>
            <a:p>
              <a:endParaRPr lang="en-US"/>
            </a:p>
          </p:txBody>
        </p:sp>
        <p:sp>
          <p:nvSpPr>
            <p:cNvPr id="2737" name="Freeform: Shape 2736">
              <a:extLst>
                <a:ext uri="{FF2B5EF4-FFF2-40B4-BE49-F238E27FC236}">
                  <a16:creationId xmlns:a16="http://schemas.microsoft.com/office/drawing/2014/main" id="{636DCC51-33D6-4A66-8A4C-3ADE987B0E99}"/>
                </a:ext>
              </a:extLst>
            </p:cNvPr>
            <p:cNvSpPr/>
            <p:nvPr/>
          </p:nvSpPr>
          <p:spPr>
            <a:xfrm>
              <a:off x="8646526" y="436591"/>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30" y="305699"/>
                  </a:lnTo>
                  <a:close/>
                </a:path>
              </a:pathLst>
            </a:custGeom>
            <a:grpFill/>
            <a:ln w="11442" cap="flat">
              <a:noFill/>
              <a:prstDash val="solid"/>
              <a:miter/>
            </a:ln>
          </p:spPr>
          <p:txBody>
            <a:bodyPr rtlCol="0" anchor="ctr"/>
            <a:lstStyle/>
            <a:p>
              <a:endParaRPr lang="en-US"/>
            </a:p>
          </p:txBody>
        </p:sp>
        <p:sp>
          <p:nvSpPr>
            <p:cNvPr id="2738" name="Freeform: Shape 2737">
              <a:extLst>
                <a:ext uri="{FF2B5EF4-FFF2-40B4-BE49-F238E27FC236}">
                  <a16:creationId xmlns:a16="http://schemas.microsoft.com/office/drawing/2014/main" id="{F9267416-EEA8-44A0-8366-5EE2F2DFDE5A}"/>
                </a:ext>
              </a:extLst>
            </p:cNvPr>
            <p:cNvSpPr/>
            <p:nvPr/>
          </p:nvSpPr>
          <p:spPr>
            <a:xfrm>
              <a:off x="8425553" y="436591"/>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30" y="305699"/>
                  </a:lnTo>
                  <a:close/>
                </a:path>
              </a:pathLst>
            </a:custGeom>
            <a:grpFill/>
            <a:ln w="11442" cap="flat">
              <a:noFill/>
              <a:prstDash val="solid"/>
              <a:miter/>
            </a:ln>
          </p:spPr>
          <p:txBody>
            <a:bodyPr rtlCol="0" anchor="ctr"/>
            <a:lstStyle/>
            <a:p>
              <a:endParaRPr lang="en-US"/>
            </a:p>
          </p:txBody>
        </p:sp>
        <p:sp>
          <p:nvSpPr>
            <p:cNvPr id="2739" name="Freeform: Shape 2738">
              <a:extLst>
                <a:ext uri="{FF2B5EF4-FFF2-40B4-BE49-F238E27FC236}">
                  <a16:creationId xmlns:a16="http://schemas.microsoft.com/office/drawing/2014/main" id="{18EC2FD2-9AD4-4383-97E4-16DE4A9E730F}"/>
                </a:ext>
              </a:extLst>
            </p:cNvPr>
            <p:cNvSpPr/>
            <p:nvPr/>
          </p:nvSpPr>
          <p:spPr>
            <a:xfrm>
              <a:off x="8204580"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2740" name="Freeform: Shape 2739">
              <a:extLst>
                <a:ext uri="{FF2B5EF4-FFF2-40B4-BE49-F238E27FC236}">
                  <a16:creationId xmlns:a16="http://schemas.microsoft.com/office/drawing/2014/main" id="{B640FBE5-EAA8-4914-AEC9-0D948504D590}"/>
                </a:ext>
              </a:extLst>
            </p:cNvPr>
            <p:cNvSpPr/>
            <p:nvPr/>
          </p:nvSpPr>
          <p:spPr>
            <a:xfrm>
              <a:off x="7983606"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2741" name="Freeform: Shape 2740">
              <a:extLst>
                <a:ext uri="{FF2B5EF4-FFF2-40B4-BE49-F238E27FC236}">
                  <a16:creationId xmlns:a16="http://schemas.microsoft.com/office/drawing/2014/main" id="{5D76C157-AF08-476D-969E-E5D999FDAB17}"/>
                </a:ext>
              </a:extLst>
            </p:cNvPr>
            <p:cNvSpPr/>
            <p:nvPr/>
          </p:nvSpPr>
          <p:spPr>
            <a:xfrm>
              <a:off x="7762633"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2742" name="Freeform: Shape 2741">
              <a:extLst>
                <a:ext uri="{FF2B5EF4-FFF2-40B4-BE49-F238E27FC236}">
                  <a16:creationId xmlns:a16="http://schemas.microsoft.com/office/drawing/2014/main" id="{5EFA061E-0BC2-4D52-AEC4-AFDB76AC1CFB}"/>
                </a:ext>
              </a:extLst>
            </p:cNvPr>
            <p:cNvSpPr/>
            <p:nvPr/>
          </p:nvSpPr>
          <p:spPr>
            <a:xfrm>
              <a:off x="7541659"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30" y="305699"/>
                  </a:lnTo>
                  <a:close/>
                </a:path>
              </a:pathLst>
            </a:custGeom>
            <a:grpFill/>
            <a:ln w="11442" cap="flat">
              <a:noFill/>
              <a:prstDash val="solid"/>
              <a:miter/>
            </a:ln>
          </p:spPr>
          <p:txBody>
            <a:bodyPr rtlCol="0" anchor="ctr"/>
            <a:lstStyle/>
            <a:p>
              <a:endParaRPr lang="en-US"/>
            </a:p>
          </p:txBody>
        </p:sp>
        <p:sp>
          <p:nvSpPr>
            <p:cNvPr id="2743" name="Freeform: Shape 2742">
              <a:extLst>
                <a:ext uri="{FF2B5EF4-FFF2-40B4-BE49-F238E27FC236}">
                  <a16:creationId xmlns:a16="http://schemas.microsoft.com/office/drawing/2014/main" id="{82764842-0B7B-4014-AAFF-F3986627B91E}"/>
                </a:ext>
              </a:extLst>
            </p:cNvPr>
            <p:cNvSpPr/>
            <p:nvPr/>
          </p:nvSpPr>
          <p:spPr>
            <a:xfrm>
              <a:off x="7320686" y="436591"/>
              <a:ext cx="298829" cy="305699"/>
            </a:xfrm>
            <a:custGeom>
              <a:avLst/>
              <a:gdLst>
                <a:gd name="connsiteX0" fmla="*/ 42363 w 298829"/>
                <a:gd name="connsiteY0" fmla="*/ 0 h 305699"/>
                <a:gd name="connsiteX1" fmla="*/ 0 w 298829"/>
                <a:gd name="connsiteY1" fmla="*/ 0 h 305699"/>
                <a:gd name="connsiteX2" fmla="*/ 255321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1" y="305699"/>
                  </a:lnTo>
                  <a:lnTo>
                    <a:pt x="298830" y="305699"/>
                  </a:lnTo>
                  <a:close/>
                </a:path>
              </a:pathLst>
            </a:custGeom>
            <a:grpFill/>
            <a:ln w="11442" cap="flat">
              <a:noFill/>
              <a:prstDash val="solid"/>
              <a:miter/>
            </a:ln>
          </p:spPr>
          <p:txBody>
            <a:bodyPr rtlCol="0" anchor="ctr"/>
            <a:lstStyle/>
            <a:p>
              <a:endParaRPr lang="en-US"/>
            </a:p>
          </p:txBody>
        </p:sp>
        <p:sp>
          <p:nvSpPr>
            <p:cNvPr id="2744" name="Freeform: Shape 2743">
              <a:extLst>
                <a:ext uri="{FF2B5EF4-FFF2-40B4-BE49-F238E27FC236}">
                  <a16:creationId xmlns:a16="http://schemas.microsoft.com/office/drawing/2014/main" id="{3DE460B7-8A10-46ED-B73F-0D3D0C302958}"/>
                </a:ext>
              </a:extLst>
            </p:cNvPr>
            <p:cNvSpPr/>
            <p:nvPr/>
          </p:nvSpPr>
          <p:spPr>
            <a:xfrm>
              <a:off x="7099712" y="436591"/>
              <a:ext cx="297684" cy="305699"/>
            </a:xfrm>
            <a:custGeom>
              <a:avLst/>
              <a:gdLst>
                <a:gd name="connsiteX0" fmla="*/ 42363 w 297684"/>
                <a:gd name="connsiteY0" fmla="*/ 0 h 305699"/>
                <a:gd name="connsiteX1" fmla="*/ 0 w 297684"/>
                <a:gd name="connsiteY1" fmla="*/ 0 h 305699"/>
                <a:gd name="connsiteX2" fmla="*/ 255321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1" y="305699"/>
                  </a:lnTo>
                  <a:lnTo>
                    <a:pt x="297684" y="305699"/>
                  </a:lnTo>
                  <a:close/>
                </a:path>
              </a:pathLst>
            </a:custGeom>
            <a:grpFill/>
            <a:ln w="11442" cap="flat">
              <a:noFill/>
              <a:prstDash val="solid"/>
              <a:miter/>
            </a:ln>
          </p:spPr>
          <p:txBody>
            <a:bodyPr rtlCol="0" anchor="ctr"/>
            <a:lstStyle/>
            <a:p>
              <a:endParaRPr lang="en-US"/>
            </a:p>
          </p:txBody>
        </p:sp>
        <p:sp>
          <p:nvSpPr>
            <p:cNvPr id="2745" name="Freeform: Shape 2744">
              <a:extLst>
                <a:ext uri="{FF2B5EF4-FFF2-40B4-BE49-F238E27FC236}">
                  <a16:creationId xmlns:a16="http://schemas.microsoft.com/office/drawing/2014/main" id="{5587EDAF-9092-4D62-BF59-A7EAD8E6AA97}"/>
                </a:ext>
              </a:extLst>
            </p:cNvPr>
            <p:cNvSpPr/>
            <p:nvPr/>
          </p:nvSpPr>
          <p:spPr>
            <a:xfrm>
              <a:off x="6877594" y="436591"/>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30" y="305699"/>
                  </a:lnTo>
                  <a:close/>
                </a:path>
              </a:pathLst>
            </a:custGeom>
            <a:grpFill/>
            <a:ln w="11442" cap="flat">
              <a:noFill/>
              <a:prstDash val="solid"/>
              <a:miter/>
            </a:ln>
          </p:spPr>
          <p:txBody>
            <a:bodyPr rtlCol="0" anchor="ctr"/>
            <a:lstStyle/>
            <a:p>
              <a:endParaRPr lang="en-US"/>
            </a:p>
          </p:txBody>
        </p:sp>
        <p:sp>
          <p:nvSpPr>
            <p:cNvPr id="2746" name="Freeform: Shape 2745">
              <a:extLst>
                <a:ext uri="{FF2B5EF4-FFF2-40B4-BE49-F238E27FC236}">
                  <a16:creationId xmlns:a16="http://schemas.microsoft.com/office/drawing/2014/main" id="{7DDFBAD5-B949-4480-8488-4E0B8B6CDBB5}"/>
                </a:ext>
              </a:extLst>
            </p:cNvPr>
            <p:cNvSpPr/>
            <p:nvPr/>
          </p:nvSpPr>
          <p:spPr>
            <a:xfrm>
              <a:off x="6656621" y="436591"/>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30" y="305699"/>
                  </a:lnTo>
                  <a:close/>
                </a:path>
              </a:pathLst>
            </a:custGeom>
            <a:grpFill/>
            <a:ln w="11442" cap="flat">
              <a:noFill/>
              <a:prstDash val="solid"/>
              <a:miter/>
            </a:ln>
          </p:spPr>
          <p:txBody>
            <a:bodyPr rtlCol="0" anchor="ctr"/>
            <a:lstStyle/>
            <a:p>
              <a:endParaRPr lang="en-US"/>
            </a:p>
          </p:txBody>
        </p:sp>
        <p:sp>
          <p:nvSpPr>
            <p:cNvPr id="2747" name="Freeform: Shape 2746">
              <a:extLst>
                <a:ext uri="{FF2B5EF4-FFF2-40B4-BE49-F238E27FC236}">
                  <a16:creationId xmlns:a16="http://schemas.microsoft.com/office/drawing/2014/main" id="{D3CE7BFD-A624-422D-8AAB-70EC52076193}"/>
                </a:ext>
              </a:extLst>
            </p:cNvPr>
            <p:cNvSpPr/>
            <p:nvPr/>
          </p:nvSpPr>
          <p:spPr>
            <a:xfrm>
              <a:off x="6435647"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2748" name="Freeform: Shape 2747">
              <a:extLst>
                <a:ext uri="{FF2B5EF4-FFF2-40B4-BE49-F238E27FC236}">
                  <a16:creationId xmlns:a16="http://schemas.microsoft.com/office/drawing/2014/main" id="{47476711-1AF9-48E7-88A2-2A5723C3FCD0}"/>
                </a:ext>
              </a:extLst>
            </p:cNvPr>
            <p:cNvSpPr/>
            <p:nvPr/>
          </p:nvSpPr>
          <p:spPr>
            <a:xfrm>
              <a:off x="6214674"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2749" name="Freeform: Shape 2748">
              <a:extLst>
                <a:ext uri="{FF2B5EF4-FFF2-40B4-BE49-F238E27FC236}">
                  <a16:creationId xmlns:a16="http://schemas.microsoft.com/office/drawing/2014/main" id="{39288C32-6FC6-4668-AD3C-40B77787E17D}"/>
                </a:ext>
              </a:extLst>
            </p:cNvPr>
            <p:cNvSpPr/>
            <p:nvPr/>
          </p:nvSpPr>
          <p:spPr>
            <a:xfrm>
              <a:off x="5993701"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2750" name="Freeform: Shape 2749">
              <a:extLst>
                <a:ext uri="{FF2B5EF4-FFF2-40B4-BE49-F238E27FC236}">
                  <a16:creationId xmlns:a16="http://schemas.microsoft.com/office/drawing/2014/main" id="{92C7610A-21B8-4208-9EA7-1807BB4309E1}"/>
                </a:ext>
              </a:extLst>
            </p:cNvPr>
            <p:cNvSpPr/>
            <p:nvPr/>
          </p:nvSpPr>
          <p:spPr>
            <a:xfrm>
              <a:off x="5772727" y="436591"/>
              <a:ext cx="298829" cy="305699"/>
            </a:xfrm>
            <a:custGeom>
              <a:avLst/>
              <a:gdLst>
                <a:gd name="connsiteX0" fmla="*/ 42363 w 298829"/>
                <a:gd name="connsiteY0" fmla="*/ 0 h 305699"/>
                <a:gd name="connsiteX1" fmla="*/ 0 w 298829"/>
                <a:gd name="connsiteY1" fmla="*/ 0 h 305699"/>
                <a:gd name="connsiteX2" fmla="*/ 255322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2" y="305699"/>
                  </a:lnTo>
                  <a:lnTo>
                    <a:pt x="298830" y="305699"/>
                  </a:lnTo>
                  <a:close/>
                </a:path>
              </a:pathLst>
            </a:custGeom>
            <a:grpFill/>
            <a:ln w="11442" cap="flat">
              <a:noFill/>
              <a:prstDash val="solid"/>
              <a:miter/>
            </a:ln>
          </p:spPr>
          <p:txBody>
            <a:bodyPr rtlCol="0" anchor="ctr"/>
            <a:lstStyle/>
            <a:p>
              <a:endParaRPr lang="en-US"/>
            </a:p>
          </p:txBody>
        </p:sp>
        <p:sp>
          <p:nvSpPr>
            <p:cNvPr id="2751" name="Freeform: Shape 2750">
              <a:extLst>
                <a:ext uri="{FF2B5EF4-FFF2-40B4-BE49-F238E27FC236}">
                  <a16:creationId xmlns:a16="http://schemas.microsoft.com/office/drawing/2014/main" id="{C2F6D97B-85EC-4780-A90A-6991B1E80C66}"/>
                </a:ext>
              </a:extLst>
            </p:cNvPr>
            <p:cNvSpPr/>
            <p:nvPr/>
          </p:nvSpPr>
          <p:spPr>
            <a:xfrm>
              <a:off x="5551754" y="436591"/>
              <a:ext cx="297684" cy="305699"/>
            </a:xfrm>
            <a:custGeom>
              <a:avLst/>
              <a:gdLst>
                <a:gd name="connsiteX0" fmla="*/ 42363 w 297684"/>
                <a:gd name="connsiteY0" fmla="*/ 0 h 305699"/>
                <a:gd name="connsiteX1" fmla="*/ 0 w 297684"/>
                <a:gd name="connsiteY1" fmla="*/ 0 h 305699"/>
                <a:gd name="connsiteX2" fmla="*/ 255321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1" y="305699"/>
                  </a:lnTo>
                  <a:lnTo>
                    <a:pt x="297684" y="305699"/>
                  </a:lnTo>
                  <a:close/>
                </a:path>
              </a:pathLst>
            </a:custGeom>
            <a:grpFill/>
            <a:ln w="11442" cap="flat">
              <a:noFill/>
              <a:prstDash val="solid"/>
              <a:miter/>
            </a:ln>
          </p:spPr>
          <p:txBody>
            <a:bodyPr rtlCol="0" anchor="ctr"/>
            <a:lstStyle/>
            <a:p>
              <a:endParaRPr lang="en-US"/>
            </a:p>
          </p:txBody>
        </p:sp>
        <p:sp>
          <p:nvSpPr>
            <p:cNvPr id="2752" name="Freeform: Shape 2751">
              <a:extLst>
                <a:ext uri="{FF2B5EF4-FFF2-40B4-BE49-F238E27FC236}">
                  <a16:creationId xmlns:a16="http://schemas.microsoft.com/office/drawing/2014/main" id="{4BE2C369-5AE1-421D-8BA5-98F352AEAEC8}"/>
                </a:ext>
              </a:extLst>
            </p:cNvPr>
            <p:cNvSpPr/>
            <p:nvPr/>
          </p:nvSpPr>
          <p:spPr>
            <a:xfrm>
              <a:off x="5330780" y="436591"/>
              <a:ext cx="297684" cy="305699"/>
            </a:xfrm>
            <a:custGeom>
              <a:avLst/>
              <a:gdLst>
                <a:gd name="connsiteX0" fmla="*/ 42363 w 297684"/>
                <a:gd name="connsiteY0" fmla="*/ 0 h 305699"/>
                <a:gd name="connsiteX1" fmla="*/ 0 w 297684"/>
                <a:gd name="connsiteY1" fmla="*/ 0 h 305699"/>
                <a:gd name="connsiteX2" fmla="*/ 255321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1" y="305699"/>
                  </a:lnTo>
                  <a:lnTo>
                    <a:pt x="297684" y="305699"/>
                  </a:lnTo>
                  <a:close/>
                </a:path>
              </a:pathLst>
            </a:custGeom>
            <a:grpFill/>
            <a:ln w="11442" cap="flat">
              <a:noFill/>
              <a:prstDash val="solid"/>
              <a:miter/>
            </a:ln>
          </p:spPr>
          <p:txBody>
            <a:bodyPr rtlCol="0" anchor="ctr"/>
            <a:lstStyle/>
            <a:p>
              <a:endParaRPr lang="en-US"/>
            </a:p>
          </p:txBody>
        </p:sp>
        <p:sp>
          <p:nvSpPr>
            <p:cNvPr id="2753" name="Freeform: Shape 2752">
              <a:extLst>
                <a:ext uri="{FF2B5EF4-FFF2-40B4-BE49-F238E27FC236}">
                  <a16:creationId xmlns:a16="http://schemas.microsoft.com/office/drawing/2014/main" id="{D973376C-2D05-4AD0-BB33-228A11DE9299}"/>
                </a:ext>
              </a:extLst>
            </p:cNvPr>
            <p:cNvSpPr/>
            <p:nvPr/>
          </p:nvSpPr>
          <p:spPr>
            <a:xfrm>
              <a:off x="5108662" y="436591"/>
              <a:ext cx="298829" cy="305699"/>
            </a:xfrm>
            <a:custGeom>
              <a:avLst/>
              <a:gdLst>
                <a:gd name="connsiteX0" fmla="*/ 43508 w 298829"/>
                <a:gd name="connsiteY0" fmla="*/ 0 h 305699"/>
                <a:gd name="connsiteX1" fmla="*/ 0 w 298829"/>
                <a:gd name="connsiteY1" fmla="*/ 0 h 305699"/>
                <a:gd name="connsiteX2" fmla="*/ 256466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6" y="305699"/>
                  </a:lnTo>
                  <a:lnTo>
                    <a:pt x="298829" y="305699"/>
                  </a:lnTo>
                  <a:close/>
                </a:path>
              </a:pathLst>
            </a:custGeom>
            <a:grpFill/>
            <a:ln w="11442" cap="flat">
              <a:noFill/>
              <a:prstDash val="solid"/>
              <a:miter/>
            </a:ln>
          </p:spPr>
          <p:txBody>
            <a:bodyPr rtlCol="0" anchor="ctr"/>
            <a:lstStyle/>
            <a:p>
              <a:endParaRPr lang="en-US"/>
            </a:p>
          </p:txBody>
        </p:sp>
        <p:sp>
          <p:nvSpPr>
            <p:cNvPr id="2754" name="Freeform: Shape 2753">
              <a:extLst>
                <a:ext uri="{FF2B5EF4-FFF2-40B4-BE49-F238E27FC236}">
                  <a16:creationId xmlns:a16="http://schemas.microsoft.com/office/drawing/2014/main" id="{4BB17813-B1DB-44CE-81CE-DBF3B46D8EBC}"/>
                </a:ext>
              </a:extLst>
            </p:cNvPr>
            <p:cNvSpPr/>
            <p:nvPr/>
          </p:nvSpPr>
          <p:spPr>
            <a:xfrm>
              <a:off x="4887688"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sp>
          <p:nvSpPr>
            <p:cNvPr id="2755" name="Freeform: Shape 2754">
              <a:extLst>
                <a:ext uri="{FF2B5EF4-FFF2-40B4-BE49-F238E27FC236}">
                  <a16:creationId xmlns:a16="http://schemas.microsoft.com/office/drawing/2014/main" id="{C3B4C273-F45D-404D-B058-51608317D57A}"/>
                </a:ext>
              </a:extLst>
            </p:cNvPr>
            <p:cNvSpPr/>
            <p:nvPr/>
          </p:nvSpPr>
          <p:spPr>
            <a:xfrm>
              <a:off x="4666715"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2756" name="Freeform: Shape 2755">
              <a:extLst>
                <a:ext uri="{FF2B5EF4-FFF2-40B4-BE49-F238E27FC236}">
                  <a16:creationId xmlns:a16="http://schemas.microsoft.com/office/drawing/2014/main" id="{F9A57917-D787-47A5-99BA-4306F923BDDF}"/>
                </a:ext>
              </a:extLst>
            </p:cNvPr>
            <p:cNvSpPr/>
            <p:nvPr/>
          </p:nvSpPr>
          <p:spPr>
            <a:xfrm>
              <a:off x="4445742"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2757" name="Freeform: Shape 2756">
              <a:extLst>
                <a:ext uri="{FF2B5EF4-FFF2-40B4-BE49-F238E27FC236}">
                  <a16:creationId xmlns:a16="http://schemas.microsoft.com/office/drawing/2014/main" id="{DBF46B1D-5DBA-486B-9CF9-3050CACF22E0}"/>
                </a:ext>
              </a:extLst>
            </p:cNvPr>
            <p:cNvSpPr/>
            <p:nvPr/>
          </p:nvSpPr>
          <p:spPr>
            <a:xfrm>
              <a:off x="4224768"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sp>
          <p:nvSpPr>
            <p:cNvPr id="2758" name="Freeform: Shape 2757">
              <a:extLst>
                <a:ext uri="{FF2B5EF4-FFF2-40B4-BE49-F238E27FC236}">
                  <a16:creationId xmlns:a16="http://schemas.microsoft.com/office/drawing/2014/main" id="{305C983C-E4D6-4F38-AFA2-782EC7572575}"/>
                </a:ext>
              </a:extLst>
            </p:cNvPr>
            <p:cNvSpPr/>
            <p:nvPr/>
          </p:nvSpPr>
          <p:spPr>
            <a:xfrm>
              <a:off x="4003795" y="436591"/>
              <a:ext cx="298829" cy="305699"/>
            </a:xfrm>
            <a:custGeom>
              <a:avLst/>
              <a:gdLst>
                <a:gd name="connsiteX0" fmla="*/ 42363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2759" name="Freeform: Shape 2758">
              <a:extLst>
                <a:ext uri="{FF2B5EF4-FFF2-40B4-BE49-F238E27FC236}">
                  <a16:creationId xmlns:a16="http://schemas.microsoft.com/office/drawing/2014/main" id="{AA3A501C-12D8-4769-A63F-7635083B5AEF}"/>
                </a:ext>
              </a:extLst>
            </p:cNvPr>
            <p:cNvSpPr/>
            <p:nvPr/>
          </p:nvSpPr>
          <p:spPr>
            <a:xfrm>
              <a:off x="3782821" y="436591"/>
              <a:ext cx="297684" cy="305699"/>
            </a:xfrm>
            <a:custGeom>
              <a:avLst/>
              <a:gdLst>
                <a:gd name="connsiteX0" fmla="*/ 42363 w 297684"/>
                <a:gd name="connsiteY0" fmla="*/ 0 h 305699"/>
                <a:gd name="connsiteX1" fmla="*/ 0 w 297684"/>
                <a:gd name="connsiteY1" fmla="*/ 0 h 305699"/>
                <a:gd name="connsiteX2" fmla="*/ 255322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2" y="305699"/>
                  </a:lnTo>
                  <a:lnTo>
                    <a:pt x="297684" y="305699"/>
                  </a:lnTo>
                  <a:close/>
                </a:path>
              </a:pathLst>
            </a:custGeom>
            <a:grpFill/>
            <a:ln w="11442" cap="flat">
              <a:noFill/>
              <a:prstDash val="solid"/>
              <a:miter/>
            </a:ln>
          </p:spPr>
          <p:txBody>
            <a:bodyPr rtlCol="0" anchor="ctr"/>
            <a:lstStyle/>
            <a:p>
              <a:endParaRPr lang="en-US"/>
            </a:p>
          </p:txBody>
        </p:sp>
        <p:sp>
          <p:nvSpPr>
            <p:cNvPr id="2760" name="Freeform: Shape 2759">
              <a:extLst>
                <a:ext uri="{FF2B5EF4-FFF2-40B4-BE49-F238E27FC236}">
                  <a16:creationId xmlns:a16="http://schemas.microsoft.com/office/drawing/2014/main" id="{891C7A46-3A6B-4EE6-A076-3B24D74A6734}"/>
                </a:ext>
              </a:extLst>
            </p:cNvPr>
            <p:cNvSpPr/>
            <p:nvPr/>
          </p:nvSpPr>
          <p:spPr>
            <a:xfrm>
              <a:off x="3560703" y="436591"/>
              <a:ext cx="298829" cy="305699"/>
            </a:xfrm>
            <a:custGeom>
              <a:avLst/>
              <a:gdLst>
                <a:gd name="connsiteX0" fmla="*/ 43508 w 298829"/>
                <a:gd name="connsiteY0" fmla="*/ 0 h 305699"/>
                <a:gd name="connsiteX1" fmla="*/ 0 w 298829"/>
                <a:gd name="connsiteY1" fmla="*/ 0 h 305699"/>
                <a:gd name="connsiteX2" fmla="*/ 256466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6" y="305699"/>
                  </a:lnTo>
                  <a:lnTo>
                    <a:pt x="298829" y="305699"/>
                  </a:lnTo>
                  <a:close/>
                </a:path>
              </a:pathLst>
            </a:custGeom>
            <a:grpFill/>
            <a:ln w="11442" cap="flat">
              <a:noFill/>
              <a:prstDash val="solid"/>
              <a:miter/>
            </a:ln>
          </p:spPr>
          <p:txBody>
            <a:bodyPr rtlCol="0" anchor="ctr"/>
            <a:lstStyle/>
            <a:p>
              <a:endParaRPr lang="en-US"/>
            </a:p>
          </p:txBody>
        </p:sp>
        <p:sp>
          <p:nvSpPr>
            <p:cNvPr id="2761" name="Freeform: Shape 2760">
              <a:extLst>
                <a:ext uri="{FF2B5EF4-FFF2-40B4-BE49-F238E27FC236}">
                  <a16:creationId xmlns:a16="http://schemas.microsoft.com/office/drawing/2014/main" id="{52365ED9-2D92-4D7D-A8F0-245666F96108}"/>
                </a:ext>
              </a:extLst>
            </p:cNvPr>
            <p:cNvSpPr/>
            <p:nvPr/>
          </p:nvSpPr>
          <p:spPr>
            <a:xfrm>
              <a:off x="3339730" y="436591"/>
              <a:ext cx="298829" cy="305699"/>
            </a:xfrm>
            <a:custGeom>
              <a:avLst/>
              <a:gdLst>
                <a:gd name="connsiteX0" fmla="*/ 43508 w 298829"/>
                <a:gd name="connsiteY0" fmla="*/ 0 h 305699"/>
                <a:gd name="connsiteX1" fmla="*/ 0 w 298829"/>
                <a:gd name="connsiteY1" fmla="*/ 0 h 305699"/>
                <a:gd name="connsiteX2" fmla="*/ 256466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6" y="305699"/>
                  </a:lnTo>
                  <a:lnTo>
                    <a:pt x="298829" y="305699"/>
                  </a:lnTo>
                  <a:close/>
                </a:path>
              </a:pathLst>
            </a:custGeom>
            <a:grpFill/>
            <a:ln w="11442" cap="flat">
              <a:noFill/>
              <a:prstDash val="solid"/>
              <a:miter/>
            </a:ln>
          </p:spPr>
          <p:txBody>
            <a:bodyPr rtlCol="0" anchor="ctr"/>
            <a:lstStyle/>
            <a:p>
              <a:endParaRPr lang="en-US"/>
            </a:p>
          </p:txBody>
        </p:sp>
        <p:sp>
          <p:nvSpPr>
            <p:cNvPr id="2762" name="Freeform: Shape 2761">
              <a:extLst>
                <a:ext uri="{FF2B5EF4-FFF2-40B4-BE49-F238E27FC236}">
                  <a16:creationId xmlns:a16="http://schemas.microsoft.com/office/drawing/2014/main" id="{3DEFC344-9277-475F-A0D8-DA22C40650F6}"/>
                </a:ext>
              </a:extLst>
            </p:cNvPr>
            <p:cNvSpPr/>
            <p:nvPr/>
          </p:nvSpPr>
          <p:spPr>
            <a:xfrm>
              <a:off x="3118756"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sp>
          <p:nvSpPr>
            <p:cNvPr id="2763" name="Freeform: Shape 2762">
              <a:extLst>
                <a:ext uri="{FF2B5EF4-FFF2-40B4-BE49-F238E27FC236}">
                  <a16:creationId xmlns:a16="http://schemas.microsoft.com/office/drawing/2014/main" id="{BED5CDE2-46C4-403D-8082-FCEE52CC9E91}"/>
                </a:ext>
              </a:extLst>
            </p:cNvPr>
            <p:cNvSpPr/>
            <p:nvPr/>
          </p:nvSpPr>
          <p:spPr>
            <a:xfrm>
              <a:off x="2897783"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dirty="0"/>
            </a:p>
          </p:txBody>
        </p:sp>
        <p:sp>
          <p:nvSpPr>
            <p:cNvPr id="2764" name="Freeform: Shape 2763">
              <a:extLst>
                <a:ext uri="{FF2B5EF4-FFF2-40B4-BE49-F238E27FC236}">
                  <a16:creationId xmlns:a16="http://schemas.microsoft.com/office/drawing/2014/main" id="{CE3026A0-0D42-411F-B5AB-A286BB730488}"/>
                </a:ext>
              </a:extLst>
            </p:cNvPr>
            <p:cNvSpPr/>
            <p:nvPr/>
          </p:nvSpPr>
          <p:spPr>
            <a:xfrm>
              <a:off x="2676810"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2765" name="Freeform: Shape 2764">
              <a:extLst>
                <a:ext uri="{FF2B5EF4-FFF2-40B4-BE49-F238E27FC236}">
                  <a16:creationId xmlns:a16="http://schemas.microsoft.com/office/drawing/2014/main" id="{48E44DB4-543C-4B34-993A-35026668D755}"/>
                </a:ext>
              </a:extLst>
            </p:cNvPr>
            <p:cNvSpPr/>
            <p:nvPr/>
          </p:nvSpPr>
          <p:spPr>
            <a:xfrm>
              <a:off x="2455836"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sp>
          <p:nvSpPr>
            <p:cNvPr id="2766" name="Freeform: Shape 2765">
              <a:extLst>
                <a:ext uri="{FF2B5EF4-FFF2-40B4-BE49-F238E27FC236}">
                  <a16:creationId xmlns:a16="http://schemas.microsoft.com/office/drawing/2014/main" id="{B5BA114E-29C6-433E-803D-1340E0D81477}"/>
                </a:ext>
              </a:extLst>
            </p:cNvPr>
            <p:cNvSpPr/>
            <p:nvPr/>
          </p:nvSpPr>
          <p:spPr>
            <a:xfrm>
              <a:off x="2234863" y="436591"/>
              <a:ext cx="298829" cy="305699"/>
            </a:xfrm>
            <a:custGeom>
              <a:avLst/>
              <a:gdLst>
                <a:gd name="connsiteX0" fmla="*/ 42363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2767" name="Freeform: Shape 2766">
              <a:extLst>
                <a:ext uri="{FF2B5EF4-FFF2-40B4-BE49-F238E27FC236}">
                  <a16:creationId xmlns:a16="http://schemas.microsoft.com/office/drawing/2014/main" id="{623D6C6B-3CB8-442D-A9AB-39542C4EDD9C}"/>
                </a:ext>
              </a:extLst>
            </p:cNvPr>
            <p:cNvSpPr/>
            <p:nvPr/>
          </p:nvSpPr>
          <p:spPr>
            <a:xfrm>
              <a:off x="2013889" y="436591"/>
              <a:ext cx="297684" cy="305699"/>
            </a:xfrm>
            <a:custGeom>
              <a:avLst/>
              <a:gdLst>
                <a:gd name="connsiteX0" fmla="*/ 42363 w 297684"/>
                <a:gd name="connsiteY0" fmla="*/ 0 h 305699"/>
                <a:gd name="connsiteX1" fmla="*/ 0 w 297684"/>
                <a:gd name="connsiteY1" fmla="*/ 0 h 305699"/>
                <a:gd name="connsiteX2" fmla="*/ 255322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2" y="305699"/>
                  </a:lnTo>
                  <a:lnTo>
                    <a:pt x="297684" y="305699"/>
                  </a:lnTo>
                  <a:close/>
                </a:path>
              </a:pathLst>
            </a:custGeom>
            <a:grpFill/>
            <a:ln w="11442" cap="flat">
              <a:noFill/>
              <a:prstDash val="solid"/>
              <a:miter/>
            </a:ln>
          </p:spPr>
          <p:txBody>
            <a:bodyPr rtlCol="0" anchor="ctr"/>
            <a:lstStyle/>
            <a:p>
              <a:endParaRPr lang="en-US"/>
            </a:p>
          </p:txBody>
        </p:sp>
        <p:sp>
          <p:nvSpPr>
            <p:cNvPr id="2768" name="Freeform: Shape 2767">
              <a:extLst>
                <a:ext uri="{FF2B5EF4-FFF2-40B4-BE49-F238E27FC236}">
                  <a16:creationId xmlns:a16="http://schemas.microsoft.com/office/drawing/2014/main" id="{8ADB4532-836A-4816-A3F9-04C8E9D3DCA2}"/>
                </a:ext>
              </a:extLst>
            </p:cNvPr>
            <p:cNvSpPr/>
            <p:nvPr/>
          </p:nvSpPr>
          <p:spPr>
            <a:xfrm>
              <a:off x="1791771" y="436591"/>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29" y="305699"/>
                  </a:lnTo>
                  <a:close/>
                </a:path>
              </a:pathLst>
            </a:custGeom>
            <a:grpFill/>
            <a:ln w="11442" cap="flat">
              <a:noFill/>
              <a:prstDash val="solid"/>
              <a:miter/>
            </a:ln>
          </p:spPr>
          <p:txBody>
            <a:bodyPr rtlCol="0" anchor="ctr"/>
            <a:lstStyle/>
            <a:p>
              <a:endParaRPr lang="en-US"/>
            </a:p>
          </p:txBody>
        </p:sp>
        <p:sp>
          <p:nvSpPr>
            <p:cNvPr id="2769" name="Freeform: Shape 2768">
              <a:extLst>
                <a:ext uri="{FF2B5EF4-FFF2-40B4-BE49-F238E27FC236}">
                  <a16:creationId xmlns:a16="http://schemas.microsoft.com/office/drawing/2014/main" id="{C4FAD022-B8AB-49E2-8BB2-03DEE7072E3C}"/>
                </a:ext>
              </a:extLst>
            </p:cNvPr>
            <p:cNvSpPr/>
            <p:nvPr/>
          </p:nvSpPr>
          <p:spPr>
            <a:xfrm>
              <a:off x="1570798" y="436591"/>
              <a:ext cx="298829" cy="305699"/>
            </a:xfrm>
            <a:custGeom>
              <a:avLst/>
              <a:gdLst>
                <a:gd name="connsiteX0" fmla="*/ 43508 w 298829"/>
                <a:gd name="connsiteY0" fmla="*/ 0 h 305699"/>
                <a:gd name="connsiteX1" fmla="*/ 0 w 298829"/>
                <a:gd name="connsiteY1" fmla="*/ 0 h 305699"/>
                <a:gd name="connsiteX2" fmla="*/ 256466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6" y="305699"/>
                  </a:lnTo>
                  <a:lnTo>
                    <a:pt x="298829" y="305699"/>
                  </a:lnTo>
                  <a:close/>
                </a:path>
              </a:pathLst>
            </a:custGeom>
            <a:grpFill/>
            <a:ln w="11442" cap="flat">
              <a:noFill/>
              <a:prstDash val="solid"/>
              <a:miter/>
            </a:ln>
          </p:spPr>
          <p:txBody>
            <a:bodyPr rtlCol="0" anchor="ctr"/>
            <a:lstStyle/>
            <a:p>
              <a:endParaRPr lang="en-US"/>
            </a:p>
          </p:txBody>
        </p:sp>
        <p:sp>
          <p:nvSpPr>
            <p:cNvPr id="2770" name="Freeform: Shape 2769">
              <a:extLst>
                <a:ext uri="{FF2B5EF4-FFF2-40B4-BE49-F238E27FC236}">
                  <a16:creationId xmlns:a16="http://schemas.microsoft.com/office/drawing/2014/main" id="{0655963D-C751-4339-9988-B038B39E66B2}"/>
                </a:ext>
              </a:extLst>
            </p:cNvPr>
            <p:cNvSpPr/>
            <p:nvPr/>
          </p:nvSpPr>
          <p:spPr>
            <a:xfrm>
              <a:off x="1349824"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sp>
          <p:nvSpPr>
            <p:cNvPr id="2771" name="Freeform: Shape 2770">
              <a:extLst>
                <a:ext uri="{FF2B5EF4-FFF2-40B4-BE49-F238E27FC236}">
                  <a16:creationId xmlns:a16="http://schemas.microsoft.com/office/drawing/2014/main" id="{D436A0CC-82AF-431D-BE4C-E3968B59474A}"/>
                </a:ext>
              </a:extLst>
            </p:cNvPr>
            <p:cNvSpPr/>
            <p:nvPr/>
          </p:nvSpPr>
          <p:spPr>
            <a:xfrm>
              <a:off x="1128851"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sp>
          <p:nvSpPr>
            <p:cNvPr id="2772" name="Freeform: Shape 2771">
              <a:extLst>
                <a:ext uri="{FF2B5EF4-FFF2-40B4-BE49-F238E27FC236}">
                  <a16:creationId xmlns:a16="http://schemas.microsoft.com/office/drawing/2014/main" id="{4D969656-5F08-4E2D-9407-1B3AE0B024DF}"/>
                </a:ext>
              </a:extLst>
            </p:cNvPr>
            <p:cNvSpPr/>
            <p:nvPr/>
          </p:nvSpPr>
          <p:spPr>
            <a:xfrm>
              <a:off x="907877"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sp>
          <p:nvSpPr>
            <p:cNvPr id="2773" name="Freeform: Shape 2772">
              <a:extLst>
                <a:ext uri="{FF2B5EF4-FFF2-40B4-BE49-F238E27FC236}">
                  <a16:creationId xmlns:a16="http://schemas.microsoft.com/office/drawing/2014/main" id="{C2F55672-733F-4FEE-8397-C78C0FB89D8E}"/>
                </a:ext>
              </a:extLst>
            </p:cNvPr>
            <p:cNvSpPr/>
            <p:nvPr/>
          </p:nvSpPr>
          <p:spPr>
            <a:xfrm>
              <a:off x="686904" y="436591"/>
              <a:ext cx="298829" cy="305699"/>
            </a:xfrm>
            <a:custGeom>
              <a:avLst/>
              <a:gdLst>
                <a:gd name="connsiteX0" fmla="*/ 42363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sp>
          <p:nvSpPr>
            <p:cNvPr id="2774" name="Freeform: Shape 2773">
              <a:extLst>
                <a:ext uri="{FF2B5EF4-FFF2-40B4-BE49-F238E27FC236}">
                  <a16:creationId xmlns:a16="http://schemas.microsoft.com/office/drawing/2014/main" id="{C564EA9D-C695-498A-8DF9-648CAF6A6811}"/>
                </a:ext>
              </a:extLst>
            </p:cNvPr>
            <p:cNvSpPr/>
            <p:nvPr/>
          </p:nvSpPr>
          <p:spPr>
            <a:xfrm>
              <a:off x="465930" y="436591"/>
              <a:ext cx="297684" cy="305699"/>
            </a:xfrm>
            <a:custGeom>
              <a:avLst/>
              <a:gdLst>
                <a:gd name="connsiteX0" fmla="*/ 42363 w 297684"/>
                <a:gd name="connsiteY0" fmla="*/ 0 h 305699"/>
                <a:gd name="connsiteX1" fmla="*/ 0 w 297684"/>
                <a:gd name="connsiteY1" fmla="*/ 0 h 305699"/>
                <a:gd name="connsiteX2" fmla="*/ 255322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2" y="305699"/>
                  </a:lnTo>
                  <a:lnTo>
                    <a:pt x="297684" y="305699"/>
                  </a:lnTo>
                  <a:close/>
                </a:path>
              </a:pathLst>
            </a:custGeom>
            <a:grpFill/>
            <a:ln w="11442" cap="flat">
              <a:noFill/>
              <a:prstDash val="solid"/>
              <a:miter/>
            </a:ln>
          </p:spPr>
          <p:txBody>
            <a:bodyPr rtlCol="0" anchor="ctr"/>
            <a:lstStyle/>
            <a:p>
              <a:endParaRPr lang="en-US"/>
            </a:p>
          </p:txBody>
        </p:sp>
        <p:sp>
          <p:nvSpPr>
            <p:cNvPr id="2775" name="Freeform: Shape 2774">
              <a:extLst>
                <a:ext uri="{FF2B5EF4-FFF2-40B4-BE49-F238E27FC236}">
                  <a16:creationId xmlns:a16="http://schemas.microsoft.com/office/drawing/2014/main" id="{1413C083-B0AA-4877-8D26-6ECD49BA6AFD}"/>
                </a:ext>
              </a:extLst>
            </p:cNvPr>
            <p:cNvSpPr/>
            <p:nvPr/>
          </p:nvSpPr>
          <p:spPr>
            <a:xfrm>
              <a:off x="244957" y="436591"/>
              <a:ext cx="297684" cy="305699"/>
            </a:xfrm>
            <a:custGeom>
              <a:avLst/>
              <a:gdLst>
                <a:gd name="connsiteX0" fmla="*/ 42363 w 297684"/>
                <a:gd name="connsiteY0" fmla="*/ 0 h 305699"/>
                <a:gd name="connsiteX1" fmla="*/ 0 w 297684"/>
                <a:gd name="connsiteY1" fmla="*/ 0 h 305699"/>
                <a:gd name="connsiteX2" fmla="*/ 255322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2" y="305699"/>
                  </a:lnTo>
                  <a:lnTo>
                    <a:pt x="297684" y="305699"/>
                  </a:lnTo>
                  <a:close/>
                </a:path>
              </a:pathLst>
            </a:custGeom>
            <a:grpFill/>
            <a:ln w="11442" cap="flat">
              <a:noFill/>
              <a:prstDash val="solid"/>
              <a:miter/>
            </a:ln>
          </p:spPr>
          <p:txBody>
            <a:bodyPr rtlCol="0" anchor="ctr"/>
            <a:lstStyle/>
            <a:p>
              <a:endParaRPr lang="en-US"/>
            </a:p>
          </p:txBody>
        </p:sp>
        <p:sp>
          <p:nvSpPr>
            <p:cNvPr id="2776" name="Freeform: Shape 2775">
              <a:extLst>
                <a:ext uri="{FF2B5EF4-FFF2-40B4-BE49-F238E27FC236}">
                  <a16:creationId xmlns:a16="http://schemas.microsoft.com/office/drawing/2014/main" id="{D09C4C39-B1FC-4115-AC99-535ECE348096}"/>
                </a:ext>
              </a:extLst>
            </p:cNvPr>
            <p:cNvSpPr/>
            <p:nvPr/>
          </p:nvSpPr>
          <p:spPr>
            <a:xfrm>
              <a:off x="22839" y="436591"/>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29" y="305699"/>
                  </a:lnTo>
                  <a:close/>
                </a:path>
              </a:pathLst>
            </a:custGeom>
            <a:grpFill/>
            <a:ln w="11442" cap="flat">
              <a:noFill/>
              <a:prstDash val="solid"/>
              <a:miter/>
            </a:ln>
          </p:spPr>
          <p:txBody>
            <a:bodyPr rtlCol="0" anchor="ctr"/>
            <a:lstStyle/>
            <a:p>
              <a:endParaRPr lang="en-US"/>
            </a:p>
          </p:txBody>
        </p:sp>
        <p:sp>
          <p:nvSpPr>
            <p:cNvPr id="2777" name="Freeform: Shape 2776">
              <a:extLst>
                <a:ext uri="{FF2B5EF4-FFF2-40B4-BE49-F238E27FC236}">
                  <a16:creationId xmlns:a16="http://schemas.microsoft.com/office/drawing/2014/main" id="{B16DF4DF-30F8-4A58-891D-91BFA2FF574D}"/>
                </a:ext>
              </a:extLst>
            </p:cNvPr>
            <p:cNvSpPr/>
            <p:nvPr/>
          </p:nvSpPr>
          <p:spPr>
            <a:xfrm>
              <a:off x="-198134"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sp>
          <p:nvSpPr>
            <p:cNvPr id="2778" name="Freeform: Shape 2777">
              <a:extLst>
                <a:ext uri="{FF2B5EF4-FFF2-40B4-BE49-F238E27FC236}">
                  <a16:creationId xmlns:a16="http://schemas.microsoft.com/office/drawing/2014/main" id="{2F7DB06F-F2CD-4809-9846-7D0A63B3AA69}"/>
                </a:ext>
              </a:extLst>
            </p:cNvPr>
            <p:cNvSpPr/>
            <p:nvPr/>
          </p:nvSpPr>
          <p:spPr>
            <a:xfrm>
              <a:off x="-419107"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sp>
          <p:nvSpPr>
            <p:cNvPr id="2779" name="Freeform: Shape 2778">
              <a:extLst>
                <a:ext uri="{FF2B5EF4-FFF2-40B4-BE49-F238E27FC236}">
                  <a16:creationId xmlns:a16="http://schemas.microsoft.com/office/drawing/2014/main" id="{ED0A83DA-49BF-493A-994F-5D4DBE7F4660}"/>
                </a:ext>
              </a:extLst>
            </p:cNvPr>
            <p:cNvSpPr/>
            <p:nvPr/>
          </p:nvSpPr>
          <p:spPr>
            <a:xfrm>
              <a:off x="-640081"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grpSp>
      <p:grpSp>
        <p:nvGrpSpPr>
          <p:cNvPr id="2780" name="Graphic 60">
            <a:extLst>
              <a:ext uri="{FF2B5EF4-FFF2-40B4-BE49-F238E27FC236}">
                <a16:creationId xmlns:a16="http://schemas.microsoft.com/office/drawing/2014/main" id="{FDC9499A-70F4-436E-93F5-0C0B3C6F246C}"/>
              </a:ext>
            </a:extLst>
          </p:cNvPr>
          <p:cNvGrpSpPr/>
          <p:nvPr userDrawn="1"/>
        </p:nvGrpSpPr>
        <p:grpSpPr>
          <a:xfrm>
            <a:off x="-807721" y="5584236"/>
            <a:ext cx="14449142" cy="309134"/>
            <a:chOff x="-640081" y="436591"/>
            <a:chExt cx="14449142" cy="309134"/>
          </a:xfrm>
          <a:solidFill>
            <a:srgbClr val="F2F2F2">
              <a:alpha val="5098"/>
            </a:srgbClr>
          </a:solidFill>
        </p:grpSpPr>
        <p:sp>
          <p:nvSpPr>
            <p:cNvPr id="2781" name="Freeform: Shape 2780">
              <a:extLst>
                <a:ext uri="{FF2B5EF4-FFF2-40B4-BE49-F238E27FC236}">
                  <a16:creationId xmlns:a16="http://schemas.microsoft.com/office/drawing/2014/main" id="{8EC82861-0EE4-411B-A6F6-093E8FCED7BB}"/>
                </a:ext>
              </a:extLst>
            </p:cNvPr>
            <p:cNvSpPr/>
            <p:nvPr/>
          </p:nvSpPr>
          <p:spPr>
            <a:xfrm>
              <a:off x="13511376" y="436591"/>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29" y="305699"/>
                  </a:lnTo>
                  <a:close/>
                </a:path>
              </a:pathLst>
            </a:custGeom>
            <a:grpFill/>
            <a:ln w="11442" cap="flat">
              <a:noFill/>
              <a:prstDash val="solid"/>
              <a:miter/>
            </a:ln>
          </p:spPr>
          <p:txBody>
            <a:bodyPr rtlCol="0" anchor="ctr"/>
            <a:lstStyle/>
            <a:p>
              <a:endParaRPr lang="en-US"/>
            </a:p>
          </p:txBody>
        </p:sp>
        <p:sp>
          <p:nvSpPr>
            <p:cNvPr id="2782" name="Freeform: Shape 2781">
              <a:extLst>
                <a:ext uri="{FF2B5EF4-FFF2-40B4-BE49-F238E27FC236}">
                  <a16:creationId xmlns:a16="http://schemas.microsoft.com/office/drawing/2014/main" id="{529119AD-E797-4EB0-BBEA-50773DE2A834}"/>
                </a:ext>
              </a:extLst>
            </p:cNvPr>
            <p:cNvSpPr/>
            <p:nvPr/>
          </p:nvSpPr>
          <p:spPr>
            <a:xfrm>
              <a:off x="13290402" y="436591"/>
              <a:ext cx="298830" cy="305699"/>
            </a:xfrm>
            <a:custGeom>
              <a:avLst/>
              <a:gdLst>
                <a:gd name="connsiteX0" fmla="*/ 43508 w 298830"/>
                <a:gd name="connsiteY0" fmla="*/ 0 h 305699"/>
                <a:gd name="connsiteX1" fmla="*/ 0 w 298830"/>
                <a:gd name="connsiteY1" fmla="*/ 0 h 305699"/>
                <a:gd name="connsiteX2" fmla="*/ 255322 w 298830"/>
                <a:gd name="connsiteY2" fmla="*/ 305699 h 305699"/>
                <a:gd name="connsiteX3" fmla="*/ 298830 w 298830"/>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30" h="305699">
                  <a:moveTo>
                    <a:pt x="43508" y="0"/>
                  </a:moveTo>
                  <a:lnTo>
                    <a:pt x="0" y="0"/>
                  </a:lnTo>
                  <a:lnTo>
                    <a:pt x="255322" y="305699"/>
                  </a:lnTo>
                  <a:lnTo>
                    <a:pt x="298830" y="305699"/>
                  </a:lnTo>
                  <a:close/>
                </a:path>
              </a:pathLst>
            </a:custGeom>
            <a:grpFill/>
            <a:ln w="11442" cap="flat">
              <a:noFill/>
              <a:prstDash val="solid"/>
              <a:miter/>
            </a:ln>
          </p:spPr>
          <p:txBody>
            <a:bodyPr rtlCol="0" anchor="ctr"/>
            <a:lstStyle/>
            <a:p>
              <a:endParaRPr lang="en-US"/>
            </a:p>
          </p:txBody>
        </p:sp>
        <p:sp>
          <p:nvSpPr>
            <p:cNvPr id="2783" name="Freeform: Shape 2782">
              <a:extLst>
                <a:ext uri="{FF2B5EF4-FFF2-40B4-BE49-F238E27FC236}">
                  <a16:creationId xmlns:a16="http://schemas.microsoft.com/office/drawing/2014/main" id="{C6C8D451-5644-485A-8CDF-CF7914A420D5}"/>
                </a:ext>
              </a:extLst>
            </p:cNvPr>
            <p:cNvSpPr/>
            <p:nvPr/>
          </p:nvSpPr>
          <p:spPr>
            <a:xfrm>
              <a:off x="13069430" y="436591"/>
              <a:ext cx="298829" cy="305699"/>
            </a:xfrm>
            <a:custGeom>
              <a:avLst/>
              <a:gdLst>
                <a:gd name="connsiteX0" fmla="*/ 43507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7"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2784" name="Freeform: Shape 2783">
              <a:extLst>
                <a:ext uri="{FF2B5EF4-FFF2-40B4-BE49-F238E27FC236}">
                  <a16:creationId xmlns:a16="http://schemas.microsoft.com/office/drawing/2014/main" id="{A072395B-DA53-4C33-A228-DEEBC6242415}"/>
                </a:ext>
              </a:extLst>
            </p:cNvPr>
            <p:cNvSpPr/>
            <p:nvPr/>
          </p:nvSpPr>
          <p:spPr>
            <a:xfrm>
              <a:off x="12848456"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sp>
          <p:nvSpPr>
            <p:cNvPr id="2785" name="Freeform: Shape 2784">
              <a:extLst>
                <a:ext uri="{FF2B5EF4-FFF2-40B4-BE49-F238E27FC236}">
                  <a16:creationId xmlns:a16="http://schemas.microsoft.com/office/drawing/2014/main" id="{E982E0CD-7BB2-4AA3-98DB-04C93C509695}"/>
                </a:ext>
              </a:extLst>
            </p:cNvPr>
            <p:cNvSpPr/>
            <p:nvPr/>
          </p:nvSpPr>
          <p:spPr>
            <a:xfrm>
              <a:off x="12627483" y="436591"/>
              <a:ext cx="298829" cy="305699"/>
            </a:xfrm>
            <a:custGeom>
              <a:avLst/>
              <a:gdLst>
                <a:gd name="connsiteX0" fmla="*/ 43507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7"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2786" name="Freeform: Shape 2785">
              <a:extLst>
                <a:ext uri="{FF2B5EF4-FFF2-40B4-BE49-F238E27FC236}">
                  <a16:creationId xmlns:a16="http://schemas.microsoft.com/office/drawing/2014/main" id="{1A20256A-3B4C-4ECE-9562-634973E4FD5F}"/>
                </a:ext>
              </a:extLst>
            </p:cNvPr>
            <p:cNvSpPr/>
            <p:nvPr/>
          </p:nvSpPr>
          <p:spPr>
            <a:xfrm>
              <a:off x="12406509" y="436591"/>
              <a:ext cx="298829" cy="305699"/>
            </a:xfrm>
            <a:custGeom>
              <a:avLst/>
              <a:gdLst>
                <a:gd name="connsiteX0" fmla="*/ 42362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2"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sp>
          <p:nvSpPr>
            <p:cNvPr id="2787" name="Freeform: Shape 2786">
              <a:extLst>
                <a:ext uri="{FF2B5EF4-FFF2-40B4-BE49-F238E27FC236}">
                  <a16:creationId xmlns:a16="http://schemas.microsoft.com/office/drawing/2014/main" id="{03B189F0-1FD1-4CA8-9915-6A42DFFA7708}"/>
                </a:ext>
              </a:extLst>
            </p:cNvPr>
            <p:cNvSpPr/>
            <p:nvPr/>
          </p:nvSpPr>
          <p:spPr>
            <a:xfrm>
              <a:off x="12185535" y="436591"/>
              <a:ext cx="297684" cy="305699"/>
            </a:xfrm>
            <a:custGeom>
              <a:avLst/>
              <a:gdLst>
                <a:gd name="connsiteX0" fmla="*/ 42364 w 297684"/>
                <a:gd name="connsiteY0" fmla="*/ 0 h 305699"/>
                <a:gd name="connsiteX1" fmla="*/ 0 w 297684"/>
                <a:gd name="connsiteY1" fmla="*/ 0 h 305699"/>
                <a:gd name="connsiteX2" fmla="*/ 255322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4" y="0"/>
                  </a:moveTo>
                  <a:lnTo>
                    <a:pt x="0" y="0"/>
                  </a:lnTo>
                  <a:lnTo>
                    <a:pt x="255322" y="305699"/>
                  </a:lnTo>
                  <a:lnTo>
                    <a:pt x="297684" y="305699"/>
                  </a:lnTo>
                  <a:close/>
                </a:path>
              </a:pathLst>
            </a:custGeom>
            <a:grpFill/>
            <a:ln w="11442" cap="flat">
              <a:noFill/>
              <a:prstDash val="solid"/>
              <a:miter/>
            </a:ln>
          </p:spPr>
          <p:txBody>
            <a:bodyPr rtlCol="0" anchor="ctr"/>
            <a:lstStyle/>
            <a:p>
              <a:endParaRPr lang="en-US"/>
            </a:p>
          </p:txBody>
        </p:sp>
        <p:sp>
          <p:nvSpPr>
            <p:cNvPr id="2788" name="Freeform: Shape 2787">
              <a:extLst>
                <a:ext uri="{FF2B5EF4-FFF2-40B4-BE49-F238E27FC236}">
                  <a16:creationId xmlns:a16="http://schemas.microsoft.com/office/drawing/2014/main" id="{4114B151-67B7-4DEA-B135-9FC02E997660}"/>
                </a:ext>
              </a:extLst>
            </p:cNvPr>
            <p:cNvSpPr/>
            <p:nvPr/>
          </p:nvSpPr>
          <p:spPr>
            <a:xfrm>
              <a:off x="11963418" y="436591"/>
              <a:ext cx="298829" cy="305699"/>
            </a:xfrm>
            <a:custGeom>
              <a:avLst/>
              <a:gdLst>
                <a:gd name="connsiteX0" fmla="*/ 43507 w 298829"/>
                <a:gd name="connsiteY0" fmla="*/ 0 h 305699"/>
                <a:gd name="connsiteX1" fmla="*/ 0 w 298829"/>
                <a:gd name="connsiteY1" fmla="*/ 0 h 305699"/>
                <a:gd name="connsiteX2" fmla="*/ 256465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7" y="0"/>
                  </a:moveTo>
                  <a:lnTo>
                    <a:pt x="0" y="0"/>
                  </a:lnTo>
                  <a:lnTo>
                    <a:pt x="256465" y="305699"/>
                  </a:lnTo>
                  <a:lnTo>
                    <a:pt x="298829" y="305699"/>
                  </a:lnTo>
                  <a:close/>
                </a:path>
              </a:pathLst>
            </a:custGeom>
            <a:grpFill/>
            <a:ln w="11442" cap="flat">
              <a:noFill/>
              <a:prstDash val="solid"/>
              <a:miter/>
            </a:ln>
          </p:spPr>
          <p:txBody>
            <a:bodyPr rtlCol="0" anchor="ctr"/>
            <a:lstStyle/>
            <a:p>
              <a:endParaRPr lang="en-US"/>
            </a:p>
          </p:txBody>
        </p:sp>
        <p:sp>
          <p:nvSpPr>
            <p:cNvPr id="2789" name="Freeform: Shape 2788">
              <a:extLst>
                <a:ext uri="{FF2B5EF4-FFF2-40B4-BE49-F238E27FC236}">
                  <a16:creationId xmlns:a16="http://schemas.microsoft.com/office/drawing/2014/main" id="{BD2F2A64-9F73-4F0D-A73F-1A0A85821340}"/>
                </a:ext>
              </a:extLst>
            </p:cNvPr>
            <p:cNvSpPr/>
            <p:nvPr/>
          </p:nvSpPr>
          <p:spPr>
            <a:xfrm>
              <a:off x="11742444" y="436591"/>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29" y="305699"/>
                  </a:lnTo>
                  <a:close/>
                </a:path>
              </a:pathLst>
            </a:custGeom>
            <a:grpFill/>
            <a:ln w="11442" cap="flat">
              <a:noFill/>
              <a:prstDash val="solid"/>
              <a:miter/>
            </a:ln>
          </p:spPr>
          <p:txBody>
            <a:bodyPr rtlCol="0" anchor="ctr"/>
            <a:lstStyle/>
            <a:p>
              <a:endParaRPr lang="en-US"/>
            </a:p>
          </p:txBody>
        </p:sp>
        <p:sp>
          <p:nvSpPr>
            <p:cNvPr id="2790" name="Freeform: Shape 2789">
              <a:extLst>
                <a:ext uri="{FF2B5EF4-FFF2-40B4-BE49-F238E27FC236}">
                  <a16:creationId xmlns:a16="http://schemas.microsoft.com/office/drawing/2014/main" id="{58F036AE-80CF-478D-A02F-250AB3262703}"/>
                </a:ext>
              </a:extLst>
            </p:cNvPr>
            <p:cNvSpPr/>
            <p:nvPr/>
          </p:nvSpPr>
          <p:spPr>
            <a:xfrm>
              <a:off x="11521470" y="436591"/>
              <a:ext cx="298830" cy="305699"/>
            </a:xfrm>
            <a:custGeom>
              <a:avLst/>
              <a:gdLst>
                <a:gd name="connsiteX0" fmla="*/ 43508 w 298830"/>
                <a:gd name="connsiteY0" fmla="*/ 0 h 305699"/>
                <a:gd name="connsiteX1" fmla="*/ 0 w 298830"/>
                <a:gd name="connsiteY1" fmla="*/ 0 h 305699"/>
                <a:gd name="connsiteX2" fmla="*/ 255322 w 298830"/>
                <a:gd name="connsiteY2" fmla="*/ 305699 h 305699"/>
                <a:gd name="connsiteX3" fmla="*/ 298830 w 298830"/>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30" h="305699">
                  <a:moveTo>
                    <a:pt x="43508" y="0"/>
                  </a:moveTo>
                  <a:lnTo>
                    <a:pt x="0" y="0"/>
                  </a:lnTo>
                  <a:lnTo>
                    <a:pt x="255322" y="305699"/>
                  </a:lnTo>
                  <a:lnTo>
                    <a:pt x="298830" y="305699"/>
                  </a:lnTo>
                  <a:close/>
                </a:path>
              </a:pathLst>
            </a:custGeom>
            <a:grpFill/>
            <a:ln w="11442" cap="flat">
              <a:noFill/>
              <a:prstDash val="solid"/>
              <a:miter/>
            </a:ln>
          </p:spPr>
          <p:txBody>
            <a:bodyPr rtlCol="0" anchor="ctr"/>
            <a:lstStyle/>
            <a:p>
              <a:endParaRPr lang="en-US"/>
            </a:p>
          </p:txBody>
        </p:sp>
        <p:sp>
          <p:nvSpPr>
            <p:cNvPr id="2791" name="Freeform: Shape 2790">
              <a:extLst>
                <a:ext uri="{FF2B5EF4-FFF2-40B4-BE49-F238E27FC236}">
                  <a16:creationId xmlns:a16="http://schemas.microsoft.com/office/drawing/2014/main" id="{B7F5C2F2-8A98-49FE-84B5-D9FC65FBCBA7}"/>
                </a:ext>
              </a:extLst>
            </p:cNvPr>
            <p:cNvSpPr/>
            <p:nvPr/>
          </p:nvSpPr>
          <p:spPr>
            <a:xfrm>
              <a:off x="11300497" y="436591"/>
              <a:ext cx="298829" cy="305699"/>
            </a:xfrm>
            <a:custGeom>
              <a:avLst/>
              <a:gdLst>
                <a:gd name="connsiteX0" fmla="*/ 43507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7"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2792" name="Freeform: Shape 2791">
              <a:extLst>
                <a:ext uri="{FF2B5EF4-FFF2-40B4-BE49-F238E27FC236}">
                  <a16:creationId xmlns:a16="http://schemas.microsoft.com/office/drawing/2014/main" id="{A3904A78-4DB4-4D77-BC9A-513FD5F243C2}"/>
                </a:ext>
              </a:extLst>
            </p:cNvPr>
            <p:cNvSpPr/>
            <p:nvPr/>
          </p:nvSpPr>
          <p:spPr>
            <a:xfrm>
              <a:off x="11079523"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sp>
          <p:nvSpPr>
            <p:cNvPr id="2793" name="Freeform: Shape 2792">
              <a:extLst>
                <a:ext uri="{FF2B5EF4-FFF2-40B4-BE49-F238E27FC236}">
                  <a16:creationId xmlns:a16="http://schemas.microsoft.com/office/drawing/2014/main" id="{06FAEBE2-B451-4DF0-AD4E-5769ABFCBB70}"/>
                </a:ext>
              </a:extLst>
            </p:cNvPr>
            <p:cNvSpPr/>
            <p:nvPr/>
          </p:nvSpPr>
          <p:spPr>
            <a:xfrm>
              <a:off x="10858550" y="436591"/>
              <a:ext cx="298829" cy="305699"/>
            </a:xfrm>
            <a:custGeom>
              <a:avLst/>
              <a:gdLst>
                <a:gd name="connsiteX0" fmla="*/ 42363 w 298829"/>
                <a:gd name="connsiteY0" fmla="*/ 0 h 305699"/>
                <a:gd name="connsiteX1" fmla="*/ 0 w 298829"/>
                <a:gd name="connsiteY1" fmla="*/ 0 h 305699"/>
                <a:gd name="connsiteX2" fmla="*/ 255321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1" y="305699"/>
                  </a:lnTo>
                  <a:lnTo>
                    <a:pt x="298830" y="305699"/>
                  </a:lnTo>
                  <a:close/>
                </a:path>
              </a:pathLst>
            </a:custGeom>
            <a:grpFill/>
            <a:ln w="11442" cap="flat">
              <a:noFill/>
              <a:prstDash val="solid"/>
              <a:miter/>
            </a:ln>
          </p:spPr>
          <p:txBody>
            <a:bodyPr rtlCol="0" anchor="ctr"/>
            <a:lstStyle/>
            <a:p>
              <a:endParaRPr lang="en-US"/>
            </a:p>
          </p:txBody>
        </p:sp>
        <p:sp>
          <p:nvSpPr>
            <p:cNvPr id="2794" name="Freeform: Shape 2793">
              <a:extLst>
                <a:ext uri="{FF2B5EF4-FFF2-40B4-BE49-F238E27FC236}">
                  <a16:creationId xmlns:a16="http://schemas.microsoft.com/office/drawing/2014/main" id="{1A340553-F350-4EDB-BBF8-45930C21B57C}"/>
                </a:ext>
              </a:extLst>
            </p:cNvPr>
            <p:cNvSpPr/>
            <p:nvPr/>
          </p:nvSpPr>
          <p:spPr>
            <a:xfrm>
              <a:off x="10637577" y="436591"/>
              <a:ext cx="297684" cy="305699"/>
            </a:xfrm>
            <a:custGeom>
              <a:avLst/>
              <a:gdLst>
                <a:gd name="connsiteX0" fmla="*/ 42363 w 297684"/>
                <a:gd name="connsiteY0" fmla="*/ 0 h 305699"/>
                <a:gd name="connsiteX1" fmla="*/ 0 w 297684"/>
                <a:gd name="connsiteY1" fmla="*/ 0 h 305699"/>
                <a:gd name="connsiteX2" fmla="*/ 255321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1" y="305699"/>
                  </a:lnTo>
                  <a:lnTo>
                    <a:pt x="297684" y="305699"/>
                  </a:lnTo>
                  <a:close/>
                </a:path>
              </a:pathLst>
            </a:custGeom>
            <a:grpFill/>
            <a:ln w="11442" cap="flat">
              <a:noFill/>
              <a:prstDash val="solid"/>
              <a:miter/>
            </a:ln>
          </p:spPr>
          <p:txBody>
            <a:bodyPr rtlCol="0" anchor="ctr"/>
            <a:lstStyle/>
            <a:p>
              <a:endParaRPr lang="en-US"/>
            </a:p>
          </p:txBody>
        </p:sp>
        <p:sp>
          <p:nvSpPr>
            <p:cNvPr id="2795" name="Freeform: Shape 2794">
              <a:extLst>
                <a:ext uri="{FF2B5EF4-FFF2-40B4-BE49-F238E27FC236}">
                  <a16:creationId xmlns:a16="http://schemas.microsoft.com/office/drawing/2014/main" id="{22AC1847-8209-4956-B12D-55B962F6AB1D}"/>
                </a:ext>
              </a:extLst>
            </p:cNvPr>
            <p:cNvSpPr/>
            <p:nvPr/>
          </p:nvSpPr>
          <p:spPr>
            <a:xfrm>
              <a:off x="10416604" y="436591"/>
              <a:ext cx="297684" cy="305699"/>
            </a:xfrm>
            <a:custGeom>
              <a:avLst/>
              <a:gdLst>
                <a:gd name="connsiteX0" fmla="*/ 42363 w 297684"/>
                <a:gd name="connsiteY0" fmla="*/ 0 h 305699"/>
                <a:gd name="connsiteX1" fmla="*/ 0 w 297684"/>
                <a:gd name="connsiteY1" fmla="*/ 0 h 305699"/>
                <a:gd name="connsiteX2" fmla="*/ 255321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1" y="305699"/>
                  </a:lnTo>
                  <a:lnTo>
                    <a:pt x="297684" y="305699"/>
                  </a:lnTo>
                  <a:close/>
                </a:path>
              </a:pathLst>
            </a:custGeom>
            <a:grpFill/>
            <a:ln w="11442" cap="flat">
              <a:noFill/>
              <a:prstDash val="solid"/>
              <a:miter/>
            </a:ln>
          </p:spPr>
          <p:txBody>
            <a:bodyPr rtlCol="0" anchor="ctr"/>
            <a:lstStyle/>
            <a:p>
              <a:endParaRPr lang="en-US"/>
            </a:p>
          </p:txBody>
        </p:sp>
        <p:sp>
          <p:nvSpPr>
            <p:cNvPr id="2796" name="Freeform: Shape 2795">
              <a:extLst>
                <a:ext uri="{FF2B5EF4-FFF2-40B4-BE49-F238E27FC236}">
                  <a16:creationId xmlns:a16="http://schemas.microsoft.com/office/drawing/2014/main" id="{49409CA7-54AD-49BD-84FA-4AA4DF54EED6}"/>
                </a:ext>
              </a:extLst>
            </p:cNvPr>
            <p:cNvSpPr/>
            <p:nvPr/>
          </p:nvSpPr>
          <p:spPr>
            <a:xfrm>
              <a:off x="10194485" y="436591"/>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30" y="305699"/>
                  </a:lnTo>
                  <a:close/>
                </a:path>
              </a:pathLst>
            </a:custGeom>
            <a:grpFill/>
            <a:ln w="11442" cap="flat">
              <a:noFill/>
              <a:prstDash val="solid"/>
              <a:miter/>
            </a:ln>
          </p:spPr>
          <p:txBody>
            <a:bodyPr rtlCol="0" anchor="ctr"/>
            <a:lstStyle/>
            <a:p>
              <a:endParaRPr lang="en-US"/>
            </a:p>
          </p:txBody>
        </p:sp>
        <p:sp>
          <p:nvSpPr>
            <p:cNvPr id="2797" name="Freeform: Shape 2796">
              <a:extLst>
                <a:ext uri="{FF2B5EF4-FFF2-40B4-BE49-F238E27FC236}">
                  <a16:creationId xmlns:a16="http://schemas.microsoft.com/office/drawing/2014/main" id="{85599564-354A-4651-A17E-30A97C2C2C9B}"/>
                </a:ext>
              </a:extLst>
            </p:cNvPr>
            <p:cNvSpPr/>
            <p:nvPr/>
          </p:nvSpPr>
          <p:spPr>
            <a:xfrm>
              <a:off x="9973512"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2798" name="Freeform: Shape 2797">
              <a:extLst>
                <a:ext uri="{FF2B5EF4-FFF2-40B4-BE49-F238E27FC236}">
                  <a16:creationId xmlns:a16="http://schemas.microsoft.com/office/drawing/2014/main" id="{C465D32C-06BF-4433-ABF4-5B380833F2E3}"/>
                </a:ext>
              </a:extLst>
            </p:cNvPr>
            <p:cNvSpPr/>
            <p:nvPr/>
          </p:nvSpPr>
          <p:spPr>
            <a:xfrm>
              <a:off x="9752538"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2799" name="Freeform: Shape 2798">
              <a:extLst>
                <a:ext uri="{FF2B5EF4-FFF2-40B4-BE49-F238E27FC236}">
                  <a16:creationId xmlns:a16="http://schemas.microsoft.com/office/drawing/2014/main" id="{8E585A07-7EB8-419F-AE44-B10793B629D0}"/>
                </a:ext>
              </a:extLst>
            </p:cNvPr>
            <p:cNvSpPr/>
            <p:nvPr/>
          </p:nvSpPr>
          <p:spPr>
            <a:xfrm>
              <a:off x="9531565"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2800" name="Freeform: Shape 2799">
              <a:extLst>
                <a:ext uri="{FF2B5EF4-FFF2-40B4-BE49-F238E27FC236}">
                  <a16:creationId xmlns:a16="http://schemas.microsoft.com/office/drawing/2014/main" id="{8ABEE21E-DD84-4E08-818E-A7574E01A794}"/>
                </a:ext>
              </a:extLst>
            </p:cNvPr>
            <p:cNvSpPr/>
            <p:nvPr/>
          </p:nvSpPr>
          <p:spPr>
            <a:xfrm>
              <a:off x="9310591"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30" y="305699"/>
                  </a:lnTo>
                  <a:close/>
                </a:path>
              </a:pathLst>
            </a:custGeom>
            <a:grpFill/>
            <a:ln w="11442" cap="flat">
              <a:noFill/>
              <a:prstDash val="solid"/>
              <a:miter/>
            </a:ln>
          </p:spPr>
          <p:txBody>
            <a:bodyPr rtlCol="0" anchor="ctr"/>
            <a:lstStyle/>
            <a:p>
              <a:endParaRPr lang="en-US"/>
            </a:p>
          </p:txBody>
        </p:sp>
        <p:sp>
          <p:nvSpPr>
            <p:cNvPr id="2801" name="Freeform: Shape 2800">
              <a:extLst>
                <a:ext uri="{FF2B5EF4-FFF2-40B4-BE49-F238E27FC236}">
                  <a16:creationId xmlns:a16="http://schemas.microsoft.com/office/drawing/2014/main" id="{4607577F-D434-4444-99B6-6252986283AD}"/>
                </a:ext>
              </a:extLst>
            </p:cNvPr>
            <p:cNvSpPr/>
            <p:nvPr/>
          </p:nvSpPr>
          <p:spPr>
            <a:xfrm>
              <a:off x="9089618" y="436591"/>
              <a:ext cx="298829" cy="305699"/>
            </a:xfrm>
            <a:custGeom>
              <a:avLst/>
              <a:gdLst>
                <a:gd name="connsiteX0" fmla="*/ 42363 w 298829"/>
                <a:gd name="connsiteY0" fmla="*/ 0 h 305699"/>
                <a:gd name="connsiteX1" fmla="*/ 0 w 298829"/>
                <a:gd name="connsiteY1" fmla="*/ 0 h 305699"/>
                <a:gd name="connsiteX2" fmla="*/ 255321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1" y="305699"/>
                  </a:lnTo>
                  <a:lnTo>
                    <a:pt x="298830" y="305699"/>
                  </a:lnTo>
                  <a:close/>
                </a:path>
              </a:pathLst>
            </a:custGeom>
            <a:grpFill/>
            <a:ln w="11442" cap="flat">
              <a:noFill/>
              <a:prstDash val="solid"/>
              <a:miter/>
            </a:ln>
          </p:spPr>
          <p:txBody>
            <a:bodyPr rtlCol="0" anchor="ctr"/>
            <a:lstStyle/>
            <a:p>
              <a:endParaRPr lang="en-US"/>
            </a:p>
          </p:txBody>
        </p:sp>
        <p:sp>
          <p:nvSpPr>
            <p:cNvPr id="2802" name="Freeform: Shape 2801">
              <a:extLst>
                <a:ext uri="{FF2B5EF4-FFF2-40B4-BE49-F238E27FC236}">
                  <a16:creationId xmlns:a16="http://schemas.microsoft.com/office/drawing/2014/main" id="{F71141B0-35BF-4223-94BE-9AD18E5C1523}"/>
                </a:ext>
              </a:extLst>
            </p:cNvPr>
            <p:cNvSpPr/>
            <p:nvPr/>
          </p:nvSpPr>
          <p:spPr>
            <a:xfrm>
              <a:off x="8868645" y="436591"/>
              <a:ext cx="297684" cy="305699"/>
            </a:xfrm>
            <a:custGeom>
              <a:avLst/>
              <a:gdLst>
                <a:gd name="connsiteX0" fmla="*/ 42363 w 297684"/>
                <a:gd name="connsiteY0" fmla="*/ 0 h 305699"/>
                <a:gd name="connsiteX1" fmla="*/ 0 w 297684"/>
                <a:gd name="connsiteY1" fmla="*/ 0 h 305699"/>
                <a:gd name="connsiteX2" fmla="*/ 255321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1" y="305699"/>
                  </a:lnTo>
                  <a:lnTo>
                    <a:pt x="297684" y="305699"/>
                  </a:lnTo>
                  <a:close/>
                </a:path>
              </a:pathLst>
            </a:custGeom>
            <a:grpFill/>
            <a:ln w="11442" cap="flat">
              <a:noFill/>
              <a:prstDash val="solid"/>
              <a:miter/>
            </a:ln>
          </p:spPr>
          <p:txBody>
            <a:bodyPr rtlCol="0" anchor="ctr"/>
            <a:lstStyle/>
            <a:p>
              <a:endParaRPr lang="en-US"/>
            </a:p>
          </p:txBody>
        </p:sp>
        <p:sp>
          <p:nvSpPr>
            <p:cNvPr id="2803" name="Freeform: Shape 2802">
              <a:extLst>
                <a:ext uri="{FF2B5EF4-FFF2-40B4-BE49-F238E27FC236}">
                  <a16:creationId xmlns:a16="http://schemas.microsoft.com/office/drawing/2014/main" id="{D779D88E-8067-470B-9B4C-12FB7D75E49D}"/>
                </a:ext>
              </a:extLst>
            </p:cNvPr>
            <p:cNvSpPr/>
            <p:nvPr/>
          </p:nvSpPr>
          <p:spPr>
            <a:xfrm>
              <a:off x="8646526" y="436591"/>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30" y="305699"/>
                  </a:lnTo>
                  <a:close/>
                </a:path>
              </a:pathLst>
            </a:custGeom>
            <a:grpFill/>
            <a:ln w="11442" cap="flat">
              <a:noFill/>
              <a:prstDash val="solid"/>
              <a:miter/>
            </a:ln>
          </p:spPr>
          <p:txBody>
            <a:bodyPr rtlCol="0" anchor="ctr"/>
            <a:lstStyle/>
            <a:p>
              <a:endParaRPr lang="en-US"/>
            </a:p>
          </p:txBody>
        </p:sp>
        <p:sp>
          <p:nvSpPr>
            <p:cNvPr id="2804" name="Freeform: Shape 2803">
              <a:extLst>
                <a:ext uri="{FF2B5EF4-FFF2-40B4-BE49-F238E27FC236}">
                  <a16:creationId xmlns:a16="http://schemas.microsoft.com/office/drawing/2014/main" id="{B862CBBA-D4B8-4F2E-B402-9B76BBA585F4}"/>
                </a:ext>
              </a:extLst>
            </p:cNvPr>
            <p:cNvSpPr/>
            <p:nvPr/>
          </p:nvSpPr>
          <p:spPr>
            <a:xfrm>
              <a:off x="8425553" y="436591"/>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30" y="305699"/>
                  </a:lnTo>
                  <a:close/>
                </a:path>
              </a:pathLst>
            </a:custGeom>
            <a:grpFill/>
            <a:ln w="11442" cap="flat">
              <a:noFill/>
              <a:prstDash val="solid"/>
              <a:miter/>
            </a:ln>
          </p:spPr>
          <p:txBody>
            <a:bodyPr rtlCol="0" anchor="ctr"/>
            <a:lstStyle/>
            <a:p>
              <a:endParaRPr lang="en-US"/>
            </a:p>
          </p:txBody>
        </p:sp>
        <p:sp>
          <p:nvSpPr>
            <p:cNvPr id="2805" name="Freeform: Shape 2804">
              <a:extLst>
                <a:ext uri="{FF2B5EF4-FFF2-40B4-BE49-F238E27FC236}">
                  <a16:creationId xmlns:a16="http://schemas.microsoft.com/office/drawing/2014/main" id="{07D23DBF-DA2B-4282-BC75-B4AF8C2E492F}"/>
                </a:ext>
              </a:extLst>
            </p:cNvPr>
            <p:cNvSpPr/>
            <p:nvPr/>
          </p:nvSpPr>
          <p:spPr>
            <a:xfrm>
              <a:off x="8204580"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2806" name="Freeform: Shape 2805">
              <a:extLst>
                <a:ext uri="{FF2B5EF4-FFF2-40B4-BE49-F238E27FC236}">
                  <a16:creationId xmlns:a16="http://schemas.microsoft.com/office/drawing/2014/main" id="{4D87803A-A3A7-4EC7-851F-9133BE975B38}"/>
                </a:ext>
              </a:extLst>
            </p:cNvPr>
            <p:cNvSpPr/>
            <p:nvPr/>
          </p:nvSpPr>
          <p:spPr>
            <a:xfrm>
              <a:off x="7983606"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2807" name="Freeform: Shape 2806">
              <a:extLst>
                <a:ext uri="{FF2B5EF4-FFF2-40B4-BE49-F238E27FC236}">
                  <a16:creationId xmlns:a16="http://schemas.microsoft.com/office/drawing/2014/main" id="{F992766C-F5D2-4528-AB7D-E2EC24BB71F8}"/>
                </a:ext>
              </a:extLst>
            </p:cNvPr>
            <p:cNvSpPr/>
            <p:nvPr/>
          </p:nvSpPr>
          <p:spPr>
            <a:xfrm>
              <a:off x="7762633"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2808" name="Freeform: Shape 2807">
              <a:extLst>
                <a:ext uri="{FF2B5EF4-FFF2-40B4-BE49-F238E27FC236}">
                  <a16:creationId xmlns:a16="http://schemas.microsoft.com/office/drawing/2014/main" id="{F67F46ED-A0CC-4362-9E18-378349B322EE}"/>
                </a:ext>
              </a:extLst>
            </p:cNvPr>
            <p:cNvSpPr/>
            <p:nvPr/>
          </p:nvSpPr>
          <p:spPr>
            <a:xfrm>
              <a:off x="7541659"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30" y="305699"/>
                  </a:lnTo>
                  <a:close/>
                </a:path>
              </a:pathLst>
            </a:custGeom>
            <a:grpFill/>
            <a:ln w="11442" cap="flat">
              <a:noFill/>
              <a:prstDash val="solid"/>
              <a:miter/>
            </a:ln>
          </p:spPr>
          <p:txBody>
            <a:bodyPr rtlCol="0" anchor="ctr"/>
            <a:lstStyle/>
            <a:p>
              <a:endParaRPr lang="en-US"/>
            </a:p>
          </p:txBody>
        </p:sp>
        <p:sp>
          <p:nvSpPr>
            <p:cNvPr id="2809" name="Freeform: Shape 2808">
              <a:extLst>
                <a:ext uri="{FF2B5EF4-FFF2-40B4-BE49-F238E27FC236}">
                  <a16:creationId xmlns:a16="http://schemas.microsoft.com/office/drawing/2014/main" id="{00785CFC-5FA0-4985-A6E4-85C6DF9A0467}"/>
                </a:ext>
              </a:extLst>
            </p:cNvPr>
            <p:cNvSpPr/>
            <p:nvPr/>
          </p:nvSpPr>
          <p:spPr>
            <a:xfrm>
              <a:off x="7320686" y="436591"/>
              <a:ext cx="298829" cy="305699"/>
            </a:xfrm>
            <a:custGeom>
              <a:avLst/>
              <a:gdLst>
                <a:gd name="connsiteX0" fmla="*/ 42363 w 298829"/>
                <a:gd name="connsiteY0" fmla="*/ 0 h 305699"/>
                <a:gd name="connsiteX1" fmla="*/ 0 w 298829"/>
                <a:gd name="connsiteY1" fmla="*/ 0 h 305699"/>
                <a:gd name="connsiteX2" fmla="*/ 255321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1" y="305699"/>
                  </a:lnTo>
                  <a:lnTo>
                    <a:pt x="298830" y="305699"/>
                  </a:lnTo>
                  <a:close/>
                </a:path>
              </a:pathLst>
            </a:custGeom>
            <a:grpFill/>
            <a:ln w="11442" cap="flat">
              <a:noFill/>
              <a:prstDash val="solid"/>
              <a:miter/>
            </a:ln>
          </p:spPr>
          <p:txBody>
            <a:bodyPr rtlCol="0" anchor="ctr"/>
            <a:lstStyle/>
            <a:p>
              <a:endParaRPr lang="en-US"/>
            </a:p>
          </p:txBody>
        </p:sp>
        <p:sp>
          <p:nvSpPr>
            <p:cNvPr id="2810" name="Freeform: Shape 2809">
              <a:extLst>
                <a:ext uri="{FF2B5EF4-FFF2-40B4-BE49-F238E27FC236}">
                  <a16:creationId xmlns:a16="http://schemas.microsoft.com/office/drawing/2014/main" id="{41AD0EF1-8310-432D-9BA8-C3EEA9C8AC35}"/>
                </a:ext>
              </a:extLst>
            </p:cNvPr>
            <p:cNvSpPr/>
            <p:nvPr/>
          </p:nvSpPr>
          <p:spPr>
            <a:xfrm>
              <a:off x="7099712" y="436591"/>
              <a:ext cx="297684" cy="305699"/>
            </a:xfrm>
            <a:custGeom>
              <a:avLst/>
              <a:gdLst>
                <a:gd name="connsiteX0" fmla="*/ 42363 w 297684"/>
                <a:gd name="connsiteY0" fmla="*/ 0 h 305699"/>
                <a:gd name="connsiteX1" fmla="*/ 0 w 297684"/>
                <a:gd name="connsiteY1" fmla="*/ 0 h 305699"/>
                <a:gd name="connsiteX2" fmla="*/ 255321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1" y="305699"/>
                  </a:lnTo>
                  <a:lnTo>
                    <a:pt x="297684" y="305699"/>
                  </a:lnTo>
                  <a:close/>
                </a:path>
              </a:pathLst>
            </a:custGeom>
            <a:grpFill/>
            <a:ln w="11442" cap="flat">
              <a:noFill/>
              <a:prstDash val="solid"/>
              <a:miter/>
            </a:ln>
          </p:spPr>
          <p:txBody>
            <a:bodyPr rtlCol="0" anchor="ctr"/>
            <a:lstStyle/>
            <a:p>
              <a:endParaRPr lang="en-US"/>
            </a:p>
          </p:txBody>
        </p:sp>
        <p:sp>
          <p:nvSpPr>
            <p:cNvPr id="2811" name="Freeform: Shape 2810">
              <a:extLst>
                <a:ext uri="{FF2B5EF4-FFF2-40B4-BE49-F238E27FC236}">
                  <a16:creationId xmlns:a16="http://schemas.microsoft.com/office/drawing/2014/main" id="{9CF6CC16-24F7-49A3-964D-CE329ADD9B1A}"/>
                </a:ext>
              </a:extLst>
            </p:cNvPr>
            <p:cNvSpPr/>
            <p:nvPr/>
          </p:nvSpPr>
          <p:spPr>
            <a:xfrm>
              <a:off x="6877594" y="436591"/>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30" y="305699"/>
                  </a:lnTo>
                  <a:close/>
                </a:path>
              </a:pathLst>
            </a:custGeom>
            <a:grpFill/>
            <a:ln w="11442" cap="flat">
              <a:noFill/>
              <a:prstDash val="solid"/>
              <a:miter/>
            </a:ln>
          </p:spPr>
          <p:txBody>
            <a:bodyPr rtlCol="0" anchor="ctr"/>
            <a:lstStyle/>
            <a:p>
              <a:endParaRPr lang="en-US"/>
            </a:p>
          </p:txBody>
        </p:sp>
        <p:sp>
          <p:nvSpPr>
            <p:cNvPr id="2812" name="Freeform: Shape 2811">
              <a:extLst>
                <a:ext uri="{FF2B5EF4-FFF2-40B4-BE49-F238E27FC236}">
                  <a16:creationId xmlns:a16="http://schemas.microsoft.com/office/drawing/2014/main" id="{4CE006D0-25FA-44F7-976E-1A6B80F20623}"/>
                </a:ext>
              </a:extLst>
            </p:cNvPr>
            <p:cNvSpPr/>
            <p:nvPr/>
          </p:nvSpPr>
          <p:spPr>
            <a:xfrm>
              <a:off x="6656621" y="436591"/>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30" y="305699"/>
                  </a:lnTo>
                  <a:close/>
                </a:path>
              </a:pathLst>
            </a:custGeom>
            <a:grpFill/>
            <a:ln w="11442" cap="flat">
              <a:noFill/>
              <a:prstDash val="solid"/>
              <a:miter/>
            </a:ln>
          </p:spPr>
          <p:txBody>
            <a:bodyPr rtlCol="0" anchor="ctr"/>
            <a:lstStyle/>
            <a:p>
              <a:endParaRPr lang="en-US"/>
            </a:p>
          </p:txBody>
        </p:sp>
        <p:sp>
          <p:nvSpPr>
            <p:cNvPr id="2813" name="Freeform: Shape 2812">
              <a:extLst>
                <a:ext uri="{FF2B5EF4-FFF2-40B4-BE49-F238E27FC236}">
                  <a16:creationId xmlns:a16="http://schemas.microsoft.com/office/drawing/2014/main" id="{98441D0C-1889-4A39-BE3D-5C5DE7431968}"/>
                </a:ext>
              </a:extLst>
            </p:cNvPr>
            <p:cNvSpPr/>
            <p:nvPr/>
          </p:nvSpPr>
          <p:spPr>
            <a:xfrm>
              <a:off x="6435647"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2814" name="Freeform: Shape 2813">
              <a:extLst>
                <a:ext uri="{FF2B5EF4-FFF2-40B4-BE49-F238E27FC236}">
                  <a16:creationId xmlns:a16="http://schemas.microsoft.com/office/drawing/2014/main" id="{8799A198-FDEE-4921-BBD1-E98BB6E45DB0}"/>
                </a:ext>
              </a:extLst>
            </p:cNvPr>
            <p:cNvSpPr/>
            <p:nvPr/>
          </p:nvSpPr>
          <p:spPr>
            <a:xfrm>
              <a:off x="6214674"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solidFill>
              <a:srgbClr val="FF1493">
                <a:alpha val="20000"/>
              </a:srgbClr>
            </a:solidFill>
            <a:ln w="11442" cap="flat">
              <a:noFill/>
              <a:prstDash val="solid"/>
              <a:miter/>
            </a:ln>
          </p:spPr>
          <p:txBody>
            <a:bodyPr rtlCol="0" anchor="ctr"/>
            <a:lstStyle/>
            <a:p>
              <a:endParaRPr lang="en-US" dirty="0"/>
            </a:p>
          </p:txBody>
        </p:sp>
        <p:sp>
          <p:nvSpPr>
            <p:cNvPr id="2815" name="Freeform: Shape 2814">
              <a:extLst>
                <a:ext uri="{FF2B5EF4-FFF2-40B4-BE49-F238E27FC236}">
                  <a16:creationId xmlns:a16="http://schemas.microsoft.com/office/drawing/2014/main" id="{7F3F4A48-C565-4737-988C-5DFBC6465825}"/>
                </a:ext>
              </a:extLst>
            </p:cNvPr>
            <p:cNvSpPr/>
            <p:nvPr/>
          </p:nvSpPr>
          <p:spPr>
            <a:xfrm>
              <a:off x="5993701"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2816" name="Freeform: Shape 2815">
              <a:extLst>
                <a:ext uri="{FF2B5EF4-FFF2-40B4-BE49-F238E27FC236}">
                  <a16:creationId xmlns:a16="http://schemas.microsoft.com/office/drawing/2014/main" id="{E99C50D6-7260-4ED1-B85B-66F8D9DAF5EF}"/>
                </a:ext>
              </a:extLst>
            </p:cNvPr>
            <p:cNvSpPr/>
            <p:nvPr/>
          </p:nvSpPr>
          <p:spPr>
            <a:xfrm>
              <a:off x="5772727" y="436591"/>
              <a:ext cx="298829" cy="305699"/>
            </a:xfrm>
            <a:custGeom>
              <a:avLst/>
              <a:gdLst>
                <a:gd name="connsiteX0" fmla="*/ 42363 w 298829"/>
                <a:gd name="connsiteY0" fmla="*/ 0 h 305699"/>
                <a:gd name="connsiteX1" fmla="*/ 0 w 298829"/>
                <a:gd name="connsiteY1" fmla="*/ 0 h 305699"/>
                <a:gd name="connsiteX2" fmla="*/ 255322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2" y="305699"/>
                  </a:lnTo>
                  <a:lnTo>
                    <a:pt x="298830" y="305699"/>
                  </a:lnTo>
                  <a:close/>
                </a:path>
              </a:pathLst>
            </a:custGeom>
            <a:grpFill/>
            <a:ln w="11442" cap="flat">
              <a:noFill/>
              <a:prstDash val="solid"/>
              <a:miter/>
            </a:ln>
          </p:spPr>
          <p:txBody>
            <a:bodyPr rtlCol="0" anchor="ctr"/>
            <a:lstStyle/>
            <a:p>
              <a:endParaRPr lang="en-US"/>
            </a:p>
          </p:txBody>
        </p:sp>
        <p:sp>
          <p:nvSpPr>
            <p:cNvPr id="2817" name="Freeform: Shape 2816">
              <a:extLst>
                <a:ext uri="{FF2B5EF4-FFF2-40B4-BE49-F238E27FC236}">
                  <a16:creationId xmlns:a16="http://schemas.microsoft.com/office/drawing/2014/main" id="{1438A7C9-426D-4449-999A-78E4242FD7AE}"/>
                </a:ext>
              </a:extLst>
            </p:cNvPr>
            <p:cNvSpPr/>
            <p:nvPr/>
          </p:nvSpPr>
          <p:spPr>
            <a:xfrm>
              <a:off x="5551754" y="436591"/>
              <a:ext cx="297684" cy="305699"/>
            </a:xfrm>
            <a:custGeom>
              <a:avLst/>
              <a:gdLst>
                <a:gd name="connsiteX0" fmla="*/ 42363 w 297684"/>
                <a:gd name="connsiteY0" fmla="*/ 0 h 305699"/>
                <a:gd name="connsiteX1" fmla="*/ 0 w 297684"/>
                <a:gd name="connsiteY1" fmla="*/ 0 h 305699"/>
                <a:gd name="connsiteX2" fmla="*/ 255321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1" y="305699"/>
                  </a:lnTo>
                  <a:lnTo>
                    <a:pt x="297684" y="305699"/>
                  </a:lnTo>
                  <a:close/>
                </a:path>
              </a:pathLst>
            </a:custGeom>
            <a:grpFill/>
            <a:ln w="11442" cap="flat">
              <a:noFill/>
              <a:prstDash val="solid"/>
              <a:miter/>
            </a:ln>
          </p:spPr>
          <p:txBody>
            <a:bodyPr rtlCol="0" anchor="ctr"/>
            <a:lstStyle/>
            <a:p>
              <a:endParaRPr lang="en-US"/>
            </a:p>
          </p:txBody>
        </p:sp>
        <p:sp>
          <p:nvSpPr>
            <p:cNvPr id="2818" name="Freeform: Shape 2817">
              <a:extLst>
                <a:ext uri="{FF2B5EF4-FFF2-40B4-BE49-F238E27FC236}">
                  <a16:creationId xmlns:a16="http://schemas.microsoft.com/office/drawing/2014/main" id="{74846BDE-18B5-4A12-A4B9-C22BAB56F022}"/>
                </a:ext>
              </a:extLst>
            </p:cNvPr>
            <p:cNvSpPr/>
            <p:nvPr/>
          </p:nvSpPr>
          <p:spPr>
            <a:xfrm>
              <a:off x="5330780" y="436591"/>
              <a:ext cx="297684" cy="305699"/>
            </a:xfrm>
            <a:custGeom>
              <a:avLst/>
              <a:gdLst>
                <a:gd name="connsiteX0" fmla="*/ 42363 w 297684"/>
                <a:gd name="connsiteY0" fmla="*/ 0 h 305699"/>
                <a:gd name="connsiteX1" fmla="*/ 0 w 297684"/>
                <a:gd name="connsiteY1" fmla="*/ 0 h 305699"/>
                <a:gd name="connsiteX2" fmla="*/ 255321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1" y="305699"/>
                  </a:lnTo>
                  <a:lnTo>
                    <a:pt x="297684" y="305699"/>
                  </a:lnTo>
                  <a:close/>
                </a:path>
              </a:pathLst>
            </a:custGeom>
            <a:grpFill/>
            <a:ln w="11442" cap="flat">
              <a:noFill/>
              <a:prstDash val="solid"/>
              <a:miter/>
            </a:ln>
          </p:spPr>
          <p:txBody>
            <a:bodyPr rtlCol="0" anchor="ctr"/>
            <a:lstStyle/>
            <a:p>
              <a:endParaRPr lang="en-US"/>
            </a:p>
          </p:txBody>
        </p:sp>
        <p:sp>
          <p:nvSpPr>
            <p:cNvPr id="2819" name="Freeform: Shape 2818">
              <a:extLst>
                <a:ext uri="{FF2B5EF4-FFF2-40B4-BE49-F238E27FC236}">
                  <a16:creationId xmlns:a16="http://schemas.microsoft.com/office/drawing/2014/main" id="{9237F68A-774B-44F1-ABD2-431734A07600}"/>
                </a:ext>
              </a:extLst>
            </p:cNvPr>
            <p:cNvSpPr/>
            <p:nvPr/>
          </p:nvSpPr>
          <p:spPr>
            <a:xfrm>
              <a:off x="5108662" y="436591"/>
              <a:ext cx="298829" cy="305699"/>
            </a:xfrm>
            <a:custGeom>
              <a:avLst/>
              <a:gdLst>
                <a:gd name="connsiteX0" fmla="*/ 43508 w 298829"/>
                <a:gd name="connsiteY0" fmla="*/ 0 h 305699"/>
                <a:gd name="connsiteX1" fmla="*/ 0 w 298829"/>
                <a:gd name="connsiteY1" fmla="*/ 0 h 305699"/>
                <a:gd name="connsiteX2" fmla="*/ 256466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6" y="305699"/>
                  </a:lnTo>
                  <a:lnTo>
                    <a:pt x="298829" y="305699"/>
                  </a:lnTo>
                  <a:close/>
                </a:path>
              </a:pathLst>
            </a:custGeom>
            <a:grpFill/>
            <a:ln w="11442" cap="flat">
              <a:noFill/>
              <a:prstDash val="solid"/>
              <a:miter/>
            </a:ln>
          </p:spPr>
          <p:txBody>
            <a:bodyPr rtlCol="0" anchor="ctr"/>
            <a:lstStyle/>
            <a:p>
              <a:endParaRPr lang="en-US"/>
            </a:p>
          </p:txBody>
        </p:sp>
        <p:sp>
          <p:nvSpPr>
            <p:cNvPr id="2820" name="Freeform: Shape 2819">
              <a:extLst>
                <a:ext uri="{FF2B5EF4-FFF2-40B4-BE49-F238E27FC236}">
                  <a16:creationId xmlns:a16="http://schemas.microsoft.com/office/drawing/2014/main" id="{ACFE0E92-A92D-4745-B336-06F45A335E4B}"/>
                </a:ext>
              </a:extLst>
            </p:cNvPr>
            <p:cNvSpPr/>
            <p:nvPr/>
          </p:nvSpPr>
          <p:spPr>
            <a:xfrm>
              <a:off x="4887688"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sp>
          <p:nvSpPr>
            <p:cNvPr id="2821" name="Freeform: Shape 2820">
              <a:extLst>
                <a:ext uri="{FF2B5EF4-FFF2-40B4-BE49-F238E27FC236}">
                  <a16:creationId xmlns:a16="http://schemas.microsoft.com/office/drawing/2014/main" id="{18E5B5C1-09AA-46B9-A333-7D3543CEF1F8}"/>
                </a:ext>
              </a:extLst>
            </p:cNvPr>
            <p:cNvSpPr/>
            <p:nvPr/>
          </p:nvSpPr>
          <p:spPr>
            <a:xfrm>
              <a:off x="4666715"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2822" name="Freeform: Shape 2821">
              <a:extLst>
                <a:ext uri="{FF2B5EF4-FFF2-40B4-BE49-F238E27FC236}">
                  <a16:creationId xmlns:a16="http://schemas.microsoft.com/office/drawing/2014/main" id="{28B36EF8-01CC-4BAF-B330-F0E19FE74252}"/>
                </a:ext>
              </a:extLst>
            </p:cNvPr>
            <p:cNvSpPr/>
            <p:nvPr/>
          </p:nvSpPr>
          <p:spPr>
            <a:xfrm>
              <a:off x="4445742"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2823" name="Freeform: Shape 2822">
              <a:extLst>
                <a:ext uri="{FF2B5EF4-FFF2-40B4-BE49-F238E27FC236}">
                  <a16:creationId xmlns:a16="http://schemas.microsoft.com/office/drawing/2014/main" id="{3FF1BCC7-CF5D-4DD1-8DEC-EEE89EDADE1D}"/>
                </a:ext>
              </a:extLst>
            </p:cNvPr>
            <p:cNvSpPr/>
            <p:nvPr/>
          </p:nvSpPr>
          <p:spPr>
            <a:xfrm>
              <a:off x="4224768"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sp>
          <p:nvSpPr>
            <p:cNvPr id="2824" name="Freeform: Shape 2823">
              <a:extLst>
                <a:ext uri="{FF2B5EF4-FFF2-40B4-BE49-F238E27FC236}">
                  <a16:creationId xmlns:a16="http://schemas.microsoft.com/office/drawing/2014/main" id="{A4871A6A-5D82-459F-8927-758CB39AFECE}"/>
                </a:ext>
              </a:extLst>
            </p:cNvPr>
            <p:cNvSpPr/>
            <p:nvPr/>
          </p:nvSpPr>
          <p:spPr>
            <a:xfrm>
              <a:off x="4003795" y="436591"/>
              <a:ext cx="298829" cy="305699"/>
            </a:xfrm>
            <a:custGeom>
              <a:avLst/>
              <a:gdLst>
                <a:gd name="connsiteX0" fmla="*/ 42363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2825" name="Freeform: Shape 2824">
              <a:extLst>
                <a:ext uri="{FF2B5EF4-FFF2-40B4-BE49-F238E27FC236}">
                  <a16:creationId xmlns:a16="http://schemas.microsoft.com/office/drawing/2014/main" id="{CC0CC1BF-2935-4600-B404-75983FCD209E}"/>
                </a:ext>
              </a:extLst>
            </p:cNvPr>
            <p:cNvSpPr/>
            <p:nvPr/>
          </p:nvSpPr>
          <p:spPr>
            <a:xfrm>
              <a:off x="3782821" y="436591"/>
              <a:ext cx="297684" cy="305699"/>
            </a:xfrm>
            <a:custGeom>
              <a:avLst/>
              <a:gdLst>
                <a:gd name="connsiteX0" fmla="*/ 42363 w 297684"/>
                <a:gd name="connsiteY0" fmla="*/ 0 h 305699"/>
                <a:gd name="connsiteX1" fmla="*/ 0 w 297684"/>
                <a:gd name="connsiteY1" fmla="*/ 0 h 305699"/>
                <a:gd name="connsiteX2" fmla="*/ 255322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2" y="305699"/>
                  </a:lnTo>
                  <a:lnTo>
                    <a:pt x="297684" y="305699"/>
                  </a:lnTo>
                  <a:close/>
                </a:path>
              </a:pathLst>
            </a:custGeom>
            <a:grpFill/>
            <a:ln w="11442" cap="flat">
              <a:noFill/>
              <a:prstDash val="solid"/>
              <a:miter/>
            </a:ln>
          </p:spPr>
          <p:txBody>
            <a:bodyPr rtlCol="0" anchor="ctr"/>
            <a:lstStyle/>
            <a:p>
              <a:endParaRPr lang="en-US"/>
            </a:p>
          </p:txBody>
        </p:sp>
        <p:sp>
          <p:nvSpPr>
            <p:cNvPr id="2826" name="Freeform: Shape 2825">
              <a:extLst>
                <a:ext uri="{FF2B5EF4-FFF2-40B4-BE49-F238E27FC236}">
                  <a16:creationId xmlns:a16="http://schemas.microsoft.com/office/drawing/2014/main" id="{0078EACE-4125-4D87-9D6A-68F5298CB7E6}"/>
                </a:ext>
              </a:extLst>
            </p:cNvPr>
            <p:cNvSpPr/>
            <p:nvPr/>
          </p:nvSpPr>
          <p:spPr>
            <a:xfrm>
              <a:off x="3560703" y="436591"/>
              <a:ext cx="298829" cy="305699"/>
            </a:xfrm>
            <a:custGeom>
              <a:avLst/>
              <a:gdLst>
                <a:gd name="connsiteX0" fmla="*/ 43508 w 298829"/>
                <a:gd name="connsiteY0" fmla="*/ 0 h 305699"/>
                <a:gd name="connsiteX1" fmla="*/ 0 w 298829"/>
                <a:gd name="connsiteY1" fmla="*/ 0 h 305699"/>
                <a:gd name="connsiteX2" fmla="*/ 256466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6" y="305699"/>
                  </a:lnTo>
                  <a:lnTo>
                    <a:pt x="298829" y="305699"/>
                  </a:lnTo>
                  <a:close/>
                </a:path>
              </a:pathLst>
            </a:custGeom>
            <a:grpFill/>
            <a:ln w="11442" cap="flat">
              <a:noFill/>
              <a:prstDash val="solid"/>
              <a:miter/>
            </a:ln>
          </p:spPr>
          <p:txBody>
            <a:bodyPr rtlCol="0" anchor="ctr"/>
            <a:lstStyle/>
            <a:p>
              <a:endParaRPr lang="en-US"/>
            </a:p>
          </p:txBody>
        </p:sp>
        <p:sp>
          <p:nvSpPr>
            <p:cNvPr id="2827" name="Freeform: Shape 2826">
              <a:extLst>
                <a:ext uri="{FF2B5EF4-FFF2-40B4-BE49-F238E27FC236}">
                  <a16:creationId xmlns:a16="http://schemas.microsoft.com/office/drawing/2014/main" id="{6687E260-A279-43A9-8E02-51B05E6C7EDF}"/>
                </a:ext>
              </a:extLst>
            </p:cNvPr>
            <p:cNvSpPr/>
            <p:nvPr/>
          </p:nvSpPr>
          <p:spPr>
            <a:xfrm>
              <a:off x="3339730" y="436591"/>
              <a:ext cx="298829" cy="305699"/>
            </a:xfrm>
            <a:custGeom>
              <a:avLst/>
              <a:gdLst>
                <a:gd name="connsiteX0" fmla="*/ 43508 w 298829"/>
                <a:gd name="connsiteY0" fmla="*/ 0 h 305699"/>
                <a:gd name="connsiteX1" fmla="*/ 0 w 298829"/>
                <a:gd name="connsiteY1" fmla="*/ 0 h 305699"/>
                <a:gd name="connsiteX2" fmla="*/ 256466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6" y="305699"/>
                  </a:lnTo>
                  <a:lnTo>
                    <a:pt x="298829" y="305699"/>
                  </a:lnTo>
                  <a:close/>
                </a:path>
              </a:pathLst>
            </a:custGeom>
            <a:grpFill/>
            <a:ln w="11442" cap="flat">
              <a:noFill/>
              <a:prstDash val="solid"/>
              <a:miter/>
            </a:ln>
          </p:spPr>
          <p:txBody>
            <a:bodyPr rtlCol="0" anchor="ctr"/>
            <a:lstStyle/>
            <a:p>
              <a:endParaRPr lang="en-US"/>
            </a:p>
          </p:txBody>
        </p:sp>
        <p:sp>
          <p:nvSpPr>
            <p:cNvPr id="2828" name="Freeform: Shape 2827">
              <a:extLst>
                <a:ext uri="{FF2B5EF4-FFF2-40B4-BE49-F238E27FC236}">
                  <a16:creationId xmlns:a16="http://schemas.microsoft.com/office/drawing/2014/main" id="{F3C15280-71F8-4A32-B468-F25EC67311F1}"/>
                </a:ext>
              </a:extLst>
            </p:cNvPr>
            <p:cNvSpPr/>
            <p:nvPr/>
          </p:nvSpPr>
          <p:spPr>
            <a:xfrm>
              <a:off x="3118756"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sp>
          <p:nvSpPr>
            <p:cNvPr id="2829" name="Freeform: Shape 2828">
              <a:extLst>
                <a:ext uri="{FF2B5EF4-FFF2-40B4-BE49-F238E27FC236}">
                  <a16:creationId xmlns:a16="http://schemas.microsoft.com/office/drawing/2014/main" id="{342469BD-E7AA-46B7-9FBF-4F2B0EC4D957}"/>
                </a:ext>
              </a:extLst>
            </p:cNvPr>
            <p:cNvSpPr/>
            <p:nvPr/>
          </p:nvSpPr>
          <p:spPr>
            <a:xfrm>
              <a:off x="2897783"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2830" name="Freeform: Shape 2829">
              <a:extLst>
                <a:ext uri="{FF2B5EF4-FFF2-40B4-BE49-F238E27FC236}">
                  <a16:creationId xmlns:a16="http://schemas.microsoft.com/office/drawing/2014/main" id="{889C9CCD-64FA-4023-AF13-25C57D9F6908}"/>
                </a:ext>
              </a:extLst>
            </p:cNvPr>
            <p:cNvSpPr/>
            <p:nvPr/>
          </p:nvSpPr>
          <p:spPr>
            <a:xfrm>
              <a:off x="2676810"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2831" name="Freeform: Shape 2830">
              <a:extLst>
                <a:ext uri="{FF2B5EF4-FFF2-40B4-BE49-F238E27FC236}">
                  <a16:creationId xmlns:a16="http://schemas.microsoft.com/office/drawing/2014/main" id="{2D831B99-2CCD-476B-96CD-C4FAC1CDBC7F}"/>
                </a:ext>
              </a:extLst>
            </p:cNvPr>
            <p:cNvSpPr/>
            <p:nvPr/>
          </p:nvSpPr>
          <p:spPr>
            <a:xfrm>
              <a:off x="2455836"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sp>
          <p:nvSpPr>
            <p:cNvPr id="2832" name="Freeform: Shape 2831">
              <a:extLst>
                <a:ext uri="{FF2B5EF4-FFF2-40B4-BE49-F238E27FC236}">
                  <a16:creationId xmlns:a16="http://schemas.microsoft.com/office/drawing/2014/main" id="{0CC6F7FF-7D24-4248-AFD2-A8F7C55C5B4B}"/>
                </a:ext>
              </a:extLst>
            </p:cNvPr>
            <p:cNvSpPr/>
            <p:nvPr/>
          </p:nvSpPr>
          <p:spPr>
            <a:xfrm>
              <a:off x="2234863" y="436591"/>
              <a:ext cx="298829" cy="305699"/>
            </a:xfrm>
            <a:custGeom>
              <a:avLst/>
              <a:gdLst>
                <a:gd name="connsiteX0" fmla="*/ 42363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2833" name="Freeform: Shape 2832">
              <a:extLst>
                <a:ext uri="{FF2B5EF4-FFF2-40B4-BE49-F238E27FC236}">
                  <a16:creationId xmlns:a16="http://schemas.microsoft.com/office/drawing/2014/main" id="{1B88A25B-000F-4C66-9796-CD03F8293346}"/>
                </a:ext>
              </a:extLst>
            </p:cNvPr>
            <p:cNvSpPr/>
            <p:nvPr/>
          </p:nvSpPr>
          <p:spPr>
            <a:xfrm>
              <a:off x="2013889" y="436591"/>
              <a:ext cx="297684" cy="305699"/>
            </a:xfrm>
            <a:custGeom>
              <a:avLst/>
              <a:gdLst>
                <a:gd name="connsiteX0" fmla="*/ 42363 w 297684"/>
                <a:gd name="connsiteY0" fmla="*/ 0 h 305699"/>
                <a:gd name="connsiteX1" fmla="*/ 0 w 297684"/>
                <a:gd name="connsiteY1" fmla="*/ 0 h 305699"/>
                <a:gd name="connsiteX2" fmla="*/ 255322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2" y="305699"/>
                  </a:lnTo>
                  <a:lnTo>
                    <a:pt x="297684" y="305699"/>
                  </a:lnTo>
                  <a:close/>
                </a:path>
              </a:pathLst>
            </a:custGeom>
            <a:grpFill/>
            <a:ln w="11442" cap="flat">
              <a:noFill/>
              <a:prstDash val="solid"/>
              <a:miter/>
            </a:ln>
          </p:spPr>
          <p:txBody>
            <a:bodyPr rtlCol="0" anchor="ctr"/>
            <a:lstStyle/>
            <a:p>
              <a:endParaRPr lang="en-US"/>
            </a:p>
          </p:txBody>
        </p:sp>
        <p:sp>
          <p:nvSpPr>
            <p:cNvPr id="2834" name="Freeform: Shape 2833">
              <a:extLst>
                <a:ext uri="{FF2B5EF4-FFF2-40B4-BE49-F238E27FC236}">
                  <a16:creationId xmlns:a16="http://schemas.microsoft.com/office/drawing/2014/main" id="{56BCDCEA-1887-42C4-8AAC-1818B3B0BA69}"/>
                </a:ext>
              </a:extLst>
            </p:cNvPr>
            <p:cNvSpPr/>
            <p:nvPr/>
          </p:nvSpPr>
          <p:spPr>
            <a:xfrm>
              <a:off x="1791771" y="436591"/>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29" y="305699"/>
                  </a:lnTo>
                  <a:close/>
                </a:path>
              </a:pathLst>
            </a:custGeom>
            <a:grpFill/>
            <a:ln w="11442" cap="flat">
              <a:noFill/>
              <a:prstDash val="solid"/>
              <a:miter/>
            </a:ln>
          </p:spPr>
          <p:txBody>
            <a:bodyPr rtlCol="0" anchor="ctr"/>
            <a:lstStyle/>
            <a:p>
              <a:endParaRPr lang="en-US"/>
            </a:p>
          </p:txBody>
        </p:sp>
        <p:sp>
          <p:nvSpPr>
            <p:cNvPr id="2835" name="Freeform: Shape 2834">
              <a:extLst>
                <a:ext uri="{FF2B5EF4-FFF2-40B4-BE49-F238E27FC236}">
                  <a16:creationId xmlns:a16="http://schemas.microsoft.com/office/drawing/2014/main" id="{495F194D-51A3-4456-BBE3-ECE48E25606A}"/>
                </a:ext>
              </a:extLst>
            </p:cNvPr>
            <p:cNvSpPr/>
            <p:nvPr/>
          </p:nvSpPr>
          <p:spPr>
            <a:xfrm>
              <a:off x="1570798" y="436591"/>
              <a:ext cx="298829" cy="305699"/>
            </a:xfrm>
            <a:custGeom>
              <a:avLst/>
              <a:gdLst>
                <a:gd name="connsiteX0" fmla="*/ 43508 w 298829"/>
                <a:gd name="connsiteY0" fmla="*/ 0 h 305699"/>
                <a:gd name="connsiteX1" fmla="*/ 0 w 298829"/>
                <a:gd name="connsiteY1" fmla="*/ 0 h 305699"/>
                <a:gd name="connsiteX2" fmla="*/ 256466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6" y="305699"/>
                  </a:lnTo>
                  <a:lnTo>
                    <a:pt x="298829" y="305699"/>
                  </a:lnTo>
                  <a:close/>
                </a:path>
              </a:pathLst>
            </a:custGeom>
            <a:grpFill/>
            <a:ln w="11442" cap="flat">
              <a:noFill/>
              <a:prstDash val="solid"/>
              <a:miter/>
            </a:ln>
          </p:spPr>
          <p:txBody>
            <a:bodyPr rtlCol="0" anchor="ctr"/>
            <a:lstStyle/>
            <a:p>
              <a:endParaRPr lang="en-US"/>
            </a:p>
          </p:txBody>
        </p:sp>
        <p:sp>
          <p:nvSpPr>
            <p:cNvPr id="2836" name="Freeform: Shape 2835">
              <a:extLst>
                <a:ext uri="{FF2B5EF4-FFF2-40B4-BE49-F238E27FC236}">
                  <a16:creationId xmlns:a16="http://schemas.microsoft.com/office/drawing/2014/main" id="{8E879B00-179E-4805-8BB6-CD04186806AA}"/>
                </a:ext>
              </a:extLst>
            </p:cNvPr>
            <p:cNvSpPr/>
            <p:nvPr/>
          </p:nvSpPr>
          <p:spPr>
            <a:xfrm>
              <a:off x="1349824"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sp>
          <p:nvSpPr>
            <p:cNvPr id="2837" name="Freeform: Shape 2836">
              <a:extLst>
                <a:ext uri="{FF2B5EF4-FFF2-40B4-BE49-F238E27FC236}">
                  <a16:creationId xmlns:a16="http://schemas.microsoft.com/office/drawing/2014/main" id="{F4B7E7AF-D1E1-4083-9036-606502616AC0}"/>
                </a:ext>
              </a:extLst>
            </p:cNvPr>
            <p:cNvSpPr/>
            <p:nvPr/>
          </p:nvSpPr>
          <p:spPr>
            <a:xfrm>
              <a:off x="1128851"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sp>
          <p:nvSpPr>
            <p:cNvPr id="2838" name="Freeform: Shape 2837">
              <a:extLst>
                <a:ext uri="{FF2B5EF4-FFF2-40B4-BE49-F238E27FC236}">
                  <a16:creationId xmlns:a16="http://schemas.microsoft.com/office/drawing/2014/main" id="{11360D20-8FC4-43E6-9CB6-66135A6B8197}"/>
                </a:ext>
              </a:extLst>
            </p:cNvPr>
            <p:cNvSpPr/>
            <p:nvPr/>
          </p:nvSpPr>
          <p:spPr>
            <a:xfrm>
              <a:off x="907877"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sp>
          <p:nvSpPr>
            <p:cNvPr id="2839" name="Freeform: Shape 2838">
              <a:extLst>
                <a:ext uri="{FF2B5EF4-FFF2-40B4-BE49-F238E27FC236}">
                  <a16:creationId xmlns:a16="http://schemas.microsoft.com/office/drawing/2014/main" id="{704102B0-468B-4B1E-8D6F-E2E9D1F4C9F5}"/>
                </a:ext>
              </a:extLst>
            </p:cNvPr>
            <p:cNvSpPr/>
            <p:nvPr/>
          </p:nvSpPr>
          <p:spPr>
            <a:xfrm>
              <a:off x="686904" y="436591"/>
              <a:ext cx="298829" cy="305699"/>
            </a:xfrm>
            <a:custGeom>
              <a:avLst/>
              <a:gdLst>
                <a:gd name="connsiteX0" fmla="*/ 42363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sp>
          <p:nvSpPr>
            <p:cNvPr id="2840" name="Freeform: Shape 2839">
              <a:extLst>
                <a:ext uri="{FF2B5EF4-FFF2-40B4-BE49-F238E27FC236}">
                  <a16:creationId xmlns:a16="http://schemas.microsoft.com/office/drawing/2014/main" id="{57DE0E6B-290D-4737-A37C-F3E914D78201}"/>
                </a:ext>
              </a:extLst>
            </p:cNvPr>
            <p:cNvSpPr/>
            <p:nvPr/>
          </p:nvSpPr>
          <p:spPr>
            <a:xfrm>
              <a:off x="465930" y="436591"/>
              <a:ext cx="297684" cy="305699"/>
            </a:xfrm>
            <a:custGeom>
              <a:avLst/>
              <a:gdLst>
                <a:gd name="connsiteX0" fmla="*/ 42363 w 297684"/>
                <a:gd name="connsiteY0" fmla="*/ 0 h 305699"/>
                <a:gd name="connsiteX1" fmla="*/ 0 w 297684"/>
                <a:gd name="connsiteY1" fmla="*/ 0 h 305699"/>
                <a:gd name="connsiteX2" fmla="*/ 255322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2" y="305699"/>
                  </a:lnTo>
                  <a:lnTo>
                    <a:pt x="297684" y="305699"/>
                  </a:lnTo>
                  <a:close/>
                </a:path>
              </a:pathLst>
            </a:custGeom>
            <a:grpFill/>
            <a:ln w="11442" cap="flat">
              <a:noFill/>
              <a:prstDash val="solid"/>
              <a:miter/>
            </a:ln>
          </p:spPr>
          <p:txBody>
            <a:bodyPr rtlCol="0" anchor="ctr"/>
            <a:lstStyle/>
            <a:p>
              <a:endParaRPr lang="en-US"/>
            </a:p>
          </p:txBody>
        </p:sp>
        <p:sp>
          <p:nvSpPr>
            <p:cNvPr id="2841" name="Freeform: Shape 2840">
              <a:extLst>
                <a:ext uri="{FF2B5EF4-FFF2-40B4-BE49-F238E27FC236}">
                  <a16:creationId xmlns:a16="http://schemas.microsoft.com/office/drawing/2014/main" id="{39EB2FD8-BFC4-4183-8133-9565AA1A32FB}"/>
                </a:ext>
              </a:extLst>
            </p:cNvPr>
            <p:cNvSpPr/>
            <p:nvPr/>
          </p:nvSpPr>
          <p:spPr>
            <a:xfrm>
              <a:off x="244957" y="436591"/>
              <a:ext cx="297684" cy="305699"/>
            </a:xfrm>
            <a:custGeom>
              <a:avLst/>
              <a:gdLst>
                <a:gd name="connsiteX0" fmla="*/ 42363 w 297684"/>
                <a:gd name="connsiteY0" fmla="*/ 0 h 305699"/>
                <a:gd name="connsiteX1" fmla="*/ 0 w 297684"/>
                <a:gd name="connsiteY1" fmla="*/ 0 h 305699"/>
                <a:gd name="connsiteX2" fmla="*/ 255322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2" y="305699"/>
                  </a:lnTo>
                  <a:lnTo>
                    <a:pt x="297684" y="305699"/>
                  </a:lnTo>
                  <a:close/>
                </a:path>
              </a:pathLst>
            </a:custGeom>
            <a:grpFill/>
            <a:ln w="11442" cap="flat">
              <a:noFill/>
              <a:prstDash val="solid"/>
              <a:miter/>
            </a:ln>
          </p:spPr>
          <p:txBody>
            <a:bodyPr rtlCol="0" anchor="ctr"/>
            <a:lstStyle/>
            <a:p>
              <a:endParaRPr lang="en-US"/>
            </a:p>
          </p:txBody>
        </p:sp>
        <p:sp>
          <p:nvSpPr>
            <p:cNvPr id="2842" name="Freeform: Shape 2841">
              <a:extLst>
                <a:ext uri="{FF2B5EF4-FFF2-40B4-BE49-F238E27FC236}">
                  <a16:creationId xmlns:a16="http://schemas.microsoft.com/office/drawing/2014/main" id="{A6E5EB4A-C8AA-4690-A4A3-A1A26DF78878}"/>
                </a:ext>
              </a:extLst>
            </p:cNvPr>
            <p:cNvSpPr/>
            <p:nvPr/>
          </p:nvSpPr>
          <p:spPr>
            <a:xfrm>
              <a:off x="22839" y="436591"/>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29" y="305699"/>
                  </a:lnTo>
                  <a:close/>
                </a:path>
              </a:pathLst>
            </a:custGeom>
            <a:grpFill/>
            <a:ln w="11442" cap="flat">
              <a:noFill/>
              <a:prstDash val="solid"/>
              <a:miter/>
            </a:ln>
          </p:spPr>
          <p:txBody>
            <a:bodyPr rtlCol="0" anchor="ctr"/>
            <a:lstStyle/>
            <a:p>
              <a:endParaRPr lang="en-US"/>
            </a:p>
          </p:txBody>
        </p:sp>
        <p:sp>
          <p:nvSpPr>
            <p:cNvPr id="2843" name="Freeform: Shape 2842">
              <a:extLst>
                <a:ext uri="{FF2B5EF4-FFF2-40B4-BE49-F238E27FC236}">
                  <a16:creationId xmlns:a16="http://schemas.microsoft.com/office/drawing/2014/main" id="{9A3160A1-3CE4-43DE-A388-6D099DF06CFC}"/>
                </a:ext>
              </a:extLst>
            </p:cNvPr>
            <p:cNvSpPr/>
            <p:nvPr/>
          </p:nvSpPr>
          <p:spPr>
            <a:xfrm>
              <a:off x="-198134"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sp>
          <p:nvSpPr>
            <p:cNvPr id="2844" name="Freeform: Shape 2843">
              <a:extLst>
                <a:ext uri="{FF2B5EF4-FFF2-40B4-BE49-F238E27FC236}">
                  <a16:creationId xmlns:a16="http://schemas.microsoft.com/office/drawing/2014/main" id="{B3817129-B72F-47BB-A397-630CC5934185}"/>
                </a:ext>
              </a:extLst>
            </p:cNvPr>
            <p:cNvSpPr/>
            <p:nvPr/>
          </p:nvSpPr>
          <p:spPr>
            <a:xfrm>
              <a:off x="-419107"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sp>
          <p:nvSpPr>
            <p:cNvPr id="2845" name="Freeform: Shape 2844">
              <a:extLst>
                <a:ext uri="{FF2B5EF4-FFF2-40B4-BE49-F238E27FC236}">
                  <a16:creationId xmlns:a16="http://schemas.microsoft.com/office/drawing/2014/main" id="{4907D154-95C9-4B74-B254-051790D7DB7E}"/>
                </a:ext>
              </a:extLst>
            </p:cNvPr>
            <p:cNvSpPr/>
            <p:nvPr/>
          </p:nvSpPr>
          <p:spPr>
            <a:xfrm>
              <a:off x="-640081"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grpSp>
      <p:grpSp>
        <p:nvGrpSpPr>
          <p:cNvPr id="2846" name="Graphic 59">
            <a:extLst>
              <a:ext uri="{FF2B5EF4-FFF2-40B4-BE49-F238E27FC236}">
                <a16:creationId xmlns:a16="http://schemas.microsoft.com/office/drawing/2014/main" id="{BE2FD458-BA52-417F-A2EC-E4BC13269872}"/>
              </a:ext>
            </a:extLst>
          </p:cNvPr>
          <p:cNvGrpSpPr/>
          <p:nvPr userDrawn="1"/>
        </p:nvGrpSpPr>
        <p:grpSpPr>
          <a:xfrm>
            <a:off x="-774187" y="6043239"/>
            <a:ext cx="14449142" cy="309134"/>
            <a:chOff x="-606547" y="0"/>
            <a:chExt cx="14449142" cy="309134"/>
          </a:xfrm>
          <a:solidFill>
            <a:srgbClr val="F2F2F2">
              <a:alpha val="5098"/>
            </a:srgbClr>
          </a:solidFill>
        </p:grpSpPr>
        <p:sp>
          <p:nvSpPr>
            <p:cNvPr id="2847" name="Freeform: Shape 2846">
              <a:extLst>
                <a:ext uri="{FF2B5EF4-FFF2-40B4-BE49-F238E27FC236}">
                  <a16:creationId xmlns:a16="http://schemas.microsoft.com/office/drawing/2014/main" id="{A3E78F20-C2E8-44CC-97FF-083E59E54C41}"/>
                </a:ext>
              </a:extLst>
            </p:cNvPr>
            <p:cNvSpPr/>
            <p:nvPr/>
          </p:nvSpPr>
          <p:spPr>
            <a:xfrm>
              <a:off x="13544910" y="0"/>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29" y="305699"/>
                  </a:lnTo>
                  <a:close/>
                </a:path>
              </a:pathLst>
            </a:custGeom>
            <a:grpFill/>
            <a:ln w="11442" cap="flat">
              <a:noFill/>
              <a:prstDash val="solid"/>
              <a:miter/>
            </a:ln>
          </p:spPr>
          <p:txBody>
            <a:bodyPr rtlCol="0" anchor="ctr"/>
            <a:lstStyle/>
            <a:p>
              <a:endParaRPr lang="en-US"/>
            </a:p>
          </p:txBody>
        </p:sp>
        <p:sp>
          <p:nvSpPr>
            <p:cNvPr id="2848" name="Freeform: Shape 2847">
              <a:extLst>
                <a:ext uri="{FF2B5EF4-FFF2-40B4-BE49-F238E27FC236}">
                  <a16:creationId xmlns:a16="http://schemas.microsoft.com/office/drawing/2014/main" id="{AA4EACA6-D843-438E-BA51-02EDE1232F24}"/>
                </a:ext>
              </a:extLst>
            </p:cNvPr>
            <p:cNvSpPr/>
            <p:nvPr/>
          </p:nvSpPr>
          <p:spPr>
            <a:xfrm>
              <a:off x="13323936" y="0"/>
              <a:ext cx="298830" cy="305699"/>
            </a:xfrm>
            <a:custGeom>
              <a:avLst/>
              <a:gdLst>
                <a:gd name="connsiteX0" fmla="*/ 43508 w 298830"/>
                <a:gd name="connsiteY0" fmla="*/ 0 h 305699"/>
                <a:gd name="connsiteX1" fmla="*/ 0 w 298830"/>
                <a:gd name="connsiteY1" fmla="*/ 0 h 305699"/>
                <a:gd name="connsiteX2" fmla="*/ 255322 w 298830"/>
                <a:gd name="connsiteY2" fmla="*/ 305699 h 305699"/>
                <a:gd name="connsiteX3" fmla="*/ 298830 w 298830"/>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30" h="305699">
                  <a:moveTo>
                    <a:pt x="43508" y="0"/>
                  </a:moveTo>
                  <a:lnTo>
                    <a:pt x="0" y="0"/>
                  </a:lnTo>
                  <a:lnTo>
                    <a:pt x="255322" y="305699"/>
                  </a:lnTo>
                  <a:lnTo>
                    <a:pt x="298830" y="305699"/>
                  </a:lnTo>
                  <a:close/>
                </a:path>
              </a:pathLst>
            </a:custGeom>
            <a:grpFill/>
            <a:ln w="11442" cap="flat">
              <a:noFill/>
              <a:prstDash val="solid"/>
              <a:miter/>
            </a:ln>
          </p:spPr>
          <p:txBody>
            <a:bodyPr rtlCol="0" anchor="ctr"/>
            <a:lstStyle/>
            <a:p>
              <a:endParaRPr lang="en-US"/>
            </a:p>
          </p:txBody>
        </p:sp>
        <p:sp>
          <p:nvSpPr>
            <p:cNvPr id="2849" name="Freeform: Shape 2848">
              <a:extLst>
                <a:ext uri="{FF2B5EF4-FFF2-40B4-BE49-F238E27FC236}">
                  <a16:creationId xmlns:a16="http://schemas.microsoft.com/office/drawing/2014/main" id="{AB2ED550-DE5F-484C-B810-0A104E63A699}"/>
                </a:ext>
              </a:extLst>
            </p:cNvPr>
            <p:cNvSpPr/>
            <p:nvPr/>
          </p:nvSpPr>
          <p:spPr>
            <a:xfrm>
              <a:off x="13102964" y="0"/>
              <a:ext cx="298829" cy="305699"/>
            </a:xfrm>
            <a:custGeom>
              <a:avLst/>
              <a:gdLst>
                <a:gd name="connsiteX0" fmla="*/ 43507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7"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2850" name="Freeform: Shape 2849">
              <a:extLst>
                <a:ext uri="{FF2B5EF4-FFF2-40B4-BE49-F238E27FC236}">
                  <a16:creationId xmlns:a16="http://schemas.microsoft.com/office/drawing/2014/main" id="{EBE5A258-D83A-4819-88D1-84C8C1D34A21}"/>
                </a:ext>
              </a:extLst>
            </p:cNvPr>
            <p:cNvSpPr/>
            <p:nvPr/>
          </p:nvSpPr>
          <p:spPr>
            <a:xfrm>
              <a:off x="12881990" y="0"/>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sp>
          <p:nvSpPr>
            <p:cNvPr id="2851" name="Freeform: Shape 2850">
              <a:extLst>
                <a:ext uri="{FF2B5EF4-FFF2-40B4-BE49-F238E27FC236}">
                  <a16:creationId xmlns:a16="http://schemas.microsoft.com/office/drawing/2014/main" id="{C1566663-5A00-4262-B4A9-792742CAAEBB}"/>
                </a:ext>
              </a:extLst>
            </p:cNvPr>
            <p:cNvSpPr/>
            <p:nvPr/>
          </p:nvSpPr>
          <p:spPr>
            <a:xfrm>
              <a:off x="12661017" y="0"/>
              <a:ext cx="298829" cy="305699"/>
            </a:xfrm>
            <a:custGeom>
              <a:avLst/>
              <a:gdLst>
                <a:gd name="connsiteX0" fmla="*/ 43507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7"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2852" name="Freeform: Shape 2851">
              <a:extLst>
                <a:ext uri="{FF2B5EF4-FFF2-40B4-BE49-F238E27FC236}">
                  <a16:creationId xmlns:a16="http://schemas.microsoft.com/office/drawing/2014/main" id="{C74046DF-9DB8-4D13-A102-38553B6880C3}"/>
                </a:ext>
              </a:extLst>
            </p:cNvPr>
            <p:cNvSpPr/>
            <p:nvPr/>
          </p:nvSpPr>
          <p:spPr>
            <a:xfrm>
              <a:off x="12440043" y="0"/>
              <a:ext cx="298829" cy="305699"/>
            </a:xfrm>
            <a:custGeom>
              <a:avLst/>
              <a:gdLst>
                <a:gd name="connsiteX0" fmla="*/ 42362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2"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sp>
          <p:nvSpPr>
            <p:cNvPr id="2853" name="Freeform: Shape 2852">
              <a:extLst>
                <a:ext uri="{FF2B5EF4-FFF2-40B4-BE49-F238E27FC236}">
                  <a16:creationId xmlns:a16="http://schemas.microsoft.com/office/drawing/2014/main" id="{F3D18F9D-697F-4C76-BC0A-DE6609D1FB8E}"/>
                </a:ext>
              </a:extLst>
            </p:cNvPr>
            <p:cNvSpPr/>
            <p:nvPr/>
          </p:nvSpPr>
          <p:spPr>
            <a:xfrm>
              <a:off x="12219069" y="0"/>
              <a:ext cx="297684" cy="305699"/>
            </a:xfrm>
            <a:custGeom>
              <a:avLst/>
              <a:gdLst>
                <a:gd name="connsiteX0" fmla="*/ 42364 w 297684"/>
                <a:gd name="connsiteY0" fmla="*/ 0 h 305699"/>
                <a:gd name="connsiteX1" fmla="*/ 0 w 297684"/>
                <a:gd name="connsiteY1" fmla="*/ 0 h 305699"/>
                <a:gd name="connsiteX2" fmla="*/ 255322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4" y="0"/>
                  </a:moveTo>
                  <a:lnTo>
                    <a:pt x="0" y="0"/>
                  </a:lnTo>
                  <a:lnTo>
                    <a:pt x="255322" y="305699"/>
                  </a:lnTo>
                  <a:lnTo>
                    <a:pt x="297684" y="305699"/>
                  </a:lnTo>
                  <a:close/>
                </a:path>
              </a:pathLst>
            </a:custGeom>
            <a:grpFill/>
            <a:ln w="11442" cap="flat">
              <a:noFill/>
              <a:prstDash val="solid"/>
              <a:miter/>
            </a:ln>
          </p:spPr>
          <p:txBody>
            <a:bodyPr rtlCol="0" anchor="ctr"/>
            <a:lstStyle/>
            <a:p>
              <a:endParaRPr lang="en-US"/>
            </a:p>
          </p:txBody>
        </p:sp>
        <p:sp>
          <p:nvSpPr>
            <p:cNvPr id="2854" name="Freeform: Shape 2853">
              <a:extLst>
                <a:ext uri="{FF2B5EF4-FFF2-40B4-BE49-F238E27FC236}">
                  <a16:creationId xmlns:a16="http://schemas.microsoft.com/office/drawing/2014/main" id="{D6ECC093-E574-41F5-B4E2-35DABF48DA9B}"/>
                </a:ext>
              </a:extLst>
            </p:cNvPr>
            <p:cNvSpPr/>
            <p:nvPr/>
          </p:nvSpPr>
          <p:spPr>
            <a:xfrm>
              <a:off x="11996952" y="0"/>
              <a:ext cx="298829" cy="305699"/>
            </a:xfrm>
            <a:custGeom>
              <a:avLst/>
              <a:gdLst>
                <a:gd name="connsiteX0" fmla="*/ 43507 w 298829"/>
                <a:gd name="connsiteY0" fmla="*/ 0 h 305699"/>
                <a:gd name="connsiteX1" fmla="*/ 0 w 298829"/>
                <a:gd name="connsiteY1" fmla="*/ 0 h 305699"/>
                <a:gd name="connsiteX2" fmla="*/ 256465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7" y="0"/>
                  </a:moveTo>
                  <a:lnTo>
                    <a:pt x="0" y="0"/>
                  </a:lnTo>
                  <a:lnTo>
                    <a:pt x="256465" y="305699"/>
                  </a:lnTo>
                  <a:lnTo>
                    <a:pt x="298829" y="305699"/>
                  </a:lnTo>
                  <a:close/>
                </a:path>
              </a:pathLst>
            </a:custGeom>
            <a:grpFill/>
            <a:ln w="11442" cap="flat">
              <a:noFill/>
              <a:prstDash val="solid"/>
              <a:miter/>
            </a:ln>
          </p:spPr>
          <p:txBody>
            <a:bodyPr rtlCol="0" anchor="ctr"/>
            <a:lstStyle/>
            <a:p>
              <a:endParaRPr lang="en-US"/>
            </a:p>
          </p:txBody>
        </p:sp>
        <p:sp>
          <p:nvSpPr>
            <p:cNvPr id="2855" name="Freeform: Shape 2854">
              <a:extLst>
                <a:ext uri="{FF2B5EF4-FFF2-40B4-BE49-F238E27FC236}">
                  <a16:creationId xmlns:a16="http://schemas.microsoft.com/office/drawing/2014/main" id="{856F7B03-77F6-4FD3-AA08-6A6212776D07}"/>
                </a:ext>
              </a:extLst>
            </p:cNvPr>
            <p:cNvSpPr/>
            <p:nvPr/>
          </p:nvSpPr>
          <p:spPr>
            <a:xfrm>
              <a:off x="11775978" y="0"/>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29" y="305699"/>
                  </a:lnTo>
                  <a:close/>
                </a:path>
              </a:pathLst>
            </a:custGeom>
            <a:grpFill/>
            <a:ln w="11442" cap="flat">
              <a:noFill/>
              <a:prstDash val="solid"/>
              <a:miter/>
            </a:ln>
          </p:spPr>
          <p:txBody>
            <a:bodyPr rtlCol="0" anchor="ctr"/>
            <a:lstStyle/>
            <a:p>
              <a:endParaRPr lang="en-US"/>
            </a:p>
          </p:txBody>
        </p:sp>
        <p:sp>
          <p:nvSpPr>
            <p:cNvPr id="2856" name="Freeform: Shape 2855">
              <a:extLst>
                <a:ext uri="{FF2B5EF4-FFF2-40B4-BE49-F238E27FC236}">
                  <a16:creationId xmlns:a16="http://schemas.microsoft.com/office/drawing/2014/main" id="{8FAFCF99-C82B-431B-92A6-F3FB69AEDE6B}"/>
                </a:ext>
              </a:extLst>
            </p:cNvPr>
            <p:cNvSpPr/>
            <p:nvPr/>
          </p:nvSpPr>
          <p:spPr>
            <a:xfrm>
              <a:off x="11555004" y="0"/>
              <a:ext cx="298830" cy="305699"/>
            </a:xfrm>
            <a:custGeom>
              <a:avLst/>
              <a:gdLst>
                <a:gd name="connsiteX0" fmla="*/ 43508 w 298830"/>
                <a:gd name="connsiteY0" fmla="*/ 0 h 305699"/>
                <a:gd name="connsiteX1" fmla="*/ 0 w 298830"/>
                <a:gd name="connsiteY1" fmla="*/ 0 h 305699"/>
                <a:gd name="connsiteX2" fmla="*/ 255322 w 298830"/>
                <a:gd name="connsiteY2" fmla="*/ 305699 h 305699"/>
                <a:gd name="connsiteX3" fmla="*/ 298830 w 298830"/>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30" h="305699">
                  <a:moveTo>
                    <a:pt x="43508" y="0"/>
                  </a:moveTo>
                  <a:lnTo>
                    <a:pt x="0" y="0"/>
                  </a:lnTo>
                  <a:lnTo>
                    <a:pt x="255322" y="305699"/>
                  </a:lnTo>
                  <a:lnTo>
                    <a:pt x="298830" y="305699"/>
                  </a:lnTo>
                  <a:close/>
                </a:path>
              </a:pathLst>
            </a:custGeom>
            <a:grpFill/>
            <a:ln w="11442" cap="flat">
              <a:noFill/>
              <a:prstDash val="solid"/>
              <a:miter/>
            </a:ln>
          </p:spPr>
          <p:txBody>
            <a:bodyPr rtlCol="0" anchor="ctr"/>
            <a:lstStyle/>
            <a:p>
              <a:endParaRPr lang="en-US"/>
            </a:p>
          </p:txBody>
        </p:sp>
        <p:sp>
          <p:nvSpPr>
            <p:cNvPr id="2857" name="Freeform: Shape 2856">
              <a:extLst>
                <a:ext uri="{FF2B5EF4-FFF2-40B4-BE49-F238E27FC236}">
                  <a16:creationId xmlns:a16="http://schemas.microsoft.com/office/drawing/2014/main" id="{3E97FCF7-B13A-4B2A-B539-3F1D63C25F50}"/>
                </a:ext>
              </a:extLst>
            </p:cNvPr>
            <p:cNvSpPr/>
            <p:nvPr/>
          </p:nvSpPr>
          <p:spPr>
            <a:xfrm>
              <a:off x="11334031" y="0"/>
              <a:ext cx="298829" cy="305699"/>
            </a:xfrm>
            <a:custGeom>
              <a:avLst/>
              <a:gdLst>
                <a:gd name="connsiteX0" fmla="*/ 43507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7"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2858" name="Freeform: Shape 2857">
              <a:extLst>
                <a:ext uri="{FF2B5EF4-FFF2-40B4-BE49-F238E27FC236}">
                  <a16:creationId xmlns:a16="http://schemas.microsoft.com/office/drawing/2014/main" id="{6E4F1C41-1419-47CD-9608-7DD7614E79F8}"/>
                </a:ext>
              </a:extLst>
            </p:cNvPr>
            <p:cNvSpPr/>
            <p:nvPr/>
          </p:nvSpPr>
          <p:spPr>
            <a:xfrm>
              <a:off x="11113057" y="0"/>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sp>
          <p:nvSpPr>
            <p:cNvPr id="2859" name="Freeform: Shape 2858">
              <a:extLst>
                <a:ext uri="{FF2B5EF4-FFF2-40B4-BE49-F238E27FC236}">
                  <a16:creationId xmlns:a16="http://schemas.microsoft.com/office/drawing/2014/main" id="{28AEDB60-3DB3-42F3-959A-A6078B6806BF}"/>
                </a:ext>
              </a:extLst>
            </p:cNvPr>
            <p:cNvSpPr/>
            <p:nvPr/>
          </p:nvSpPr>
          <p:spPr>
            <a:xfrm>
              <a:off x="10892084" y="0"/>
              <a:ext cx="298829" cy="305699"/>
            </a:xfrm>
            <a:custGeom>
              <a:avLst/>
              <a:gdLst>
                <a:gd name="connsiteX0" fmla="*/ 42363 w 298829"/>
                <a:gd name="connsiteY0" fmla="*/ 0 h 305699"/>
                <a:gd name="connsiteX1" fmla="*/ 0 w 298829"/>
                <a:gd name="connsiteY1" fmla="*/ 0 h 305699"/>
                <a:gd name="connsiteX2" fmla="*/ 255321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1" y="305699"/>
                  </a:lnTo>
                  <a:lnTo>
                    <a:pt x="298830" y="305699"/>
                  </a:lnTo>
                  <a:close/>
                </a:path>
              </a:pathLst>
            </a:custGeom>
            <a:grpFill/>
            <a:ln w="11442" cap="flat">
              <a:noFill/>
              <a:prstDash val="solid"/>
              <a:miter/>
            </a:ln>
          </p:spPr>
          <p:txBody>
            <a:bodyPr rtlCol="0" anchor="ctr"/>
            <a:lstStyle/>
            <a:p>
              <a:endParaRPr lang="en-US"/>
            </a:p>
          </p:txBody>
        </p:sp>
        <p:sp>
          <p:nvSpPr>
            <p:cNvPr id="2860" name="Freeform: Shape 2859">
              <a:extLst>
                <a:ext uri="{FF2B5EF4-FFF2-40B4-BE49-F238E27FC236}">
                  <a16:creationId xmlns:a16="http://schemas.microsoft.com/office/drawing/2014/main" id="{DB655AEF-49DE-4AD3-8E2F-498FA11BF7DE}"/>
                </a:ext>
              </a:extLst>
            </p:cNvPr>
            <p:cNvSpPr/>
            <p:nvPr/>
          </p:nvSpPr>
          <p:spPr>
            <a:xfrm>
              <a:off x="10671111" y="0"/>
              <a:ext cx="297684" cy="305699"/>
            </a:xfrm>
            <a:custGeom>
              <a:avLst/>
              <a:gdLst>
                <a:gd name="connsiteX0" fmla="*/ 42363 w 297684"/>
                <a:gd name="connsiteY0" fmla="*/ 0 h 305699"/>
                <a:gd name="connsiteX1" fmla="*/ 0 w 297684"/>
                <a:gd name="connsiteY1" fmla="*/ 0 h 305699"/>
                <a:gd name="connsiteX2" fmla="*/ 255321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1" y="305699"/>
                  </a:lnTo>
                  <a:lnTo>
                    <a:pt x="297684" y="305699"/>
                  </a:lnTo>
                  <a:close/>
                </a:path>
              </a:pathLst>
            </a:custGeom>
            <a:solidFill>
              <a:srgbClr val="FF1493">
                <a:alpha val="20000"/>
              </a:srgbClr>
            </a:solidFill>
            <a:ln w="11442" cap="flat">
              <a:noFill/>
              <a:prstDash val="solid"/>
              <a:miter/>
            </a:ln>
          </p:spPr>
          <p:txBody>
            <a:bodyPr rtlCol="0" anchor="ctr"/>
            <a:lstStyle/>
            <a:p>
              <a:endParaRPr lang="en-US" dirty="0"/>
            </a:p>
          </p:txBody>
        </p:sp>
        <p:sp>
          <p:nvSpPr>
            <p:cNvPr id="2861" name="Freeform: Shape 2860">
              <a:extLst>
                <a:ext uri="{FF2B5EF4-FFF2-40B4-BE49-F238E27FC236}">
                  <a16:creationId xmlns:a16="http://schemas.microsoft.com/office/drawing/2014/main" id="{B23EE9CD-B459-4D8D-A605-660F5443F565}"/>
                </a:ext>
              </a:extLst>
            </p:cNvPr>
            <p:cNvSpPr/>
            <p:nvPr/>
          </p:nvSpPr>
          <p:spPr>
            <a:xfrm>
              <a:off x="10450138" y="0"/>
              <a:ext cx="297684" cy="305699"/>
            </a:xfrm>
            <a:custGeom>
              <a:avLst/>
              <a:gdLst>
                <a:gd name="connsiteX0" fmla="*/ 42363 w 297684"/>
                <a:gd name="connsiteY0" fmla="*/ 0 h 305699"/>
                <a:gd name="connsiteX1" fmla="*/ 0 w 297684"/>
                <a:gd name="connsiteY1" fmla="*/ 0 h 305699"/>
                <a:gd name="connsiteX2" fmla="*/ 255321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1" y="305699"/>
                  </a:lnTo>
                  <a:lnTo>
                    <a:pt x="297684" y="305699"/>
                  </a:lnTo>
                  <a:close/>
                </a:path>
              </a:pathLst>
            </a:custGeom>
            <a:grpFill/>
            <a:ln w="11442" cap="flat">
              <a:noFill/>
              <a:prstDash val="solid"/>
              <a:miter/>
            </a:ln>
          </p:spPr>
          <p:txBody>
            <a:bodyPr rtlCol="0" anchor="ctr"/>
            <a:lstStyle/>
            <a:p>
              <a:endParaRPr lang="en-US"/>
            </a:p>
          </p:txBody>
        </p:sp>
        <p:sp>
          <p:nvSpPr>
            <p:cNvPr id="2862" name="Freeform: Shape 2861">
              <a:extLst>
                <a:ext uri="{FF2B5EF4-FFF2-40B4-BE49-F238E27FC236}">
                  <a16:creationId xmlns:a16="http://schemas.microsoft.com/office/drawing/2014/main" id="{C0AD0D18-B3D1-4068-B780-D1E2B302121D}"/>
                </a:ext>
              </a:extLst>
            </p:cNvPr>
            <p:cNvSpPr/>
            <p:nvPr/>
          </p:nvSpPr>
          <p:spPr>
            <a:xfrm>
              <a:off x="10228019" y="0"/>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30" y="305699"/>
                  </a:lnTo>
                  <a:close/>
                </a:path>
              </a:pathLst>
            </a:custGeom>
            <a:grpFill/>
            <a:ln w="11442" cap="flat">
              <a:noFill/>
              <a:prstDash val="solid"/>
              <a:miter/>
            </a:ln>
          </p:spPr>
          <p:txBody>
            <a:bodyPr rtlCol="0" anchor="ctr"/>
            <a:lstStyle/>
            <a:p>
              <a:endParaRPr lang="en-US"/>
            </a:p>
          </p:txBody>
        </p:sp>
        <p:sp>
          <p:nvSpPr>
            <p:cNvPr id="2863" name="Freeform: Shape 2862">
              <a:extLst>
                <a:ext uri="{FF2B5EF4-FFF2-40B4-BE49-F238E27FC236}">
                  <a16:creationId xmlns:a16="http://schemas.microsoft.com/office/drawing/2014/main" id="{F32820DE-5829-4152-8CC5-C5D7298FF5D2}"/>
                </a:ext>
              </a:extLst>
            </p:cNvPr>
            <p:cNvSpPr/>
            <p:nvPr/>
          </p:nvSpPr>
          <p:spPr>
            <a:xfrm>
              <a:off x="10007046" y="0"/>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dirty="0"/>
            </a:p>
          </p:txBody>
        </p:sp>
        <p:sp>
          <p:nvSpPr>
            <p:cNvPr id="2864" name="Freeform: Shape 2863">
              <a:extLst>
                <a:ext uri="{FF2B5EF4-FFF2-40B4-BE49-F238E27FC236}">
                  <a16:creationId xmlns:a16="http://schemas.microsoft.com/office/drawing/2014/main" id="{90265EB3-5E6D-4D68-A075-09A933410CA9}"/>
                </a:ext>
              </a:extLst>
            </p:cNvPr>
            <p:cNvSpPr/>
            <p:nvPr/>
          </p:nvSpPr>
          <p:spPr>
            <a:xfrm>
              <a:off x="9786072" y="0"/>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2865" name="Freeform: Shape 2864">
              <a:extLst>
                <a:ext uri="{FF2B5EF4-FFF2-40B4-BE49-F238E27FC236}">
                  <a16:creationId xmlns:a16="http://schemas.microsoft.com/office/drawing/2014/main" id="{55E7A331-ADA2-48EC-A64D-77C4D6146EBF}"/>
                </a:ext>
              </a:extLst>
            </p:cNvPr>
            <p:cNvSpPr/>
            <p:nvPr/>
          </p:nvSpPr>
          <p:spPr>
            <a:xfrm>
              <a:off x="9565099" y="0"/>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2866" name="Freeform: Shape 2865">
              <a:extLst>
                <a:ext uri="{FF2B5EF4-FFF2-40B4-BE49-F238E27FC236}">
                  <a16:creationId xmlns:a16="http://schemas.microsoft.com/office/drawing/2014/main" id="{E1220F73-535C-44C4-8151-A863F2D2F74D}"/>
                </a:ext>
              </a:extLst>
            </p:cNvPr>
            <p:cNvSpPr/>
            <p:nvPr/>
          </p:nvSpPr>
          <p:spPr>
            <a:xfrm>
              <a:off x="9344125" y="0"/>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30" y="305699"/>
                  </a:lnTo>
                  <a:close/>
                </a:path>
              </a:pathLst>
            </a:custGeom>
            <a:grpFill/>
            <a:ln w="11442" cap="flat">
              <a:noFill/>
              <a:prstDash val="solid"/>
              <a:miter/>
            </a:ln>
          </p:spPr>
          <p:txBody>
            <a:bodyPr rtlCol="0" anchor="ctr"/>
            <a:lstStyle/>
            <a:p>
              <a:endParaRPr lang="en-US"/>
            </a:p>
          </p:txBody>
        </p:sp>
        <p:sp>
          <p:nvSpPr>
            <p:cNvPr id="2867" name="Freeform: Shape 2866">
              <a:extLst>
                <a:ext uri="{FF2B5EF4-FFF2-40B4-BE49-F238E27FC236}">
                  <a16:creationId xmlns:a16="http://schemas.microsoft.com/office/drawing/2014/main" id="{5325118F-F867-4C91-9748-36A4E756F827}"/>
                </a:ext>
              </a:extLst>
            </p:cNvPr>
            <p:cNvSpPr/>
            <p:nvPr/>
          </p:nvSpPr>
          <p:spPr>
            <a:xfrm>
              <a:off x="9123152" y="0"/>
              <a:ext cx="298829" cy="305699"/>
            </a:xfrm>
            <a:custGeom>
              <a:avLst/>
              <a:gdLst>
                <a:gd name="connsiteX0" fmla="*/ 42363 w 298829"/>
                <a:gd name="connsiteY0" fmla="*/ 0 h 305699"/>
                <a:gd name="connsiteX1" fmla="*/ 0 w 298829"/>
                <a:gd name="connsiteY1" fmla="*/ 0 h 305699"/>
                <a:gd name="connsiteX2" fmla="*/ 255321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1" y="305699"/>
                  </a:lnTo>
                  <a:lnTo>
                    <a:pt x="298830" y="305699"/>
                  </a:lnTo>
                  <a:close/>
                </a:path>
              </a:pathLst>
            </a:custGeom>
            <a:grpFill/>
            <a:ln w="11442" cap="flat">
              <a:noFill/>
              <a:prstDash val="solid"/>
              <a:miter/>
            </a:ln>
          </p:spPr>
          <p:txBody>
            <a:bodyPr rtlCol="0" anchor="ctr"/>
            <a:lstStyle/>
            <a:p>
              <a:endParaRPr lang="en-US"/>
            </a:p>
          </p:txBody>
        </p:sp>
        <p:sp>
          <p:nvSpPr>
            <p:cNvPr id="2868" name="Freeform: Shape 2867">
              <a:extLst>
                <a:ext uri="{FF2B5EF4-FFF2-40B4-BE49-F238E27FC236}">
                  <a16:creationId xmlns:a16="http://schemas.microsoft.com/office/drawing/2014/main" id="{EEFE30B9-9857-4889-9A18-1A7232256D3F}"/>
                </a:ext>
              </a:extLst>
            </p:cNvPr>
            <p:cNvSpPr/>
            <p:nvPr/>
          </p:nvSpPr>
          <p:spPr>
            <a:xfrm>
              <a:off x="8902179" y="0"/>
              <a:ext cx="297684" cy="305699"/>
            </a:xfrm>
            <a:custGeom>
              <a:avLst/>
              <a:gdLst>
                <a:gd name="connsiteX0" fmla="*/ 42363 w 297684"/>
                <a:gd name="connsiteY0" fmla="*/ 0 h 305699"/>
                <a:gd name="connsiteX1" fmla="*/ 0 w 297684"/>
                <a:gd name="connsiteY1" fmla="*/ 0 h 305699"/>
                <a:gd name="connsiteX2" fmla="*/ 255321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1" y="305699"/>
                  </a:lnTo>
                  <a:lnTo>
                    <a:pt x="297684" y="305699"/>
                  </a:lnTo>
                  <a:close/>
                </a:path>
              </a:pathLst>
            </a:custGeom>
            <a:grpFill/>
            <a:ln w="11442" cap="flat">
              <a:noFill/>
              <a:prstDash val="solid"/>
              <a:miter/>
            </a:ln>
          </p:spPr>
          <p:txBody>
            <a:bodyPr rtlCol="0" anchor="ctr"/>
            <a:lstStyle/>
            <a:p>
              <a:endParaRPr lang="en-US"/>
            </a:p>
          </p:txBody>
        </p:sp>
        <p:sp>
          <p:nvSpPr>
            <p:cNvPr id="2869" name="Freeform: Shape 2868">
              <a:extLst>
                <a:ext uri="{FF2B5EF4-FFF2-40B4-BE49-F238E27FC236}">
                  <a16:creationId xmlns:a16="http://schemas.microsoft.com/office/drawing/2014/main" id="{52BD469B-4A90-437A-BFA6-F3AE4BEB723F}"/>
                </a:ext>
              </a:extLst>
            </p:cNvPr>
            <p:cNvSpPr/>
            <p:nvPr/>
          </p:nvSpPr>
          <p:spPr>
            <a:xfrm>
              <a:off x="8680060" y="0"/>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30" y="305699"/>
                  </a:lnTo>
                  <a:close/>
                </a:path>
              </a:pathLst>
            </a:custGeom>
            <a:grpFill/>
            <a:ln w="11442" cap="flat">
              <a:noFill/>
              <a:prstDash val="solid"/>
              <a:miter/>
            </a:ln>
          </p:spPr>
          <p:txBody>
            <a:bodyPr rtlCol="0" anchor="ctr"/>
            <a:lstStyle/>
            <a:p>
              <a:endParaRPr lang="en-US"/>
            </a:p>
          </p:txBody>
        </p:sp>
        <p:sp>
          <p:nvSpPr>
            <p:cNvPr id="2870" name="Freeform: Shape 2869">
              <a:extLst>
                <a:ext uri="{FF2B5EF4-FFF2-40B4-BE49-F238E27FC236}">
                  <a16:creationId xmlns:a16="http://schemas.microsoft.com/office/drawing/2014/main" id="{5F82B2E8-0E1F-426F-9637-CA854750EADA}"/>
                </a:ext>
              </a:extLst>
            </p:cNvPr>
            <p:cNvSpPr/>
            <p:nvPr/>
          </p:nvSpPr>
          <p:spPr>
            <a:xfrm>
              <a:off x="8459087" y="0"/>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30" y="305699"/>
                  </a:lnTo>
                  <a:close/>
                </a:path>
              </a:pathLst>
            </a:custGeom>
            <a:grpFill/>
            <a:ln w="11442" cap="flat">
              <a:noFill/>
              <a:prstDash val="solid"/>
              <a:miter/>
            </a:ln>
          </p:spPr>
          <p:txBody>
            <a:bodyPr rtlCol="0" anchor="ctr"/>
            <a:lstStyle/>
            <a:p>
              <a:endParaRPr lang="en-US"/>
            </a:p>
          </p:txBody>
        </p:sp>
        <p:sp>
          <p:nvSpPr>
            <p:cNvPr id="2871" name="Freeform: Shape 2870">
              <a:extLst>
                <a:ext uri="{FF2B5EF4-FFF2-40B4-BE49-F238E27FC236}">
                  <a16:creationId xmlns:a16="http://schemas.microsoft.com/office/drawing/2014/main" id="{8C0EC132-86B4-43D1-9308-4AF7FDFD651F}"/>
                </a:ext>
              </a:extLst>
            </p:cNvPr>
            <p:cNvSpPr/>
            <p:nvPr/>
          </p:nvSpPr>
          <p:spPr>
            <a:xfrm>
              <a:off x="8238114" y="0"/>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2872" name="Freeform: Shape 2871">
              <a:extLst>
                <a:ext uri="{FF2B5EF4-FFF2-40B4-BE49-F238E27FC236}">
                  <a16:creationId xmlns:a16="http://schemas.microsoft.com/office/drawing/2014/main" id="{D72A92AB-5521-4D4C-92C1-11A6D607C189}"/>
                </a:ext>
              </a:extLst>
            </p:cNvPr>
            <p:cNvSpPr/>
            <p:nvPr/>
          </p:nvSpPr>
          <p:spPr>
            <a:xfrm>
              <a:off x="8017140" y="0"/>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2873" name="Freeform: Shape 2872">
              <a:extLst>
                <a:ext uri="{FF2B5EF4-FFF2-40B4-BE49-F238E27FC236}">
                  <a16:creationId xmlns:a16="http://schemas.microsoft.com/office/drawing/2014/main" id="{6E348522-FC58-43BC-B74E-E61F253D9B13}"/>
                </a:ext>
              </a:extLst>
            </p:cNvPr>
            <p:cNvSpPr/>
            <p:nvPr/>
          </p:nvSpPr>
          <p:spPr>
            <a:xfrm>
              <a:off x="7796167" y="0"/>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2874" name="Freeform: Shape 2873">
              <a:extLst>
                <a:ext uri="{FF2B5EF4-FFF2-40B4-BE49-F238E27FC236}">
                  <a16:creationId xmlns:a16="http://schemas.microsoft.com/office/drawing/2014/main" id="{DED4585A-5CE9-4299-906A-5414B3682E61}"/>
                </a:ext>
              </a:extLst>
            </p:cNvPr>
            <p:cNvSpPr/>
            <p:nvPr/>
          </p:nvSpPr>
          <p:spPr>
            <a:xfrm>
              <a:off x="7575193" y="0"/>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30" y="305699"/>
                  </a:lnTo>
                  <a:close/>
                </a:path>
              </a:pathLst>
            </a:custGeom>
            <a:grpFill/>
            <a:ln w="11442" cap="flat">
              <a:noFill/>
              <a:prstDash val="solid"/>
              <a:miter/>
            </a:ln>
          </p:spPr>
          <p:txBody>
            <a:bodyPr rtlCol="0" anchor="ctr"/>
            <a:lstStyle/>
            <a:p>
              <a:endParaRPr lang="en-US"/>
            </a:p>
          </p:txBody>
        </p:sp>
        <p:sp>
          <p:nvSpPr>
            <p:cNvPr id="2875" name="Freeform: Shape 2874">
              <a:extLst>
                <a:ext uri="{FF2B5EF4-FFF2-40B4-BE49-F238E27FC236}">
                  <a16:creationId xmlns:a16="http://schemas.microsoft.com/office/drawing/2014/main" id="{69458632-E33F-4C21-85E4-3D19D7D1B4F3}"/>
                </a:ext>
              </a:extLst>
            </p:cNvPr>
            <p:cNvSpPr/>
            <p:nvPr/>
          </p:nvSpPr>
          <p:spPr>
            <a:xfrm>
              <a:off x="7354220" y="0"/>
              <a:ext cx="298829" cy="305699"/>
            </a:xfrm>
            <a:custGeom>
              <a:avLst/>
              <a:gdLst>
                <a:gd name="connsiteX0" fmla="*/ 42363 w 298829"/>
                <a:gd name="connsiteY0" fmla="*/ 0 h 305699"/>
                <a:gd name="connsiteX1" fmla="*/ 0 w 298829"/>
                <a:gd name="connsiteY1" fmla="*/ 0 h 305699"/>
                <a:gd name="connsiteX2" fmla="*/ 255321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1" y="305699"/>
                  </a:lnTo>
                  <a:lnTo>
                    <a:pt x="298830" y="305699"/>
                  </a:lnTo>
                  <a:close/>
                </a:path>
              </a:pathLst>
            </a:custGeom>
            <a:grpFill/>
            <a:ln w="11442" cap="flat">
              <a:noFill/>
              <a:prstDash val="solid"/>
              <a:miter/>
            </a:ln>
          </p:spPr>
          <p:txBody>
            <a:bodyPr rtlCol="0" anchor="ctr"/>
            <a:lstStyle/>
            <a:p>
              <a:endParaRPr lang="en-US"/>
            </a:p>
          </p:txBody>
        </p:sp>
        <p:sp>
          <p:nvSpPr>
            <p:cNvPr id="2876" name="Freeform: Shape 2875">
              <a:extLst>
                <a:ext uri="{FF2B5EF4-FFF2-40B4-BE49-F238E27FC236}">
                  <a16:creationId xmlns:a16="http://schemas.microsoft.com/office/drawing/2014/main" id="{2A81FF68-2A5F-4F41-8C99-015927E61E78}"/>
                </a:ext>
              </a:extLst>
            </p:cNvPr>
            <p:cNvSpPr/>
            <p:nvPr/>
          </p:nvSpPr>
          <p:spPr>
            <a:xfrm>
              <a:off x="7133246" y="0"/>
              <a:ext cx="297684" cy="305699"/>
            </a:xfrm>
            <a:custGeom>
              <a:avLst/>
              <a:gdLst>
                <a:gd name="connsiteX0" fmla="*/ 42363 w 297684"/>
                <a:gd name="connsiteY0" fmla="*/ 0 h 305699"/>
                <a:gd name="connsiteX1" fmla="*/ 0 w 297684"/>
                <a:gd name="connsiteY1" fmla="*/ 0 h 305699"/>
                <a:gd name="connsiteX2" fmla="*/ 255321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1" y="305699"/>
                  </a:lnTo>
                  <a:lnTo>
                    <a:pt x="297684" y="305699"/>
                  </a:lnTo>
                  <a:close/>
                </a:path>
              </a:pathLst>
            </a:custGeom>
            <a:grpFill/>
            <a:ln w="11442" cap="flat">
              <a:noFill/>
              <a:prstDash val="solid"/>
              <a:miter/>
            </a:ln>
          </p:spPr>
          <p:txBody>
            <a:bodyPr rtlCol="0" anchor="ctr"/>
            <a:lstStyle/>
            <a:p>
              <a:endParaRPr lang="en-US"/>
            </a:p>
          </p:txBody>
        </p:sp>
        <p:sp>
          <p:nvSpPr>
            <p:cNvPr id="2877" name="Freeform: Shape 2876">
              <a:extLst>
                <a:ext uri="{FF2B5EF4-FFF2-40B4-BE49-F238E27FC236}">
                  <a16:creationId xmlns:a16="http://schemas.microsoft.com/office/drawing/2014/main" id="{18E5B9FB-BE81-4603-9522-18344072310F}"/>
                </a:ext>
              </a:extLst>
            </p:cNvPr>
            <p:cNvSpPr/>
            <p:nvPr/>
          </p:nvSpPr>
          <p:spPr>
            <a:xfrm>
              <a:off x="6911128" y="0"/>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30" y="305699"/>
                  </a:lnTo>
                  <a:close/>
                </a:path>
              </a:pathLst>
            </a:custGeom>
            <a:grpFill/>
            <a:ln w="11442" cap="flat">
              <a:noFill/>
              <a:prstDash val="solid"/>
              <a:miter/>
            </a:ln>
          </p:spPr>
          <p:txBody>
            <a:bodyPr rtlCol="0" anchor="ctr"/>
            <a:lstStyle/>
            <a:p>
              <a:endParaRPr lang="en-US"/>
            </a:p>
          </p:txBody>
        </p:sp>
        <p:sp>
          <p:nvSpPr>
            <p:cNvPr id="2878" name="Freeform: Shape 2877">
              <a:extLst>
                <a:ext uri="{FF2B5EF4-FFF2-40B4-BE49-F238E27FC236}">
                  <a16:creationId xmlns:a16="http://schemas.microsoft.com/office/drawing/2014/main" id="{F91A68B1-6B8B-4A12-9D87-7C1F7EF42411}"/>
                </a:ext>
              </a:extLst>
            </p:cNvPr>
            <p:cNvSpPr/>
            <p:nvPr/>
          </p:nvSpPr>
          <p:spPr>
            <a:xfrm>
              <a:off x="6690155" y="0"/>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30" y="305699"/>
                  </a:lnTo>
                  <a:close/>
                </a:path>
              </a:pathLst>
            </a:custGeom>
            <a:grpFill/>
            <a:ln w="11442" cap="flat">
              <a:noFill/>
              <a:prstDash val="solid"/>
              <a:miter/>
            </a:ln>
          </p:spPr>
          <p:txBody>
            <a:bodyPr rtlCol="0" anchor="ctr"/>
            <a:lstStyle/>
            <a:p>
              <a:endParaRPr lang="en-US"/>
            </a:p>
          </p:txBody>
        </p:sp>
        <p:sp>
          <p:nvSpPr>
            <p:cNvPr id="2879" name="Freeform: Shape 2878">
              <a:extLst>
                <a:ext uri="{FF2B5EF4-FFF2-40B4-BE49-F238E27FC236}">
                  <a16:creationId xmlns:a16="http://schemas.microsoft.com/office/drawing/2014/main" id="{C50431B3-B420-4C14-9374-8246E872D83E}"/>
                </a:ext>
              </a:extLst>
            </p:cNvPr>
            <p:cNvSpPr/>
            <p:nvPr/>
          </p:nvSpPr>
          <p:spPr>
            <a:xfrm>
              <a:off x="6469181" y="0"/>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2880" name="Freeform: Shape 2879">
              <a:extLst>
                <a:ext uri="{FF2B5EF4-FFF2-40B4-BE49-F238E27FC236}">
                  <a16:creationId xmlns:a16="http://schemas.microsoft.com/office/drawing/2014/main" id="{C6FDE688-E29E-4858-AC86-E0684FE3536E}"/>
                </a:ext>
              </a:extLst>
            </p:cNvPr>
            <p:cNvSpPr/>
            <p:nvPr/>
          </p:nvSpPr>
          <p:spPr>
            <a:xfrm>
              <a:off x="6248208" y="0"/>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2881" name="Freeform: Shape 2880">
              <a:extLst>
                <a:ext uri="{FF2B5EF4-FFF2-40B4-BE49-F238E27FC236}">
                  <a16:creationId xmlns:a16="http://schemas.microsoft.com/office/drawing/2014/main" id="{52620A84-1150-4E17-8206-468C02BFFE7E}"/>
                </a:ext>
              </a:extLst>
            </p:cNvPr>
            <p:cNvSpPr/>
            <p:nvPr/>
          </p:nvSpPr>
          <p:spPr>
            <a:xfrm>
              <a:off x="6027235" y="0"/>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2882" name="Freeform: Shape 2881">
              <a:extLst>
                <a:ext uri="{FF2B5EF4-FFF2-40B4-BE49-F238E27FC236}">
                  <a16:creationId xmlns:a16="http://schemas.microsoft.com/office/drawing/2014/main" id="{2E8FB083-6635-48B2-A635-3A331B279400}"/>
                </a:ext>
              </a:extLst>
            </p:cNvPr>
            <p:cNvSpPr/>
            <p:nvPr/>
          </p:nvSpPr>
          <p:spPr>
            <a:xfrm>
              <a:off x="5806261" y="0"/>
              <a:ext cx="298829" cy="305699"/>
            </a:xfrm>
            <a:custGeom>
              <a:avLst/>
              <a:gdLst>
                <a:gd name="connsiteX0" fmla="*/ 42363 w 298829"/>
                <a:gd name="connsiteY0" fmla="*/ 0 h 305699"/>
                <a:gd name="connsiteX1" fmla="*/ 0 w 298829"/>
                <a:gd name="connsiteY1" fmla="*/ 0 h 305699"/>
                <a:gd name="connsiteX2" fmla="*/ 255322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2" y="305699"/>
                  </a:lnTo>
                  <a:lnTo>
                    <a:pt x="298830" y="305699"/>
                  </a:lnTo>
                  <a:close/>
                </a:path>
              </a:pathLst>
            </a:custGeom>
            <a:grpFill/>
            <a:ln w="11442" cap="flat">
              <a:noFill/>
              <a:prstDash val="solid"/>
              <a:miter/>
            </a:ln>
          </p:spPr>
          <p:txBody>
            <a:bodyPr rtlCol="0" anchor="ctr"/>
            <a:lstStyle/>
            <a:p>
              <a:endParaRPr lang="en-US"/>
            </a:p>
          </p:txBody>
        </p:sp>
        <p:sp>
          <p:nvSpPr>
            <p:cNvPr id="2883" name="Freeform: Shape 2882">
              <a:extLst>
                <a:ext uri="{FF2B5EF4-FFF2-40B4-BE49-F238E27FC236}">
                  <a16:creationId xmlns:a16="http://schemas.microsoft.com/office/drawing/2014/main" id="{197B4ABE-A734-44DC-930C-FC0800500B02}"/>
                </a:ext>
              </a:extLst>
            </p:cNvPr>
            <p:cNvSpPr/>
            <p:nvPr/>
          </p:nvSpPr>
          <p:spPr>
            <a:xfrm>
              <a:off x="5585288" y="0"/>
              <a:ext cx="297684" cy="305699"/>
            </a:xfrm>
            <a:custGeom>
              <a:avLst/>
              <a:gdLst>
                <a:gd name="connsiteX0" fmla="*/ 42363 w 297684"/>
                <a:gd name="connsiteY0" fmla="*/ 0 h 305699"/>
                <a:gd name="connsiteX1" fmla="*/ 0 w 297684"/>
                <a:gd name="connsiteY1" fmla="*/ 0 h 305699"/>
                <a:gd name="connsiteX2" fmla="*/ 255321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1" y="305699"/>
                  </a:lnTo>
                  <a:lnTo>
                    <a:pt x="297684" y="305699"/>
                  </a:lnTo>
                  <a:close/>
                </a:path>
              </a:pathLst>
            </a:custGeom>
            <a:grpFill/>
            <a:ln w="11442" cap="flat">
              <a:noFill/>
              <a:prstDash val="solid"/>
              <a:miter/>
            </a:ln>
          </p:spPr>
          <p:txBody>
            <a:bodyPr rtlCol="0" anchor="ctr"/>
            <a:lstStyle/>
            <a:p>
              <a:endParaRPr lang="en-US"/>
            </a:p>
          </p:txBody>
        </p:sp>
        <p:sp>
          <p:nvSpPr>
            <p:cNvPr id="2884" name="Freeform: Shape 2883">
              <a:extLst>
                <a:ext uri="{FF2B5EF4-FFF2-40B4-BE49-F238E27FC236}">
                  <a16:creationId xmlns:a16="http://schemas.microsoft.com/office/drawing/2014/main" id="{E66B7363-60B7-4479-B0C1-3EB4F9560712}"/>
                </a:ext>
              </a:extLst>
            </p:cNvPr>
            <p:cNvSpPr/>
            <p:nvPr/>
          </p:nvSpPr>
          <p:spPr>
            <a:xfrm>
              <a:off x="5364314" y="0"/>
              <a:ext cx="297684" cy="305699"/>
            </a:xfrm>
            <a:custGeom>
              <a:avLst/>
              <a:gdLst>
                <a:gd name="connsiteX0" fmla="*/ 42363 w 297684"/>
                <a:gd name="connsiteY0" fmla="*/ 0 h 305699"/>
                <a:gd name="connsiteX1" fmla="*/ 0 w 297684"/>
                <a:gd name="connsiteY1" fmla="*/ 0 h 305699"/>
                <a:gd name="connsiteX2" fmla="*/ 255321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1" y="305699"/>
                  </a:lnTo>
                  <a:lnTo>
                    <a:pt x="297684" y="305699"/>
                  </a:lnTo>
                  <a:close/>
                </a:path>
              </a:pathLst>
            </a:custGeom>
            <a:grpFill/>
            <a:ln w="11442" cap="flat">
              <a:noFill/>
              <a:prstDash val="solid"/>
              <a:miter/>
            </a:ln>
          </p:spPr>
          <p:txBody>
            <a:bodyPr rtlCol="0" anchor="ctr"/>
            <a:lstStyle/>
            <a:p>
              <a:endParaRPr lang="en-US"/>
            </a:p>
          </p:txBody>
        </p:sp>
        <p:sp>
          <p:nvSpPr>
            <p:cNvPr id="2885" name="Freeform: Shape 2884">
              <a:extLst>
                <a:ext uri="{FF2B5EF4-FFF2-40B4-BE49-F238E27FC236}">
                  <a16:creationId xmlns:a16="http://schemas.microsoft.com/office/drawing/2014/main" id="{817821A4-88DC-4AB3-B461-AEF242AE1F15}"/>
                </a:ext>
              </a:extLst>
            </p:cNvPr>
            <p:cNvSpPr/>
            <p:nvPr/>
          </p:nvSpPr>
          <p:spPr>
            <a:xfrm>
              <a:off x="5142196" y="0"/>
              <a:ext cx="298829" cy="305699"/>
            </a:xfrm>
            <a:custGeom>
              <a:avLst/>
              <a:gdLst>
                <a:gd name="connsiteX0" fmla="*/ 43508 w 298829"/>
                <a:gd name="connsiteY0" fmla="*/ 0 h 305699"/>
                <a:gd name="connsiteX1" fmla="*/ 0 w 298829"/>
                <a:gd name="connsiteY1" fmla="*/ 0 h 305699"/>
                <a:gd name="connsiteX2" fmla="*/ 256466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6" y="305699"/>
                  </a:lnTo>
                  <a:lnTo>
                    <a:pt x="298829" y="305699"/>
                  </a:lnTo>
                  <a:close/>
                </a:path>
              </a:pathLst>
            </a:custGeom>
            <a:grpFill/>
            <a:ln w="11442" cap="flat">
              <a:noFill/>
              <a:prstDash val="solid"/>
              <a:miter/>
            </a:ln>
          </p:spPr>
          <p:txBody>
            <a:bodyPr rtlCol="0" anchor="ctr"/>
            <a:lstStyle/>
            <a:p>
              <a:endParaRPr lang="en-US"/>
            </a:p>
          </p:txBody>
        </p:sp>
        <p:sp>
          <p:nvSpPr>
            <p:cNvPr id="2886" name="Freeform: Shape 2885">
              <a:extLst>
                <a:ext uri="{FF2B5EF4-FFF2-40B4-BE49-F238E27FC236}">
                  <a16:creationId xmlns:a16="http://schemas.microsoft.com/office/drawing/2014/main" id="{88602F9A-BA38-4220-92E0-FCFB779DDD3E}"/>
                </a:ext>
              </a:extLst>
            </p:cNvPr>
            <p:cNvSpPr/>
            <p:nvPr/>
          </p:nvSpPr>
          <p:spPr>
            <a:xfrm>
              <a:off x="4921222" y="0"/>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sp>
          <p:nvSpPr>
            <p:cNvPr id="2887" name="Freeform: Shape 2886">
              <a:extLst>
                <a:ext uri="{FF2B5EF4-FFF2-40B4-BE49-F238E27FC236}">
                  <a16:creationId xmlns:a16="http://schemas.microsoft.com/office/drawing/2014/main" id="{5BB650CA-0EBF-468F-8713-CA8198176E6E}"/>
                </a:ext>
              </a:extLst>
            </p:cNvPr>
            <p:cNvSpPr/>
            <p:nvPr/>
          </p:nvSpPr>
          <p:spPr>
            <a:xfrm>
              <a:off x="4700249" y="0"/>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2888" name="Freeform: Shape 2887">
              <a:extLst>
                <a:ext uri="{FF2B5EF4-FFF2-40B4-BE49-F238E27FC236}">
                  <a16:creationId xmlns:a16="http://schemas.microsoft.com/office/drawing/2014/main" id="{FC5F7FF1-49A0-41C4-95F2-B54AE0783BC2}"/>
                </a:ext>
              </a:extLst>
            </p:cNvPr>
            <p:cNvSpPr/>
            <p:nvPr/>
          </p:nvSpPr>
          <p:spPr>
            <a:xfrm>
              <a:off x="4479276" y="0"/>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2889" name="Freeform: Shape 2888">
              <a:extLst>
                <a:ext uri="{FF2B5EF4-FFF2-40B4-BE49-F238E27FC236}">
                  <a16:creationId xmlns:a16="http://schemas.microsoft.com/office/drawing/2014/main" id="{711AD582-5E2F-4F49-8884-17446BA0F591}"/>
                </a:ext>
              </a:extLst>
            </p:cNvPr>
            <p:cNvSpPr/>
            <p:nvPr/>
          </p:nvSpPr>
          <p:spPr>
            <a:xfrm>
              <a:off x="4258302" y="0"/>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sp>
          <p:nvSpPr>
            <p:cNvPr id="2890" name="Freeform: Shape 2889">
              <a:extLst>
                <a:ext uri="{FF2B5EF4-FFF2-40B4-BE49-F238E27FC236}">
                  <a16:creationId xmlns:a16="http://schemas.microsoft.com/office/drawing/2014/main" id="{C2060C53-7FCD-4DF4-B512-5070414B14B8}"/>
                </a:ext>
              </a:extLst>
            </p:cNvPr>
            <p:cNvSpPr/>
            <p:nvPr/>
          </p:nvSpPr>
          <p:spPr>
            <a:xfrm>
              <a:off x="4037329" y="0"/>
              <a:ext cx="298829" cy="305699"/>
            </a:xfrm>
            <a:custGeom>
              <a:avLst/>
              <a:gdLst>
                <a:gd name="connsiteX0" fmla="*/ 42363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2891" name="Freeform: Shape 2890">
              <a:extLst>
                <a:ext uri="{FF2B5EF4-FFF2-40B4-BE49-F238E27FC236}">
                  <a16:creationId xmlns:a16="http://schemas.microsoft.com/office/drawing/2014/main" id="{22E71EB5-E26F-4949-9663-A0A9530B397E}"/>
                </a:ext>
              </a:extLst>
            </p:cNvPr>
            <p:cNvSpPr/>
            <p:nvPr/>
          </p:nvSpPr>
          <p:spPr>
            <a:xfrm>
              <a:off x="3816355" y="0"/>
              <a:ext cx="297684" cy="305699"/>
            </a:xfrm>
            <a:custGeom>
              <a:avLst/>
              <a:gdLst>
                <a:gd name="connsiteX0" fmla="*/ 42363 w 297684"/>
                <a:gd name="connsiteY0" fmla="*/ 0 h 305699"/>
                <a:gd name="connsiteX1" fmla="*/ 0 w 297684"/>
                <a:gd name="connsiteY1" fmla="*/ 0 h 305699"/>
                <a:gd name="connsiteX2" fmla="*/ 255322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2" y="305699"/>
                  </a:lnTo>
                  <a:lnTo>
                    <a:pt x="297684" y="305699"/>
                  </a:lnTo>
                  <a:close/>
                </a:path>
              </a:pathLst>
            </a:custGeom>
            <a:grpFill/>
            <a:ln w="11442" cap="flat">
              <a:noFill/>
              <a:prstDash val="solid"/>
              <a:miter/>
            </a:ln>
          </p:spPr>
          <p:txBody>
            <a:bodyPr rtlCol="0" anchor="ctr"/>
            <a:lstStyle/>
            <a:p>
              <a:endParaRPr lang="en-US"/>
            </a:p>
          </p:txBody>
        </p:sp>
        <p:sp>
          <p:nvSpPr>
            <p:cNvPr id="2892" name="Freeform: Shape 2891">
              <a:extLst>
                <a:ext uri="{FF2B5EF4-FFF2-40B4-BE49-F238E27FC236}">
                  <a16:creationId xmlns:a16="http://schemas.microsoft.com/office/drawing/2014/main" id="{7596EEE3-234D-4942-9A47-122233D21270}"/>
                </a:ext>
              </a:extLst>
            </p:cNvPr>
            <p:cNvSpPr/>
            <p:nvPr/>
          </p:nvSpPr>
          <p:spPr>
            <a:xfrm>
              <a:off x="3594237" y="0"/>
              <a:ext cx="298829" cy="305699"/>
            </a:xfrm>
            <a:custGeom>
              <a:avLst/>
              <a:gdLst>
                <a:gd name="connsiteX0" fmla="*/ 43508 w 298829"/>
                <a:gd name="connsiteY0" fmla="*/ 0 h 305699"/>
                <a:gd name="connsiteX1" fmla="*/ 0 w 298829"/>
                <a:gd name="connsiteY1" fmla="*/ 0 h 305699"/>
                <a:gd name="connsiteX2" fmla="*/ 256466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6" y="305699"/>
                  </a:lnTo>
                  <a:lnTo>
                    <a:pt x="298829" y="305699"/>
                  </a:lnTo>
                  <a:close/>
                </a:path>
              </a:pathLst>
            </a:custGeom>
            <a:grpFill/>
            <a:ln w="11442" cap="flat">
              <a:noFill/>
              <a:prstDash val="solid"/>
              <a:miter/>
            </a:ln>
          </p:spPr>
          <p:txBody>
            <a:bodyPr rtlCol="0" anchor="ctr"/>
            <a:lstStyle/>
            <a:p>
              <a:endParaRPr lang="en-US"/>
            </a:p>
          </p:txBody>
        </p:sp>
        <p:sp>
          <p:nvSpPr>
            <p:cNvPr id="2893" name="Freeform: Shape 2892">
              <a:extLst>
                <a:ext uri="{FF2B5EF4-FFF2-40B4-BE49-F238E27FC236}">
                  <a16:creationId xmlns:a16="http://schemas.microsoft.com/office/drawing/2014/main" id="{60A4DAE8-E926-4906-B7A9-B69DE2250C1C}"/>
                </a:ext>
              </a:extLst>
            </p:cNvPr>
            <p:cNvSpPr/>
            <p:nvPr/>
          </p:nvSpPr>
          <p:spPr>
            <a:xfrm>
              <a:off x="3373264" y="0"/>
              <a:ext cx="298829" cy="305699"/>
            </a:xfrm>
            <a:custGeom>
              <a:avLst/>
              <a:gdLst>
                <a:gd name="connsiteX0" fmla="*/ 43508 w 298829"/>
                <a:gd name="connsiteY0" fmla="*/ 0 h 305699"/>
                <a:gd name="connsiteX1" fmla="*/ 0 w 298829"/>
                <a:gd name="connsiteY1" fmla="*/ 0 h 305699"/>
                <a:gd name="connsiteX2" fmla="*/ 256466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6" y="305699"/>
                  </a:lnTo>
                  <a:lnTo>
                    <a:pt x="298829" y="305699"/>
                  </a:lnTo>
                  <a:close/>
                </a:path>
              </a:pathLst>
            </a:custGeom>
            <a:grpFill/>
            <a:ln w="11442" cap="flat">
              <a:noFill/>
              <a:prstDash val="solid"/>
              <a:miter/>
            </a:ln>
          </p:spPr>
          <p:txBody>
            <a:bodyPr rtlCol="0" anchor="ctr"/>
            <a:lstStyle/>
            <a:p>
              <a:endParaRPr lang="en-US"/>
            </a:p>
          </p:txBody>
        </p:sp>
        <p:sp>
          <p:nvSpPr>
            <p:cNvPr id="2894" name="Freeform: Shape 2893">
              <a:extLst>
                <a:ext uri="{FF2B5EF4-FFF2-40B4-BE49-F238E27FC236}">
                  <a16:creationId xmlns:a16="http://schemas.microsoft.com/office/drawing/2014/main" id="{BA7C85BC-26BD-4C1F-AEA7-EC1B712C70EE}"/>
                </a:ext>
              </a:extLst>
            </p:cNvPr>
            <p:cNvSpPr/>
            <p:nvPr/>
          </p:nvSpPr>
          <p:spPr>
            <a:xfrm>
              <a:off x="3152290" y="0"/>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sp>
          <p:nvSpPr>
            <p:cNvPr id="2895" name="Freeform: Shape 2894">
              <a:extLst>
                <a:ext uri="{FF2B5EF4-FFF2-40B4-BE49-F238E27FC236}">
                  <a16:creationId xmlns:a16="http://schemas.microsoft.com/office/drawing/2014/main" id="{014A8910-1508-48D6-A2EF-A9803F1FB47C}"/>
                </a:ext>
              </a:extLst>
            </p:cNvPr>
            <p:cNvSpPr/>
            <p:nvPr/>
          </p:nvSpPr>
          <p:spPr>
            <a:xfrm>
              <a:off x="2931317" y="0"/>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2896" name="Freeform: Shape 2895">
              <a:extLst>
                <a:ext uri="{FF2B5EF4-FFF2-40B4-BE49-F238E27FC236}">
                  <a16:creationId xmlns:a16="http://schemas.microsoft.com/office/drawing/2014/main" id="{B424B55C-37D7-46EB-B671-8AB3A1E0832D}"/>
                </a:ext>
              </a:extLst>
            </p:cNvPr>
            <p:cNvSpPr/>
            <p:nvPr/>
          </p:nvSpPr>
          <p:spPr>
            <a:xfrm>
              <a:off x="2710344" y="0"/>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2897" name="Freeform: Shape 2896">
              <a:extLst>
                <a:ext uri="{FF2B5EF4-FFF2-40B4-BE49-F238E27FC236}">
                  <a16:creationId xmlns:a16="http://schemas.microsoft.com/office/drawing/2014/main" id="{299A55CB-A723-4A0C-8840-43FE189FD8A5}"/>
                </a:ext>
              </a:extLst>
            </p:cNvPr>
            <p:cNvSpPr/>
            <p:nvPr/>
          </p:nvSpPr>
          <p:spPr>
            <a:xfrm>
              <a:off x="2489370" y="0"/>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sp>
          <p:nvSpPr>
            <p:cNvPr id="2898" name="Freeform: Shape 2897">
              <a:extLst>
                <a:ext uri="{FF2B5EF4-FFF2-40B4-BE49-F238E27FC236}">
                  <a16:creationId xmlns:a16="http://schemas.microsoft.com/office/drawing/2014/main" id="{8E688CF2-CB51-44B5-94C3-EE3B5FF62E5A}"/>
                </a:ext>
              </a:extLst>
            </p:cNvPr>
            <p:cNvSpPr/>
            <p:nvPr/>
          </p:nvSpPr>
          <p:spPr>
            <a:xfrm>
              <a:off x="2268397" y="0"/>
              <a:ext cx="298829" cy="305699"/>
            </a:xfrm>
            <a:custGeom>
              <a:avLst/>
              <a:gdLst>
                <a:gd name="connsiteX0" fmla="*/ 42363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2899" name="Freeform: Shape 2898">
              <a:extLst>
                <a:ext uri="{FF2B5EF4-FFF2-40B4-BE49-F238E27FC236}">
                  <a16:creationId xmlns:a16="http://schemas.microsoft.com/office/drawing/2014/main" id="{307A8386-CAB3-49BA-B8F7-56828D22D841}"/>
                </a:ext>
              </a:extLst>
            </p:cNvPr>
            <p:cNvSpPr/>
            <p:nvPr/>
          </p:nvSpPr>
          <p:spPr>
            <a:xfrm>
              <a:off x="2047423" y="0"/>
              <a:ext cx="297684" cy="305699"/>
            </a:xfrm>
            <a:custGeom>
              <a:avLst/>
              <a:gdLst>
                <a:gd name="connsiteX0" fmla="*/ 42363 w 297684"/>
                <a:gd name="connsiteY0" fmla="*/ 0 h 305699"/>
                <a:gd name="connsiteX1" fmla="*/ 0 w 297684"/>
                <a:gd name="connsiteY1" fmla="*/ 0 h 305699"/>
                <a:gd name="connsiteX2" fmla="*/ 255322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2" y="305699"/>
                  </a:lnTo>
                  <a:lnTo>
                    <a:pt x="297684" y="305699"/>
                  </a:lnTo>
                  <a:close/>
                </a:path>
              </a:pathLst>
            </a:custGeom>
            <a:grpFill/>
            <a:ln w="11442" cap="flat">
              <a:noFill/>
              <a:prstDash val="solid"/>
              <a:miter/>
            </a:ln>
          </p:spPr>
          <p:txBody>
            <a:bodyPr rtlCol="0" anchor="ctr"/>
            <a:lstStyle/>
            <a:p>
              <a:endParaRPr lang="en-US"/>
            </a:p>
          </p:txBody>
        </p:sp>
        <p:sp>
          <p:nvSpPr>
            <p:cNvPr id="2900" name="Freeform: Shape 2899">
              <a:extLst>
                <a:ext uri="{FF2B5EF4-FFF2-40B4-BE49-F238E27FC236}">
                  <a16:creationId xmlns:a16="http://schemas.microsoft.com/office/drawing/2014/main" id="{CCF0A118-5501-492E-83BA-162AED1D65F1}"/>
                </a:ext>
              </a:extLst>
            </p:cNvPr>
            <p:cNvSpPr/>
            <p:nvPr/>
          </p:nvSpPr>
          <p:spPr>
            <a:xfrm>
              <a:off x="1825305" y="0"/>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29" y="305699"/>
                  </a:lnTo>
                  <a:close/>
                </a:path>
              </a:pathLst>
            </a:custGeom>
            <a:grpFill/>
            <a:ln w="11442" cap="flat">
              <a:noFill/>
              <a:prstDash val="solid"/>
              <a:miter/>
            </a:ln>
          </p:spPr>
          <p:txBody>
            <a:bodyPr rtlCol="0" anchor="ctr"/>
            <a:lstStyle/>
            <a:p>
              <a:endParaRPr lang="en-US"/>
            </a:p>
          </p:txBody>
        </p:sp>
        <p:sp>
          <p:nvSpPr>
            <p:cNvPr id="2901" name="Freeform: Shape 2900">
              <a:extLst>
                <a:ext uri="{FF2B5EF4-FFF2-40B4-BE49-F238E27FC236}">
                  <a16:creationId xmlns:a16="http://schemas.microsoft.com/office/drawing/2014/main" id="{4EB1BD86-585B-4841-9D65-231A4C08139D}"/>
                </a:ext>
              </a:extLst>
            </p:cNvPr>
            <p:cNvSpPr/>
            <p:nvPr/>
          </p:nvSpPr>
          <p:spPr>
            <a:xfrm>
              <a:off x="1604332" y="0"/>
              <a:ext cx="298829" cy="305699"/>
            </a:xfrm>
            <a:custGeom>
              <a:avLst/>
              <a:gdLst>
                <a:gd name="connsiteX0" fmla="*/ 43508 w 298829"/>
                <a:gd name="connsiteY0" fmla="*/ 0 h 305699"/>
                <a:gd name="connsiteX1" fmla="*/ 0 w 298829"/>
                <a:gd name="connsiteY1" fmla="*/ 0 h 305699"/>
                <a:gd name="connsiteX2" fmla="*/ 256466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6" y="305699"/>
                  </a:lnTo>
                  <a:lnTo>
                    <a:pt x="298829" y="305699"/>
                  </a:lnTo>
                  <a:close/>
                </a:path>
              </a:pathLst>
            </a:custGeom>
            <a:grpFill/>
            <a:ln w="11442" cap="flat">
              <a:noFill/>
              <a:prstDash val="solid"/>
              <a:miter/>
            </a:ln>
          </p:spPr>
          <p:txBody>
            <a:bodyPr rtlCol="0" anchor="ctr"/>
            <a:lstStyle/>
            <a:p>
              <a:endParaRPr lang="en-US"/>
            </a:p>
          </p:txBody>
        </p:sp>
        <p:sp>
          <p:nvSpPr>
            <p:cNvPr id="2902" name="Freeform: Shape 2901">
              <a:extLst>
                <a:ext uri="{FF2B5EF4-FFF2-40B4-BE49-F238E27FC236}">
                  <a16:creationId xmlns:a16="http://schemas.microsoft.com/office/drawing/2014/main" id="{A22285D3-D6DE-43E0-A5C5-E8CDB2E40C4F}"/>
                </a:ext>
              </a:extLst>
            </p:cNvPr>
            <p:cNvSpPr/>
            <p:nvPr/>
          </p:nvSpPr>
          <p:spPr>
            <a:xfrm>
              <a:off x="1383358" y="0"/>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sp>
          <p:nvSpPr>
            <p:cNvPr id="2903" name="Freeform: Shape 2902">
              <a:extLst>
                <a:ext uri="{FF2B5EF4-FFF2-40B4-BE49-F238E27FC236}">
                  <a16:creationId xmlns:a16="http://schemas.microsoft.com/office/drawing/2014/main" id="{828A1E8D-823D-41A7-B708-5BB27D20E0BC}"/>
                </a:ext>
              </a:extLst>
            </p:cNvPr>
            <p:cNvSpPr/>
            <p:nvPr/>
          </p:nvSpPr>
          <p:spPr>
            <a:xfrm>
              <a:off x="1162385" y="0"/>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sp>
          <p:nvSpPr>
            <p:cNvPr id="2904" name="Freeform: Shape 2903">
              <a:extLst>
                <a:ext uri="{FF2B5EF4-FFF2-40B4-BE49-F238E27FC236}">
                  <a16:creationId xmlns:a16="http://schemas.microsoft.com/office/drawing/2014/main" id="{34063157-14D6-44AB-9ADA-5251419506E4}"/>
                </a:ext>
              </a:extLst>
            </p:cNvPr>
            <p:cNvSpPr/>
            <p:nvPr/>
          </p:nvSpPr>
          <p:spPr>
            <a:xfrm>
              <a:off x="941411" y="0"/>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sp>
          <p:nvSpPr>
            <p:cNvPr id="2905" name="Freeform: Shape 2904">
              <a:extLst>
                <a:ext uri="{FF2B5EF4-FFF2-40B4-BE49-F238E27FC236}">
                  <a16:creationId xmlns:a16="http://schemas.microsoft.com/office/drawing/2014/main" id="{72EE9452-773D-4CD0-9F18-A94BE8313C2D}"/>
                </a:ext>
              </a:extLst>
            </p:cNvPr>
            <p:cNvSpPr/>
            <p:nvPr/>
          </p:nvSpPr>
          <p:spPr>
            <a:xfrm>
              <a:off x="720438" y="0"/>
              <a:ext cx="298829" cy="305699"/>
            </a:xfrm>
            <a:custGeom>
              <a:avLst/>
              <a:gdLst>
                <a:gd name="connsiteX0" fmla="*/ 42363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sp>
          <p:nvSpPr>
            <p:cNvPr id="2906" name="Freeform: Shape 2905">
              <a:extLst>
                <a:ext uri="{FF2B5EF4-FFF2-40B4-BE49-F238E27FC236}">
                  <a16:creationId xmlns:a16="http://schemas.microsoft.com/office/drawing/2014/main" id="{BD93D9DD-5920-4AE8-9EEE-4C3C96A32093}"/>
                </a:ext>
              </a:extLst>
            </p:cNvPr>
            <p:cNvSpPr/>
            <p:nvPr/>
          </p:nvSpPr>
          <p:spPr>
            <a:xfrm>
              <a:off x="499464" y="0"/>
              <a:ext cx="297684" cy="305699"/>
            </a:xfrm>
            <a:custGeom>
              <a:avLst/>
              <a:gdLst>
                <a:gd name="connsiteX0" fmla="*/ 42363 w 297684"/>
                <a:gd name="connsiteY0" fmla="*/ 0 h 305699"/>
                <a:gd name="connsiteX1" fmla="*/ 0 w 297684"/>
                <a:gd name="connsiteY1" fmla="*/ 0 h 305699"/>
                <a:gd name="connsiteX2" fmla="*/ 255322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2" y="305699"/>
                  </a:lnTo>
                  <a:lnTo>
                    <a:pt x="297684" y="305699"/>
                  </a:lnTo>
                  <a:close/>
                </a:path>
              </a:pathLst>
            </a:custGeom>
            <a:grpFill/>
            <a:ln w="11442" cap="flat">
              <a:noFill/>
              <a:prstDash val="solid"/>
              <a:miter/>
            </a:ln>
          </p:spPr>
          <p:txBody>
            <a:bodyPr rtlCol="0" anchor="ctr"/>
            <a:lstStyle/>
            <a:p>
              <a:endParaRPr lang="en-US"/>
            </a:p>
          </p:txBody>
        </p:sp>
        <p:sp>
          <p:nvSpPr>
            <p:cNvPr id="2907" name="Freeform: Shape 2906">
              <a:extLst>
                <a:ext uri="{FF2B5EF4-FFF2-40B4-BE49-F238E27FC236}">
                  <a16:creationId xmlns:a16="http://schemas.microsoft.com/office/drawing/2014/main" id="{9B3FCC39-650D-47EE-BC71-DA420A08C9E0}"/>
                </a:ext>
              </a:extLst>
            </p:cNvPr>
            <p:cNvSpPr/>
            <p:nvPr/>
          </p:nvSpPr>
          <p:spPr>
            <a:xfrm>
              <a:off x="278491" y="0"/>
              <a:ext cx="297684" cy="305699"/>
            </a:xfrm>
            <a:custGeom>
              <a:avLst/>
              <a:gdLst>
                <a:gd name="connsiteX0" fmla="*/ 42363 w 297684"/>
                <a:gd name="connsiteY0" fmla="*/ 0 h 305699"/>
                <a:gd name="connsiteX1" fmla="*/ 0 w 297684"/>
                <a:gd name="connsiteY1" fmla="*/ 0 h 305699"/>
                <a:gd name="connsiteX2" fmla="*/ 255322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2" y="305699"/>
                  </a:lnTo>
                  <a:lnTo>
                    <a:pt x="297684" y="305699"/>
                  </a:lnTo>
                  <a:close/>
                </a:path>
              </a:pathLst>
            </a:custGeom>
            <a:grpFill/>
            <a:ln w="11442" cap="flat">
              <a:noFill/>
              <a:prstDash val="solid"/>
              <a:miter/>
            </a:ln>
          </p:spPr>
          <p:txBody>
            <a:bodyPr rtlCol="0" anchor="ctr"/>
            <a:lstStyle/>
            <a:p>
              <a:endParaRPr lang="en-US"/>
            </a:p>
          </p:txBody>
        </p:sp>
        <p:sp>
          <p:nvSpPr>
            <p:cNvPr id="2908" name="Freeform: Shape 2907">
              <a:extLst>
                <a:ext uri="{FF2B5EF4-FFF2-40B4-BE49-F238E27FC236}">
                  <a16:creationId xmlns:a16="http://schemas.microsoft.com/office/drawing/2014/main" id="{AC869E0B-1F7E-4112-9E9C-78B4D77DE99A}"/>
                </a:ext>
              </a:extLst>
            </p:cNvPr>
            <p:cNvSpPr/>
            <p:nvPr/>
          </p:nvSpPr>
          <p:spPr>
            <a:xfrm>
              <a:off x="56373" y="0"/>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29" y="305699"/>
                  </a:lnTo>
                  <a:close/>
                </a:path>
              </a:pathLst>
            </a:custGeom>
            <a:grpFill/>
            <a:ln w="11442" cap="flat">
              <a:noFill/>
              <a:prstDash val="solid"/>
              <a:miter/>
            </a:ln>
          </p:spPr>
          <p:txBody>
            <a:bodyPr rtlCol="0" anchor="ctr"/>
            <a:lstStyle/>
            <a:p>
              <a:endParaRPr lang="en-US"/>
            </a:p>
          </p:txBody>
        </p:sp>
        <p:sp>
          <p:nvSpPr>
            <p:cNvPr id="2909" name="Freeform: Shape 2908">
              <a:extLst>
                <a:ext uri="{FF2B5EF4-FFF2-40B4-BE49-F238E27FC236}">
                  <a16:creationId xmlns:a16="http://schemas.microsoft.com/office/drawing/2014/main" id="{BC9DDF67-FFAC-451D-885D-A23615E50E47}"/>
                </a:ext>
              </a:extLst>
            </p:cNvPr>
            <p:cNvSpPr/>
            <p:nvPr/>
          </p:nvSpPr>
          <p:spPr>
            <a:xfrm>
              <a:off x="-164600" y="0"/>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sp>
          <p:nvSpPr>
            <p:cNvPr id="2910" name="Freeform: Shape 2909">
              <a:extLst>
                <a:ext uri="{FF2B5EF4-FFF2-40B4-BE49-F238E27FC236}">
                  <a16:creationId xmlns:a16="http://schemas.microsoft.com/office/drawing/2014/main" id="{B10AE208-159D-498E-B42C-43BC6EF201F7}"/>
                </a:ext>
              </a:extLst>
            </p:cNvPr>
            <p:cNvSpPr/>
            <p:nvPr/>
          </p:nvSpPr>
          <p:spPr>
            <a:xfrm>
              <a:off x="-385573" y="0"/>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sp>
          <p:nvSpPr>
            <p:cNvPr id="2911" name="Freeform: Shape 2910">
              <a:extLst>
                <a:ext uri="{FF2B5EF4-FFF2-40B4-BE49-F238E27FC236}">
                  <a16:creationId xmlns:a16="http://schemas.microsoft.com/office/drawing/2014/main" id="{16EDE38D-3A29-429E-BE7A-A6D4C1B75C4F}"/>
                </a:ext>
              </a:extLst>
            </p:cNvPr>
            <p:cNvSpPr/>
            <p:nvPr/>
          </p:nvSpPr>
          <p:spPr>
            <a:xfrm>
              <a:off x="-606547" y="0"/>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grpSp>
      <p:grpSp>
        <p:nvGrpSpPr>
          <p:cNvPr id="2912" name="Graphic 60">
            <a:extLst>
              <a:ext uri="{FF2B5EF4-FFF2-40B4-BE49-F238E27FC236}">
                <a16:creationId xmlns:a16="http://schemas.microsoft.com/office/drawing/2014/main" id="{9097D8BC-60B4-4480-917D-C003773A62CC}"/>
              </a:ext>
            </a:extLst>
          </p:cNvPr>
          <p:cNvGrpSpPr/>
          <p:nvPr userDrawn="1"/>
        </p:nvGrpSpPr>
        <p:grpSpPr>
          <a:xfrm>
            <a:off x="-807721" y="6502247"/>
            <a:ext cx="14449142" cy="309134"/>
            <a:chOff x="-640081" y="436591"/>
            <a:chExt cx="14449142" cy="309134"/>
          </a:xfrm>
          <a:solidFill>
            <a:srgbClr val="F2F2F2">
              <a:alpha val="5098"/>
            </a:srgbClr>
          </a:solidFill>
        </p:grpSpPr>
        <p:sp>
          <p:nvSpPr>
            <p:cNvPr id="2913" name="Freeform: Shape 2912">
              <a:extLst>
                <a:ext uri="{FF2B5EF4-FFF2-40B4-BE49-F238E27FC236}">
                  <a16:creationId xmlns:a16="http://schemas.microsoft.com/office/drawing/2014/main" id="{35C1ED9E-7D10-4D42-954C-731311F5DC01}"/>
                </a:ext>
              </a:extLst>
            </p:cNvPr>
            <p:cNvSpPr/>
            <p:nvPr/>
          </p:nvSpPr>
          <p:spPr>
            <a:xfrm>
              <a:off x="13511376" y="436591"/>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29" y="305699"/>
                  </a:lnTo>
                  <a:close/>
                </a:path>
              </a:pathLst>
            </a:custGeom>
            <a:grpFill/>
            <a:ln w="11442" cap="flat">
              <a:noFill/>
              <a:prstDash val="solid"/>
              <a:miter/>
            </a:ln>
          </p:spPr>
          <p:txBody>
            <a:bodyPr rtlCol="0" anchor="ctr"/>
            <a:lstStyle/>
            <a:p>
              <a:endParaRPr lang="en-US"/>
            </a:p>
          </p:txBody>
        </p:sp>
        <p:sp>
          <p:nvSpPr>
            <p:cNvPr id="2914" name="Freeform: Shape 2913">
              <a:extLst>
                <a:ext uri="{FF2B5EF4-FFF2-40B4-BE49-F238E27FC236}">
                  <a16:creationId xmlns:a16="http://schemas.microsoft.com/office/drawing/2014/main" id="{DC9DE8FD-D454-4B77-82F6-6DD4B4DA5600}"/>
                </a:ext>
              </a:extLst>
            </p:cNvPr>
            <p:cNvSpPr/>
            <p:nvPr/>
          </p:nvSpPr>
          <p:spPr>
            <a:xfrm>
              <a:off x="13290402" y="436591"/>
              <a:ext cx="298830" cy="305699"/>
            </a:xfrm>
            <a:custGeom>
              <a:avLst/>
              <a:gdLst>
                <a:gd name="connsiteX0" fmla="*/ 43508 w 298830"/>
                <a:gd name="connsiteY0" fmla="*/ 0 h 305699"/>
                <a:gd name="connsiteX1" fmla="*/ 0 w 298830"/>
                <a:gd name="connsiteY1" fmla="*/ 0 h 305699"/>
                <a:gd name="connsiteX2" fmla="*/ 255322 w 298830"/>
                <a:gd name="connsiteY2" fmla="*/ 305699 h 305699"/>
                <a:gd name="connsiteX3" fmla="*/ 298830 w 298830"/>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30" h="305699">
                  <a:moveTo>
                    <a:pt x="43508" y="0"/>
                  </a:moveTo>
                  <a:lnTo>
                    <a:pt x="0" y="0"/>
                  </a:lnTo>
                  <a:lnTo>
                    <a:pt x="255322" y="305699"/>
                  </a:lnTo>
                  <a:lnTo>
                    <a:pt x="298830" y="305699"/>
                  </a:lnTo>
                  <a:close/>
                </a:path>
              </a:pathLst>
            </a:custGeom>
            <a:grpFill/>
            <a:ln w="11442" cap="flat">
              <a:noFill/>
              <a:prstDash val="solid"/>
              <a:miter/>
            </a:ln>
          </p:spPr>
          <p:txBody>
            <a:bodyPr rtlCol="0" anchor="ctr"/>
            <a:lstStyle/>
            <a:p>
              <a:endParaRPr lang="en-US"/>
            </a:p>
          </p:txBody>
        </p:sp>
        <p:sp>
          <p:nvSpPr>
            <p:cNvPr id="2915" name="Freeform: Shape 2914">
              <a:extLst>
                <a:ext uri="{FF2B5EF4-FFF2-40B4-BE49-F238E27FC236}">
                  <a16:creationId xmlns:a16="http://schemas.microsoft.com/office/drawing/2014/main" id="{7B34446D-98FD-4D28-9F29-20C73F21A0B9}"/>
                </a:ext>
              </a:extLst>
            </p:cNvPr>
            <p:cNvSpPr/>
            <p:nvPr/>
          </p:nvSpPr>
          <p:spPr>
            <a:xfrm>
              <a:off x="13069430" y="436591"/>
              <a:ext cx="298829" cy="305699"/>
            </a:xfrm>
            <a:custGeom>
              <a:avLst/>
              <a:gdLst>
                <a:gd name="connsiteX0" fmla="*/ 43507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7"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2916" name="Freeform: Shape 2915">
              <a:extLst>
                <a:ext uri="{FF2B5EF4-FFF2-40B4-BE49-F238E27FC236}">
                  <a16:creationId xmlns:a16="http://schemas.microsoft.com/office/drawing/2014/main" id="{EE2C8300-20CF-4B63-AF2F-C0D1A1A5C83F}"/>
                </a:ext>
              </a:extLst>
            </p:cNvPr>
            <p:cNvSpPr/>
            <p:nvPr/>
          </p:nvSpPr>
          <p:spPr>
            <a:xfrm>
              <a:off x="12848456"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sp>
          <p:nvSpPr>
            <p:cNvPr id="2917" name="Freeform: Shape 2916">
              <a:extLst>
                <a:ext uri="{FF2B5EF4-FFF2-40B4-BE49-F238E27FC236}">
                  <a16:creationId xmlns:a16="http://schemas.microsoft.com/office/drawing/2014/main" id="{A3DF3345-C6DD-4B06-9A3A-08483DE82DFC}"/>
                </a:ext>
              </a:extLst>
            </p:cNvPr>
            <p:cNvSpPr/>
            <p:nvPr/>
          </p:nvSpPr>
          <p:spPr>
            <a:xfrm>
              <a:off x="12627483" y="436591"/>
              <a:ext cx="298829" cy="305699"/>
            </a:xfrm>
            <a:custGeom>
              <a:avLst/>
              <a:gdLst>
                <a:gd name="connsiteX0" fmla="*/ 43507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7"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2918" name="Freeform: Shape 2917">
              <a:extLst>
                <a:ext uri="{FF2B5EF4-FFF2-40B4-BE49-F238E27FC236}">
                  <a16:creationId xmlns:a16="http://schemas.microsoft.com/office/drawing/2014/main" id="{24EB7C56-1FAE-46D9-B445-82D39694D8CD}"/>
                </a:ext>
              </a:extLst>
            </p:cNvPr>
            <p:cNvSpPr/>
            <p:nvPr/>
          </p:nvSpPr>
          <p:spPr>
            <a:xfrm>
              <a:off x="12406509" y="436591"/>
              <a:ext cx="298829" cy="305699"/>
            </a:xfrm>
            <a:custGeom>
              <a:avLst/>
              <a:gdLst>
                <a:gd name="connsiteX0" fmla="*/ 42362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2"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sp>
          <p:nvSpPr>
            <p:cNvPr id="2919" name="Freeform: Shape 2918">
              <a:extLst>
                <a:ext uri="{FF2B5EF4-FFF2-40B4-BE49-F238E27FC236}">
                  <a16:creationId xmlns:a16="http://schemas.microsoft.com/office/drawing/2014/main" id="{D48F6526-2305-4AAD-AF84-42B501350111}"/>
                </a:ext>
              </a:extLst>
            </p:cNvPr>
            <p:cNvSpPr/>
            <p:nvPr/>
          </p:nvSpPr>
          <p:spPr>
            <a:xfrm>
              <a:off x="12185535" y="436591"/>
              <a:ext cx="297684" cy="305699"/>
            </a:xfrm>
            <a:custGeom>
              <a:avLst/>
              <a:gdLst>
                <a:gd name="connsiteX0" fmla="*/ 42364 w 297684"/>
                <a:gd name="connsiteY0" fmla="*/ 0 h 305699"/>
                <a:gd name="connsiteX1" fmla="*/ 0 w 297684"/>
                <a:gd name="connsiteY1" fmla="*/ 0 h 305699"/>
                <a:gd name="connsiteX2" fmla="*/ 255322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4" y="0"/>
                  </a:moveTo>
                  <a:lnTo>
                    <a:pt x="0" y="0"/>
                  </a:lnTo>
                  <a:lnTo>
                    <a:pt x="255322" y="305699"/>
                  </a:lnTo>
                  <a:lnTo>
                    <a:pt x="297684" y="305699"/>
                  </a:lnTo>
                  <a:close/>
                </a:path>
              </a:pathLst>
            </a:custGeom>
            <a:grpFill/>
            <a:ln w="11442" cap="flat">
              <a:noFill/>
              <a:prstDash val="solid"/>
              <a:miter/>
            </a:ln>
          </p:spPr>
          <p:txBody>
            <a:bodyPr rtlCol="0" anchor="ctr"/>
            <a:lstStyle/>
            <a:p>
              <a:endParaRPr lang="en-US"/>
            </a:p>
          </p:txBody>
        </p:sp>
        <p:sp>
          <p:nvSpPr>
            <p:cNvPr id="2920" name="Freeform: Shape 2919">
              <a:extLst>
                <a:ext uri="{FF2B5EF4-FFF2-40B4-BE49-F238E27FC236}">
                  <a16:creationId xmlns:a16="http://schemas.microsoft.com/office/drawing/2014/main" id="{0F8F3D5A-0C3B-4D3E-B2C9-8DB8A87FD353}"/>
                </a:ext>
              </a:extLst>
            </p:cNvPr>
            <p:cNvSpPr/>
            <p:nvPr/>
          </p:nvSpPr>
          <p:spPr>
            <a:xfrm>
              <a:off x="11963418" y="436591"/>
              <a:ext cx="298829" cy="305699"/>
            </a:xfrm>
            <a:custGeom>
              <a:avLst/>
              <a:gdLst>
                <a:gd name="connsiteX0" fmla="*/ 43507 w 298829"/>
                <a:gd name="connsiteY0" fmla="*/ 0 h 305699"/>
                <a:gd name="connsiteX1" fmla="*/ 0 w 298829"/>
                <a:gd name="connsiteY1" fmla="*/ 0 h 305699"/>
                <a:gd name="connsiteX2" fmla="*/ 256465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7" y="0"/>
                  </a:moveTo>
                  <a:lnTo>
                    <a:pt x="0" y="0"/>
                  </a:lnTo>
                  <a:lnTo>
                    <a:pt x="256465" y="305699"/>
                  </a:lnTo>
                  <a:lnTo>
                    <a:pt x="298829" y="305699"/>
                  </a:lnTo>
                  <a:close/>
                </a:path>
              </a:pathLst>
            </a:custGeom>
            <a:grpFill/>
            <a:ln w="11442" cap="flat">
              <a:noFill/>
              <a:prstDash val="solid"/>
              <a:miter/>
            </a:ln>
          </p:spPr>
          <p:txBody>
            <a:bodyPr rtlCol="0" anchor="ctr"/>
            <a:lstStyle/>
            <a:p>
              <a:endParaRPr lang="en-US"/>
            </a:p>
          </p:txBody>
        </p:sp>
        <p:sp>
          <p:nvSpPr>
            <p:cNvPr id="2921" name="Freeform: Shape 2920">
              <a:extLst>
                <a:ext uri="{FF2B5EF4-FFF2-40B4-BE49-F238E27FC236}">
                  <a16:creationId xmlns:a16="http://schemas.microsoft.com/office/drawing/2014/main" id="{2F678976-7E02-412B-A7FC-2E2584AD1A59}"/>
                </a:ext>
              </a:extLst>
            </p:cNvPr>
            <p:cNvSpPr/>
            <p:nvPr/>
          </p:nvSpPr>
          <p:spPr>
            <a:xfrm>
              <a:off x="11742444" y="436591"/>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29" y="305699"/>
                  </a:lnTo>
                  <a:close/>
                </a:path>
              </a:pathLst>
            </a:custGeom>
            <a:grpFill/>
            <a:ln w="11442" cap="flat">
              <a:noFill/>
              <a:prstDash val="solid"/>
              <a:miter/>
            </a:ln>
          </p:spPr>
          <p:txBody>
            <a:bodyPr rtlCol="0" anchor="ctr"/>
            <a:lstStyle/>
            <a:p>
              <a:endParaRPr lang="en-US"/>
            </a:p>
          </p:txBody>
        </p:sp>
        <p:sp>
          <p:nvSpPr>
            <p:cNvPr id="2922" name="Freeform: Shape 2921">
              <a:extLst>
                <a:ext uri="{FF2B5EF4-FFF2-40B4-BE49-F238E27FC236}">
                  <a16:creationId xmlns:a16="http://schemas.microsoft.com/office/drawing/2014/main" id="{73F4C524-2255-4D11-9FE2-C15FA75B7DCB}"/>
                </a:ext>
              </a:extLst>
            </p:cNvPr>
            <p:cNvSpPr/>
            <p:nvPr/>
          </p:nvSpPr>
          <p:spPr>
            <a:xfrm>
              <a:off x="11521470" y="436591"/>
              <a:ext cx="298830" cy="305699"/>
            </a:xfrm>
            <a:custGeom>
              <a:avLst/>
              <a:gdLst>
                <a:gd name="connsiteX0" fmla="*/ 43508 w 298830"/>
                <a:gd name="connsiteY0" fmla="*/ 0 h 305699"/>
                <a:gd name="connsiteX1" fmla="*/ 0 w 298830"/>
                <a:gd name="connsiteY1" fmla="*/ 0 h 305699"/>
                <a:gd name="connsiteX2" fmla="*/ 255322 w 298830"/>
                <a:gd name="connsiteY2" fmla="*/ 305699 h 305699"/>
                <a:gd name="connsiteX3" fmla="*/ 298830 w 298830"/>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30" h="305699">
                  <a:moveTo>
                    <a:pt x="43508" y="0"/>
                  </a:moveTo>
                  <a:lnTo>
                    <a:pt x="0" y="0"/>
                  </a:lnTo>
                  <a:lnTo>
                    <a:pt x="255322" y="305699"/>
                  </a:lnTo>
                  <a:lnTo>
                    <a:pt x="298830" y="305699"/>
                  </a:lnTo>
                  <a:close/>
                </a:path>
              </a:pathLst>
            </a:custGeom>
            <a:grpFill/>
            <a:ln w="11442" cap="flat">
              <a:noFill/>
              <a:prstDash val="solid"/>
              <a:miter/>
            </a:ln>
          </p:spPr>
          <p:txBody>
            <a:bodyPr rtlCol="0" anchor="ctr"/>
            <a:lstStyle/>
            <a:p>
              <a:endParaRPr lang="en-US"/>
            </a:p>
          </p:txBody>
        </p:sp>
        <p:sp>
          <p:nvSpPr>
            <p:cNvPr id="2923" name="Freeform: Shape 2922">
              <a:extLst>
                <a:ext uri="{FF2B5EF4-FFF2-40B4-BE49-F238E27FC236}">
                  <a16:creationId xmlns:a16="http://schemas.microsoft.com/office/drawing/2014/main" id="{938C1528-6C79-4822-8856-B1E9E9B0F087}"/>
                </a:ext>
              </a:extLst>
            </p:cNvPr>
            <p:cNvSpPr/>
            <p:nvPr/>
          </p:nvSpPr>
          <p:spPr>
            <a:xfrm>
              <a:off x="11300497" y="436591"/>
              <a:ext cx="298829" cy="305699"/>
            </a:xfrm>
            <a:custGeom>
              <a:avLst/>
              <a:gdLst>
                <a:gd name="connsiteX0" fmla="*/ 43507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7"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2924" name="Freeform: Shape 2923">
              <a:extLst>
                <a:ext uri="{FF2B5EF4-FFF2-40B4-BE49-F238E27FC236}">
                  <a16:creationId xmlns:a16="http://schemas.microsoft.com/office/drawing/2014/main" id="{FA56AC4C-56F7-40D9-94AF-C58E2A8E3504}"/>
                </a:ext>
              </a:extLst>
            </p:cNvPr>
            <p:cNvSpPr/>
            <p:nvPr/>
          </p:nvSpPr>
          <p:spPr>
            <a:xfrm>
              <a:off x="11079523"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sp>
          <p:nvSpPr>
            <p:cNvPr id="2925" name="Freeform: Shape 2924">
              <a:extLst>
                <a:ext uri="{FF2B5EF4-FFF2-40B4-BE49-F238E27FC236}">
                  <a16:creationId xmlns:a16="http://schemas.microsoft.com/office/drawing/2014/main" id="{CFA27738-5776-4400-81C6-DBFCB198B258}"/>
                </a:ext>
              </a:extLst>
            </p:cNvPr>
            <p:cNvSpPr/>
            <p:nvPr/>
          </p:nvSpPr>
          <p:spPr>
            <a:xfrm>
              <a:off x="10858550" y="436591"/>
              <a:ext cx="298829" cy="305699"/>
            </a:xfrm>
            <a:custGeom>
              <a:avLst/>
              <a:gdLst>
                <a:gd name="connsiteX0" fmla="*/ 42363 w 298829"/>
                <a:gd name="connsiteY0" fmla="*/ 0 h 305699"/>
                <a:gd name="connsiteX1" fmla="*/ 0 w 298829"/>
                <a:gd name="connsiteY1" fmla="*/ 0 h 305699"/>
                <a:gd name="connsiteX2" fmla="*/ 255321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1" y="305699"/>
                  </a:lnTo>
                  <a:lnTo>
                    <a:pt x="298830" y="305699"/>
                  </a:lnTo>
                  <a:close/>
                </a:path>
              </a:pathLst>
            </a:custGeom>
            <a:grpFill/>
            <a:ln w="11442" cap="flat">
              <a:noFill/>
              <a:prstDash val="solid"/>
              <a:miter/>
            </a:ln>
          </p:spPr>
          <p:txBody>
            <a:bodyPr rtlCol="0" anchor="ctr"/>
            <a:lstStyle/>
            <a:p>
              <a:endParaRPr lang="en-US"/>
            </a:p>
          </p:txBody>
        </p:sp>
        <p:sp>
          <p:nvSpPr>
            <p:cNvPr id="2926" name="Freeform: Shape 2925">
              <a:extLst>
                <a:ext uri="{FF2B5EF4-FFF2-40B4-BE49-F238E27FC236}">
                  <a16:creationId xmlns:a16="http://schemas.microsoft.com/office/drawing/2014/main" id="{D15721F1-B9A2-441A-B96C-D8C072054EB6}"/>
                </a:ext>
              </a:extLst>
            </p:cNvPr>
            <p:cNvSpPr/>
            <p:nvPr/>
          </p:nvSpPr>
          <p:spPr>
            <a:xfrm>
              <a:off x="10637577" y="436591"/>
              <a:ext cx="297684" cy="305699"/>
            </a:xfrm>
            <a:custGeom>
              <a:avLst/>
              <a:gdLst>
                <a:gd name="connsiteX0" fmla="*/ 42363 w 297684"/>
                <a:gd name="connsiteY0" fmla="*/ 0 h 305699"/>
                <a:gd name="connsiteX1" fmla="*/ 0 w 297684"/>
                <a:gd name="connsiteY1" fmla="*/ 0 h 305699"/>
                <a:gd name="connsiteX2" fmla="*/ 255321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1" y="305699"/>
                  </a:lnTo>
                  <a:lnTo>
                    <a:pt x="297684" y="305699"/>
                  </a:lnTo>
                  <a:close/>
                </a:path>
              </a:pathLst>
            </a:custGeom>
            <a:grpFill/>
            <a:ln w="11442" cap="flat">
              <a:noFill/>
              <a:prstDash val="solid"/>
              <a:miter/>
            </a:ln>
          </p:spPr>
          <p:txBody>
            <a:bodyPr rtlCol="0" anchor="ctr"/>
            <a:lstStyle/>
            <a:p>
              <a:endParaRPr lang="en-US"/>
            </a:p>
          </p:txBody>
        </p:sp>
        <p:sp>
          <p:nvSpPr>
            <p:cNvPr id="2927" name="Freeform: Shape 2926">
              <a:extLst>
                <a:ext uri="{FF2B5EF4-FFF2-40B4-BE49-F238E27FC236}">
                  <a16:creationId xmlns:a16="http://schemas.microsoft.com/office/drawing/2014/main" id="{9E64C53F-C6C7-4549-B5BC-53D51CFF1DC7}"/>
                </a:ext>
              </a:extLst>
            </p:cNvPr>
            <p:cNvSpPr/>
            <p:nvPr/>
          </p:nvSpPr>
          <p:spPr>
            <a:xfrm>
              <a:off x="10416604" y="436591"/>
              <a:ext cx="297684" cy="305699"/>
            </a:xfrm>
            <a:custGeom>
              <a:avLst/>
              <a:gdLst>
                <a:gd name="connsiteX0" fmla="*/ 42363 w 297684"/>
                <a:gd name="connsiteY0" fmla="*/ 0 h 305699"/>
                <a:gd name="connsiteX1" fmla="*/ 0 w 297684"/>
                <a:gd name="connsiteY1" fmla="*/ 0 h 305699"/>
                <a:gd name="connsiteX2" fmla="*/ 255321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1" y="305699"/>
                  </a:lnTo>
                  <a:lnTo>
                    <a:pt x="297684" y="305699"/>
                  </a:lnTo>
                  <a:close/>
                </a:path>
              </a:pathLst>
            </a:custGeom>
            <a:grpFill/>
            <a:ln w="11442" cap="flat">
              <a:noFill/>
              <a:prstDash val="solid"/>
              <a:miter/>
            </a:ln>
          </p:spPr>
          <p:txBody>
            <a:bodyPr rtlCol="0" anchor="ctr"/>
            <a:lstStyle/>
            <a:p>
              <a:endParaRPr lang="en-US"/>
            </a:p>
          </p:txBody>
        </p:sp>
        <p:sp>
          <p:nvSpPr>
            <p:cNvPr id="2928" name="Freeform: Shape 2927">
              <a:extLst>
                <a:ext uri="{FF2B5EF4-FFF2-40B4-BE49-F238E27FC236}">
                  <a16:creationId xmlns:a16="http://schemas.microsoft.com/office/drawing/2014/main" id="{2B912A83-2CA5-417F-81FA-8245D5CD9A8D}"/>
                </a:ext>
              </a:extLst>
            </p:cNvPr>
            <p:cNvSpPr/>
            <p:nvPr/>
          </p:nvSpPr>
          <p:spPr>
            <a:xfrm>
              <a:off x="10194485" y="436591"/>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30" y="305699"/>
                  </a:lnTo>
                  <a:close/>
                </a:path>
              </a:pathLst>
            </a:custGeom>
            <a:grpFill/>
            <a:ln w="11442" cap="flat">
              <a:noFill/>
              <a:prstDash val="solid"/>
              <a:miter/>
            </a:ln>
          </p:spPr>
          <p:txBody>
            <a:bodyPr rtlCol="0" anchor="ctr"/>
            <a:lstStyle/>
            <a:p>
              <a:endParaRPr lang="en-US"/>
            </a:p>
          </p:txBody>
        </p:sp>
        <p:sp>
          <p:nvSpPr>
            <p:cNvPr id="2929" name="Freeform: Shape 2928">
              <a:extLst>
                <a:ext uri="{FF2B5EF4-FFF2-40B4-BE49-F238E27FC236}">
                  <a16:creationId xmlns:a16="http://schemas.microsoft.com/office/drawing/2014/main" id="{839FAD77-DF69-4F1E-AF8C-B931EA8E0BA9}"/>
                </a:ext>
              </a:extLst>
            </p:cNvPr>
            <p:cNvSpPr/>
            <p:nvPr/>
          </p:nvSpPr>
          <p:spPr>
            <a:xfrm>
              <a:off x="9973512"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2930" name="Freeform: Shape 2929">
              <a:extLst>
                <a:ext uri="{FF2B5EF4-FFF2-40B4-BE49-F238E27FC236}">
                  <a16:creationId xmlns:a16="http://schemas.microsoft.com/office/drawing/2014/main" id="{772467B0-8AA0-4736-A276-1C96AA1FC75E}"/>
                </a:ext>
              </a:extLst>
            </p:cNvPr>
            <p:cNvSpPr/>
            <p:nvPr/>
          </p:nvSpPr>
          <p:spPr>
            <a:xfrm>
              <a:off x="9752538"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2931" name="Freeform: Shape 2930">
              <a:extLst>
                <a:ext uri="{FF2B5EF4-FFF2-40B4-BE49-F238E27FC236}">
                  <a16:creationId xmlns:a16="http://schemas.microsoft.com/office/drawing/2014/main" id="{25B8CE9F-F963-448D-B1F0-3971E06C23F6}"/>
                </a:ext>
              </a:extLst>
            </p:cNvPr>
            <p:cNvSpPr/>
            <p:nvPr/>
          </p:nvSpPr>
          <p:spPr>
            <a:xfrm>
              <a:off x="9531565"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2932" name="Freeform: Shape 2931">
              <a:extLst>
                <a:ext uri="{FF2B5EF4-FFF2-40B4-BE49-F238E27FC236}">
                  <a16:creationId xmlns:a16="http://schemas.microsoft.com/office/drawing/2014/main" id="{17C763B0-024A-49B7-8A8B-3EF7D3F6109E}"/>
                </a:ext>
              </a:extLst>
            </p:cNvPr>
            <p:cNvSpPr/>
            <p:nvPr/>
          </p:nvSpPr>
          <p:spPr>
            <a:xfrm>
              <a:off x="9310591"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30" y="305699"/>
                  </a:lnTo>
                  <a:close/>
                </a:path>
              </a:pathLst>
            </a:custGeom>
            <a:grpFill/>
            <a:ln w="11442" cap="flat">
              <a:noFill/>
              <a:prstDash val="solid"/>
              <a:miter/>
            </a:ln>
          </p:spPr>
          <p:txBody>
            <a:bodyPr rtlCol="0" anchor="ctr"/>
            <a:lstStyle/>
            <a:p>
              <a:endParaRPr lang="en-US"/>
            </a:p>
          </p:txBody>
        </p:sp>
        <p:sp>
          <p:nvSpPr>
            <p:cNvPr id="2933" name="Freeform: Shape 2932">
              <a:extLst>
                <a:ext uri="{FF2B5EF4-FFF2-40B4-BE49-F238E27FC236}">
                  <a16:creationId xmlns:a16="http://schemas.microsoft.com/office/drawing/2014/main" id="{5786D453-2D68-461C-8765-100C672BD34F}"/>
                </a:ext>
              </a:extLst>
            </p:cNvPr>
            <p:cNvSpPr/>
            <p:nvPr/>
          </p:nvSpPr>
          <p:spPr>
            <a:xfrm>
              <a:off x="9089618" y="436591"/>
              <a:ext cx="298829" cy="305699"/>
            </a:xfrm>
            <a:custGeom>
              <a:avLst/>
              <a:gdLst>
                <a:gd name="connsiteX0" fmla="*/ 42363 w 298829"/>
                <a:gd name="connsiteY0" fmla="*/ 0 h 305699"/>
                <a:gd name="connsiteX1" fmla="*/ 0 w 298829"/>
                <a:gd name="connsiteY1" fmla="*/ 0 h 305699"/>
                <a:gd name="connsiteX2" fmla="*/ 255321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1" y="305699"/>
                  </a:lnTo>
                  <a:lnTo>
                    <a:pt x="298830" y="305699"/>
                  </a:lnTo>
                  <a:close/>
                </a:path>
              </a:pathLst>
            </a:custGeom>
            <a:grpFill/>
            <a:ln w="11442" cap="flat">
              <a:noFill/>
              <a:prstDash val="solid"/>
              <a:miter/>
            </a:ln>
          </p:spPr>
          <p:txBody>
            <a:bodyPr rtlCol="0" anchor="ctr"/>
            <a:lstStyle/>
            <a:p>
              <a:endParaRPr lang="en-US"/>
            </a:p>
          </p:txBody>
        </p:sp>
        <p:sp>
          <p:nvSpPr>
            <p:cNvPr id="2934" name="Freeform: Shape 2933">
              <a:extLst>
                <a:ext uri="{FF2B5EF4-FFF2-40B4-BE49-F238E27FC236}">
                  <a16:creationId xmlns:a16="http://schemas.microsoft.com/office/drawing/2014/main" id="{CD49175C-97D9-4C59-8331-9FEA87D51818}"/>
                </a:ext>
              </a:extLst>
            </p:cNvPr>
            <p:cNvSpPr/>
            <p:nvPr/>
          </p:nvSpPr>
          <p:spPr>
            <a:xfrm>
              <a:off x="8868645" y="436591"/>
              <a:ext cx="297684" cy="305699"/>
            </a:xfrm>
            <a:custGeom>
              <a:avLst/>
              <a:gdLst>
                <a:gd name="connsiteX0" fmla="*/ 42363 w 297684"/>
                <a:gd name="connsiteY0" fmla="*/ 0 h 305699"/>
                <a:gd name="connsiteX1" fmla="*/ 0 w 297684"/>
                <a:gd name="connsiteY1" fmla="*/ 0 h 305699"/>
                <a:gd name="connsiteX2" fmla="*/ 255321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1" y="305699"/>
                  </a:lnTo>
                  <a:lnTo>
                    <a:pt x="297684" y="305699"/>
                  </a:lnTo>
                  <a:close/>
                </a:path>
              </a:pathLst>
            </a:custGeom>
            <a:grpFill/>
            <a:ln w="11442" cap="flat">
              <a:noFill/>
              <a:prstDash val="solid"/>
              <a:miter/>
            </a:ln>
          </p:spPr>
          <p:txBody>
            <a:bodyPr rtlCol="0" anchor="ctr"/>
            <a:lstStyle/>
            <a:p>
              <a:endParaRPr lang="en-US"/>
            </a:p>
          </p:txBody>
        </p:sp>
        <p:sp>
          <p:nvSpPr>
            <p:cNvPr id="2935" name="Freeform: Shape 2934">
              <a:extLst>
                <a:ext uri="{FF2B5EF4-FFF2-40B4-BE49-F238E27FC236}">
                  <a16:creationId xmlns:a16="http://schemas.microsoft.com/office/drawing/2014/main" id="{E56E60D9-FD09-417E-940A-C75712BC4B27}"/>
                </a:ext>
              </a:extLst>
            </p:cNvPr>
            <p:cNvSpPr/>
            <p:nvPr/>
          </p:nvSpPr>
          <p:spPr>
            <a:xfrm>
              <a:off x="8646526" y="436591"/>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30" y="305699"/>
                  </a:lnTo>
                  <a:close/>
                </a:path>
              </a:pathLst>
            </a:custGeom>
            <a:grpFill/>
            <a:ln w="11442" cap="flat">
              <a:noFill/>
              <a:prstDash val="solid"/>
              <a:miter/>
            </a:ln>
          </p:spPr>
          <p:txBody>
            <a:bodyPr rtlCol="0" anchor="ctr"/>
            <a:lstStyle/>
            <a:p>
              <a:endParaRPr lang="en-US"/>
            </a:p>
          </p:txBody>
        </p:sp>
        <p:sp>
          <p:nvSpPr>
            <p:cNvPr id="2936" name="Freeform: Shape 2935">
              <a:extLst>
                <a:ext uri="{FF2B5EF4-FFF2-40B4-BE49-F238E27FC236}">
                  <a16:creationId xmlns:a16="http://schemas.microsoft.com/office/drawing/2014/main" id="{0EE712E8-C84F-4C25-A0DD-A65FD30F5576}"/>
                </a:ext>
              </a:extLst>
            </p:cNvPr>
            <p:cNvSpPr/>
            <p:nvPr/>
          </p:nvSpPr>
          <p:spPr>
            <a:xfrm>
              <a:off x="8425553" y="436591"/>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30" y="305699"/>
                  </a:lnTo>
                  <a:close/>
                </a:path>
              </a:pathLst>
            </a:custGeom>
            <a:grpFill/>
            <a:ln w="11442" cap="flat">
              <a:noFill/>
              <a:prstDash val="solid"/>
              <a:miter/>
            </a:ln>
          </p:spPr>
          <p:txBody>
            <a:bodyPr rtlCol="0" anchor="ctr"/>
            <a:lstStyle/>
            <a:p>
              <a:endParaRPr lang="en-US"/>
            </a:p>
          </p:txBody>
        </p:sp>
        <p:sp>
          <p:nvSpPr>
            <p:cNvPr id="2937" name="Freeform: Shape 2936">
              <a:extLst>
                <a:ext uri="{FF2B5EF4-FFF2-40B4-BE49-F238E27FC236}">
                  <a16:creationId xmlns:a16="http://schemas.microsoft.com/office/drawing/2014/main" id="{093E5A7C-1C9B-4512-9466-9C76522FBD58}"/>
                </a:ext>
              </a:extLst>
            </p:cNvPr>
            <p:cNvSpPr/>
            <p:nvPr/>
          </p:nvSpPr>
          <p:spPr>
            <a:xfrm>
              <a:off x="8204580"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2938" name="Freeform: Shape 2937">
              <a:extLst>
                <a:ext uri="{FF2B5EF4-FFF2-40B4-BE49-F238E27FC236}">
                  <a16:creationId xmlns:a16="http://schemas.microsoft.com/office/drawing/2014/main" id="{02D0BFDA-E4A9-40A2-87DD-EEE2EB3B688E}"/>
                </a:ext>
              </a:extLst>
            </p:cNvPr>
            <p:cNvSpPr/>
            <p:nvPr/>
          </p:nvSpPr>
          <p:spPr>
            <a:xfrm>
              <a:off x="7983606"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2939" name="Freeform: Shape 2938">
              <a:extLst>
                <a:ext uri="{FF2B5EF4-FFF2-40B4-BE49-F238E27FC236}">
                  <a16:creationId xmlns:a16="http://schemas.microsoft.com/office/drawing/2014/main" id="{28FEC6E9-DC11-46B2-85D8-63864CFDDA55}"/>
                </a:ext>
              </a:extLst>
            </p:cNvPr>
            <p:cNvSpPr/>
            <p:nvPr/>
          </p:nvSpPr>
          <p:spPr>
            <a:xfrm>
              <a:off x="7762633"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2940" name="Freeform: Shape 2939">
              <a:extLst>
                <a:ext uri="{FF2B5EF4-FFF2-40B4-BE49-F238E27FC236}">
                  <a16:creationId xmlns:a16="http://schemas.microsoft.com/office/drawing/2014/main" id="{59EA6710-9D9A-4081-9A87-943EB60C713B}"/>
                </a:ext>
              </a:extLst>
            </p:cNvPr>
            <p:cNvSpPr/>
            <p:nvPr/>
          </p:nvSpPr>
          <p:spPr>
            <a:xfrm>
              <a:off x="7541659"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30" y="305699"/>
                  </a:lnTo>
                  <a:close/>
                </a:path>
              </a:pathLst>
            </a:custGeom>
            <a:grpFill/>
            <a:ln w="11442" cap="flat">
              <a:noFill/>
              <a:prstDash val="solid"/>
              <a:miter/>
            </a:ln>
          </p:spPr>
          <p:txBody>
            <a:bodyPr rtlCol="0" anchor="ctr"/>
            <a:lstStyle/>
            <a:p>
              <a:endParaRPr lang="en-US"/>
            </a:p>
          </p:txBody>
        </p:sp>
        <p:sp>
          <p:nvSpPr>
            <p:cNvPr id="2941" name="Freeform: Shape 2940">
              <a:extLst>
                <a:ext uri="{FF2B5EF4-FFF2-40B4-BE49-F238E27FC236}">
                  <a16:creationId xmlns:a16="http://schemas.microsoft.com/office/drawing/2014/main" id="{574395AA-B426-427D-B9FB-D7EACBA50162}"/>
                </a:ext>
              </a:extLst>
            </p:cNvPr>
            <p:cNvSpPr/>
            <p:nvPr/>
          </p:nvSpPr>
          <p:spPr>
            <a:xfrm>
              <a:off x="7320686" y="436591"/>
              <a:ext cx="298829" cy="305699"/>
            </a:xfrm>
            <a:custGeom>
              <a:avLst/>
              <a:gdLst>
                <a:gd name="connsiteX0" fmla="*/ 42363 w 298829"/>
                <a:gd name="connsiteY0" fmla="*/ 0 h 305699"/>
                <a:gd name="connsiteX1" fmla="*/ 0 w 298829"/>
                <a:gd name="connsiteY1" fmla="*/ 0 h 305699"/>
                <a:gd name="connsiteX2" fmla="*/ 255321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1" y="305699"/>
                  </a:lnTo>
                  <a:lnTo>
                    <a:pt x="298830" y="305699"/>
                  </a:lnTo>
                  <a:close/>
                </a:path>
              </a:pathLst>
            </a:custGeom>
            <a:grpFill/>
            <a:ln w="11442" cap="flat">
              <a:noFill/>
              <a:prstDash val="solid"/>
              <a:miter/>
            </a:ln>
          </p:spPr>
          <p:txBody>
            <a:bodyPr rtlCol="0" anchor="ctr"/>
            <a:lstStyle/>
            <a:p>
              <a:endParaRPr lang="en-US"/>
            </a:p>
          </p:txBody>
        </p:sp>
        <p:sp>
          <p:nvSpPr>
            <p:cNvPr id="2942" name="Freeform: Shape 2941">
              <a:extLst>
                <a:ext uri="{FF2B5EF4-FFF2-40B4-BE49-F238E27FC236}">
                  <a16:creationId xmlns:a16="http://schemas.microsoft.com/office/drawing/2014/main" id="{C855F2FE-4E33-4181-981A-43C3D14C4655}"/>
                </a:ext>
              </a:extLst>
            </p:cNvPr>
            <p:cNvSpPr/>
            <p:nvPr/>
          </p:nvSpPr>
          <p:spPr>
            <a:xfrm>
              <a:off x="7099712" y="436591"/>
              <a:ext cx="297684" cy="305699"/>
            </a:xfrm>
            <a:custGeom>
              <a:avLst/>
              <a:gdLst>
                <a:gd name="connsiteX0" fmla="*/ 42363 w 297684"/>
                <a:gd name="connsiteY0" fmla="*/ 0 h 305699"/>
                <a:gd name="connsiteX1" fmla="*/ 0 w 297684"/>
                <a:gd name="connsiteY1" fmla="*/ 0 h 305699"/>
                <a:gd name="connsiteX2" fmla="*/ 255321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1" y="305699"/>
                  </a:lnTo>
                  <a:lnTo>
                    <a:pt x="297684" y="305699"/>
                  </a:lnTo>
                  <a:close/>
                </a:path>
              </a:pathLst>
            </a:custGeom>
            <a:grpFill/>
            <a:ln w="11442" cap="flat">
              <a:noFill/>
              <a:prstDash val="solid"/>
              <a:miter/>
            </a:ln>
          </p:spPr>
          <p:txBody>
            <a:bodyPr rtlCol="0" anchor="ctr"/>
            <a:lstStyle/>
            <a:p>
              <a:endParaRPr lang="en-US"/>
            </a:p>
          </p:txBody>
        </p:sp>
        <p:sp>
          <p:nvSpPr>
            <p:cNvPr id="2943" name="Freeform: Shape 2942">
              <a:extLst>
                <a:ext uri="{FF2B5EF4-FFF2-40B4-BE49-F238E27FC236}">
                  <a16:creationId xmlns:a16="http://schemas.microsoft.com/office/drawing/2014/main" id="{B400839A-C89B-49E9-AACD-BF1B420C49EC}"/>
                </a:ext>
              </a:extLst>
            </p:cNvPr>
            <p:cNvSpPr/>
            <p:nvPr/>
          </p:nvSpPr>
          <p:spPr>
            <a:xfrm>
              <a:off x="6877594" y="436591"/>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30" y="305699"/>
                  </a:lnTo>
                  <a:close/>
                </a:path>
              </a:pathLst>
            </a:custGeom>
            <a:grpFill/>
            <a:ln w="11442" cap="flat">
              <a:noFill/>
              <a:prstDash val="solid"/>
              <a:miter/>
            </a:ln>
          </p:spPr>
          <p:txBody>
            <a:bodyPr rtlCol="0" anchor="ctr"/>
            <a:lstStyle/>
            <a:p>
              <a:endParaRPr lang="en-US"/>
            </a:p>
          </p:txBody>
        </p:sp>
        <p:sp>
          <p:nvSpPr>
            <p:cNvPr id="2944" name="Freeform: Shape 2943">
              <a:extLst>
                <a:ext uri="{FF2B5EF4-FFF2-40B4-BE49-F238E27FC236}">
                  <a16:creationId xmlns:a16="http://schemas.microsoft.com/office/drawing/2014/main" id="{539CABA1-9261-4A00-808A-F55C042A242F}"/>
                </a:ext>
              </a:extLst>
            </p:cNvPr>
            <p:cNvSpPr/>
            <p:nvPr/>
          </p:nvSpPr>
          <p:spPr>
            <a:xfrm>
              <a:off x="6656621" y="436591"/>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30" y="305699"/>
                  </a:lnTo>
                  <a:close/>
                </a:path>
              </a:pathLst>
            </a:custGeom>
            <a:grpFill/>
            <a:ln w="11442" cap="flat">
              <a:noFill/>
              <a:prstDash val="solid"/>
              <a:miter/>
            </a:ln>
          </p:spPr>
          <p:txBody>
            <a:bodyPr rtlCol="0" anchor="ctr"/>
            <a:lstStyle/>
            <a:p>
              <a:endParaRPr lang="en-US"/>
            </a:p>
          </p:txBody>
        </p:sp>
        <p:sp>
          <p:nvSpPr>
            <p:cNvPr id="2945" name="Freeform: Shape 2944">
              <a:extLst>
                <a:ext uri="{FF2B5EF4-FFF2-40B4-BE49-F238E27FC236}">
                  <a16:creationId xmlns:a16="http://schemas.microsoft.com/office/drawing/2014/main" id="{5A807940-DA1A-4B36-9ED3-1D9120690F61}"/>
                </a:ext>
              </a:extLst>
            </p:cNvPr>
            <p:cNvSpPr/>
            <p:nvPr/>
          </p:nvSpPr>
          <p:spPr>
            <a:xfrm>
              <a:off x="6435647"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2946" name="Freeform: Shape 2945">
              <a:extLst>
                <a:ext uri="{FF2B5EF4-FFF2-40B4-BE49-F238E27FC236}">
                  <a16:creationId xmlns:a16="http://schemas.microsoft.com/office/drawing/2014/main" id="{8EA5CB9D-C156-4DEC-A4EB-8AF5CA4A0192}"/>
                </a:ext>
              </a:extLst>
            </p:cNvPr>
            <p:cNvSpPr/>
            <p:nvPr/>
          </p:nvSpPr>
          <p:spPr>
            <a:xfrm>
              <a:off x="6214674"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2947" name="Freeform: Shape 2946">
              <a:extLst>
                <a:ext uri="{FF2B5EF4-FFF2-40B4-BE49-F238E27FC236}">
                  <a16:creationId xmlns:a16="http://schemas.microsoft.com/office/drawing/2014/main" id="{79C7987B-8D19-467D-B1EA-5D4E44517E38}"/>
                </a:ext>
              </a:extLst>
            </p:cNvPr>
            <p:cNvSpPr/>
            <p:nvPr/>
          </p:nvSpPr>
          <p:spPr>
            <a:xfrm>
              <a:off x="5993701"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2948" name="Freeform: Shape 2947">
              <a:extLst>
                <a:ext uri="{FF2B5EF4-FFF2-40B4-BE49-F238E27FC236}">
                  <a16:creationId xmlns:a16="http://schemas.microsoft.com/office/drawing/2014/main" id="{24755E5B-AD67-4220-8015-3B4C5D1FBC8D}"/>
                </a:ext>
              </a:extLst>
            </p:cNvPr>
            <p:cNvSpPr/>
            <p:nvPr/>
          </p:nvSpPr>
          <p:spPr>
            <a:xfrm>
              <a:off x="5772727" y="436591"/>
              <a:ext cx="298829" cy="305699"/>
            </a:xfrm>
            <a:custGeom>
              <a:avLst/>
              <a:gdLst>
                <a:gd name="connsiteX0" fmla="*/ 42363 w 298829"/>
                <a:gd name="connsiteY0" fmla="*/ 0 h 305699"/>
                <a:gd name="connsiteX1" fmla="*/ 0 w 298829"/>
                <a:gd name="connsiteY1" fmla="*/ 0 h 305699"/>
                <a:gd name="connsiteX2" fmla="*/ 255322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2" y="305699"/>
                  </a:lnTo>
                  <a:lnTo>
                    <a:pt x="298830" y="305699"/>
                  </a:lnTo>
                  <a:close/>
                </a:path>
              </a:pathLst>
            </a:custGeom>
            <a:grpFill/>
            <a:ln w="11442" cap="flat">
              <a:noFill/>
              <a:prstDash val="solid"/>
              <a:miter/>
            </a:ln>
          </p:spPr>
          <p:txBody>
            <a:bodyPr rtlCol="0" anchor="ctr"/>
            <a:lstStyle/>
            <a:p>
              <a:endParaRPr lang="en-US"/>
            </a:p>
          </p:txBody>
        </p:sp>
        <p:sp>
          <p:nvSpPr>
            <p:cNvPr id="2949" name="Freeform: Shape 2948">
              <a:extLst>
                <a:ext uri="{FF2B5EF4-FFF2-40B4-BE49-F238E27FC236}">
                  <a16:creationId xmlns:a16="http://schemas.microsoft.com/office/drawing/2014/main" id="{C08236F1-093F-4B8D-A319-4B9A2FCF0FC4}"/>
                </a:ext>
              </a:extLst>
            </p:cNvPr>
            <p:cNvSpPr/>
            <p:nvPr/>
          </p:nvSpPr>
          <p:spPr>
            <a:xfrm>
              <a:off x="5551754" y="436591"/>
              <a:ext cx="297684" cy="305699"/>
            </a:xfrm>
            <a:custGeom>
              <a:avLst/>
              <a:gdLst>
                <a:gd name="connsiteX0" fmla="*/ 42363 w 297684"/>
                <a:gd name="connsiteY0" fmla="*/ 0 h 305699"/>
                <a:gd name="connsiteX1" fmla="*/ 0 w 297684"/>
                <a:gd name="connsiteY1" fmla="*/ 0 h 305699"/>
                <a:gd name="connsiteX2" fmla="*/ 255321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1" y="305699"/>
                  </a:lnTo>
                  <a:lnTo>
                    <a:pt x="297684" y="305699"/>
                  </a:lnTo>
                  <a:close/>
                </a:path>
              </a:pathLst>
            </a:custGeom>
            <a:grpFill/>
            <a:ln w="11442" cap="flat">
              <a:noFill/>
              <a:prstDash val="solid"/>
              <a:miter/>
            </a:ln>
          </p:spPr>
          <p:txBody>
            <a:bodyPr rtlCol="0" anchor="ctr"/>
            <a:lstStyle/>
            <a:p>
              <a:endParaRPr lang="en-US"/>
            </a:p>
          </p:txBody>
        </p:sp>
        <p:sp>
          <p:nvSpPr>
            <p:cNvPr id="2950" name="Freeform: Shape 2949">
              <a:extLst>
                <a:ext uri="{FF2B5EF4-FFF2-40B4-BE49-F238E27FC236}">
                  <a16:creationId xmlns:a16="http://schemas.microsoft.com/office/drawing/2014/main" id="{DC8E92E3-CB6E-42B2-A15A-72EEEADDE6C9}"/>
                </a:ext>
              </a:extLst>
            </p:cNvPr>
            <p:cNvSpPr/>
            <p:nvPr/>
          </p:nvSpPr>
          <p:spPr>
            <a:xfrm>
              <a:off x="5330780" y="436591"/>
              <a:ext cx="297684" cy="305699"/>
            </a:xfrm>
            <a:custGeom>
              <a:avLst/>
              <a:gdLst>
                <a:gd name="connsiteX0" fmla="*/ 42363 w 297684"/>
                <a:gd name="connsiteY0" fmla="*/ 0 h 305699"/>
                <a:gd name="connsiteX1" fmla="*/ 0 w 297684"/>
                <a:gd name="connsiteY1" fmla="*/ 0 h 305699"/>
                <a:gd name="connsiteX2" fmla="*/ 255321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1" y="305699"/>
                  </a:lnTo>
                  <a:lnTo>
                    <a:pt x="297684" y="305699"/>
                  </a:lnTo>
                  <a:close/>
                </a:path>
              </a:pathLst>
            </a:custGeom>
            <a:grpFill/>
            <a:ln w="11442" cap="flat">
              <a:noFill/>
              <a:prstDash val="solid"/>
              <a:miter/>
            </a:ln>
          </p:spPr>
          <p:txBody>
            <a:bodyPr rtlCol="0" anchor="ctr"/>
            <a:lstStyle/>
            <a:p>
              <a:endParaRPr lang="en-US"/>
            </a:p>
          </p:txBody>
        </p:sp>
        <p:sp>
          <p:nvSpPr>
            <p:cNvPr id="2951" name="Freeform: Shape 2950">
              <a:extLst>
                <a:ext uri="{FF2B5EF4-FFF2-40B4-BE49-F238E27FC236}">
                  <a16:creationId xmlns:a16="http://schemas.microsoft.com/office/drawing/2014/main" id="{8AF7A6F0-4316-499C-ABDF-59536B0C6A04}"/>
                </a:ext>
              </a:extLst>
            </p:cNvPr>
            <p:cNvSpPr/>
            <p:nvPr/>
          </p:nvSpPr>
          <p:spPr>
            <a:xfrm>
              <a:off x="5108662" y="436591"/>
              <a:ext cx="298829" cy="305699"/>
            </a:xfrm>
            <a:custGeom>
              <a:avLst/>
              <a:gdLst>
                <a:gd name="connsiteX0" fmla="*/ 43508 w 298829"/>
                <a:gd name="connsiteY0" fmla="*/ 0 h 305699"/>
                <a:gd name="connsiteX1" fmla="*/ 0 w 298829"/>
                <a:gd name="connsiteY1" fmla="*/ 0 h 305699"/>
                <a:gd name="connsiteX2" fmla="*/ 256466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6" y="305699"/>
                  </a:lnTo>
                  <a:lnTo>
                    <a:pt x="298829" y="305699"/>
                  </a:lnTo>
                  <a:close/>
                </a:path>
              </a:pathLst>
            </a:custGeom>
            <a:grpFill/>
            <a:ln w="11442" cap="flat">
              <a:noFill/>
              <a:prstDash val="solid"/>
              <a:miter/>
            </a:ln>
          </p:spPr>
          <p:txBody>
            <a:bodyPr rtlCol="0" anchor="ctr"/>
            <a:lstStyle/>
            <a:p>
              <a:endParaRPr lang="en-US"/>
            </a:p>
          </p:txBody>
        </p:sp>
        <p:sp>
          <p:nvSpPr>
            <p:cNvPr id="2952" name="Freeform: Shape 2951">
              <a:extLst>
                <a:ext uri="{FF2B5EF4-FFF2-40B4-BE49-F238E27FC236}">
                  <a16:creationId xmlns:a16="http://schemas.microsoft.com/office/drawing/2014/main" id="{258B0948-1E39-4EEE-A6C7-F908E25AC4E4}"/>
                </a:ext>
              </a:extLst>
            </p:cNvPr>
            <p:cNvSpPr/>
            <p:nvPr/>
          </p:nvSpPr>
          <p:spPr>
            <a:xfrm>
              <a:off x="4887688"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sp>
          <p:nvSpPr>
            <p:cNvPr id="2953" name="Freeform: Shape 2952">
              <a:extLst>
                <a:ext uri="{FF2B5EF4-FFF2-40B4-BE49-F238E27FC236}">
                  <a16:creationId xmlns:a16="http://schemas.microsoft.com/office/drawing/2014/main" id="{82FE8CDF-8E0C-4ADD-928F-1801DFF3A7BB}"/>
                </a:ext>
              </a:extLst>
            </p:cNvPr>
            <p:cNvSpPr/>
            <p:nvPr/>
          </p:nvSpPr>
          <p:spPr>
            <a:xfrm>
              <a:off x="4666715"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2954" name="Freeform: Shape 2953">
              <a:extLst>
                <a:ext uri="{FF2B5EF4-FFF2-40B4-BE49-F238E27FC236}">
                  <a16:creationId xmlns:a16="http://schemas.microsoft.com/office/drawing/2014/main" id="{02320B93-2557-4C9D-9321-3279A307D32C}"/>
                </a:ext>
              </a:extLst>
            </p:cNvPr>
            <p:cNvSpPr/>
            <p:nvPr/>
          </p:nvSpPr>
          <p:spPr>
            <a:xfrm>
              <a:off x="4445742"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2955" name="Freeform: Shape 2954">
              <a:extLst>
                <a:ext uri="{FF2B5EF4-FFF2-40B4-BE49-F238E27FC236}">
                  <a16:creationId xmlns:a16="http://schemas.microsoft.com/office/drawing/2014/main" id="{7D4F41FD-FC6D-4D9F-B8EA-6F304431E8EA}"/>
                </a:ext>
              </a:extLst>
            </p:cNvPr>
            <p:cNvSpPr/>
            <p:nvPr/>
          </p:nvSpPr>
          <p:spPr>
            <a:xfrm>
              <a:off x="4224768"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sp>
          <p:nvSpPr>
            <p:cNvPr id="2956" name="Freeform: Shape 2955">
              <a:extLst>
                <a:ext uri="{FF2B5EF4-FFF2-40B4-BE49-F238E27FC236}">
                  <a16:creationId xmlns:a16="http://schemas.microsoft.com/office/drawing/2014/main" id="{1736CBC6-A0BF-4D41-9009-5D9C15AD6A13}"/>
                </a:ext>
              </a:extLst>
            </p:cNvPr>
            <p:cNvSpPr/>
            <p:nvPr/>
          </p:nvSpPr>
          <p:spPr>
            <a:xfrm>
              <a:off x="4003795" y="436591"/>
              <a:ext cx="298829" cy="305699"/>
            </a:xfrm>
            <a:custGeom>
              <a:avLst/>
              <a:gdLst>
                <a:gd name="connsiteX0" fmla="*/ 42363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2957" name="Freeform: Shape 2956">
              <a:extLst>
                <a:ext uri="{FF2B5EF4-FFF2-40B4-BE49-F238E27FC236}">
                  <a16:creationId xmlns:a16="http://schemas.microsoft.com/office/drawing/2014/main" id="{8969F94B-E733-4647-8C78-39DCC75BC48F}"/>
                </a:ext>
              </a:extLst>
            </p:cNvPr>
            <p:cNvSpPr/>
            <p:nvPr/>
          </p:nvSpPr>
          <p:spPr>
            <a:xfrm>
              <a:off x="3782821" y="436591"/>
              <a:ext cx="297684" cy="305699"/>
            </a:xfrm>
            <a:custGeom>
              <a:avLst/>
              <a:gdLst>
                <a:gd name="connsiteX0" fmla="*/ 42363 w 297684"/>
                <a:gd name="connsiteY0" fmla="*/ 0 h 305699"/>
                <a:gd name="connsiteX1" fmla="*/ 0 w 297684"/>
                <a:gd name="connsiteY1" fmla="*/ 0 h 305699"/>
                <a:gd name="connsiteX2" fmla="*/ 255322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2" y="305699"/>
                  </a:lnTo>
                  <a:lnTo>
                    <a:pt x="297684" y="305699"/>
                  </a:lnTo>
                  <a:close/>
                </a:path>
              </a:pathLst>
            </a:custGeom>
            <a:grpFill/>
            <a:ln w="11442" cap="flat">
              <a:noFill/>
              <a:prstDash val="solid"/>
              <a:miter/>
            </a:ln>
          </p:spPr>
          <p:txBody>
            <a:bodyPr rtlCol="0" anchor="ctr"/>
            <a:lstStyle/>
            <a:p>
              <a:endParaRPr lang="en-US"/>
            </a:p>
          </p:txBody>
        </p:sp>
        <p:sp>
          <p:nvSpPr>
            <p:cNvPr id="2958" name="Freeform: Shape 2957">
              <a:extLst>
                <a:ext uri="{FF2B5EF4-FFF2-40B4-BE49-F238E27FC236}">
                  <a16:creationId xmlns:a16="http://schemas.microsoft.com/office/drawing/2014/main" id="{F96231B8-4FB4-45C4-B0D3-926166B45256}"/>
                </a:ext>
              </a:extLst>
            </p:cNvPr>
            <p:cNvSpPr/>
            <p:nvPr/>
          </p:nvSpPr>
          <p:spPr>
            <a:xfrm>
              <a:off x="3560703" y="436591"/>
              <a:ext cx="298829" cy="305699"/>
            </a:xfrm>
            <a:custGeom>
              <a:avLst/>
              <a:gdLst>
                <a:gd name="connsiteX0" fmla="*/ 43508 w 298829"/>
                <a:gd name="connsiteY0" fmla="*/ 0 h 305699"/>
                <a:gd name="connsiteX1" fmla="*/ 0 w 298829"/>
                <a:gd name="connsiteY1" fmla="*/ 0 h 305699"/>
                <a:gd name="connsiteX2" fmla="*/ 256466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6" y="305699"/>
                  </a:lnTo>
                  <a:lnTo>
                    <a:pt x="298829" y="305699"/>
                  </a:lnTo>
                  <a:close/>
                </a:path>
              </a:pathLst>
            </a:custGeom>
            <a:grpFill/>
            <a:ln w="11442" cap="flat">
              <a:noFill/>
              <a:prstDash val="solid"/>
              <a:miter/>
            </a:ln>
          </p:spPr>
          <p:txBody>
            <a:bodyPr rtlCol="0" anchor="ctr"/>
            <a:lstStyle/>
            <a:p>
              <a:endParaRPr lang="en-US"/>
            </a:p>
          </p:txBody>
        </p:sp>
        <p:sp>
          <p:nvSpPr>
            <p:cNvPr id="2959" name="Freeform: Shape 2958">
              <a:extLst>
                <a:ext uri="{FF2B5EF4-FFF2-40B4-BE49-F238E27FC236}">
                  <a16:creationId xmlns:a16="http://schemas.microsoft.com/office/drawing/2014/main" id="{9347D966-F4DB-4B1D-9872-FE4357417FE8}"/>
                </a:ext>
              </a:extLst>
            </p:cNvPr>
            <p:cNvSpPr/>
            <p:nvPr/>
          </p:nvSpPr>
          <p:spPr>
            <a:xfrm>
              <a:off x="3339730" y="436591"/>
              <a:ext cx="298829" cy="305699"/>
            </a:xfrm>
            <a:custGeom>
              <a:avLst/>
              <a:gdLst>
                <a:gd name="connsiteX0" fmla="*/ 43508 w 298829"/>
                <a:gd name="connsiteY0" fmla="*/ 0 h 305699"/>
                <a:gd name="connsiteX1" fmla="*/ 0 w 298829"/>
                <a:gd name="connsiteY1" fmla="*/ 0 h 305699"/>
                <a:gd name="connsiteX2" fmla="*/ 256466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6" y="305699"/>
                  </a:lnTo>
                  <a:lnTo>
                    <a:pt x="298829" y="305699"/>
                  </a:lnTo>
                  <a:close/>
                </a:path>
              </a:pathLst>
            </a:custGeom>
            <a:grpFill/>
            <a:ln w="11442" cap="flat">
              <a:noFill/>
              <a:prstDash val="solid"/>
              <a:miter/>
            </a:ln>
          </p:spPr>
          <p:txBody>
            <a:bodyPr rtlCol="0" anchor="ctr"/>
            <a:lstStyle/>
            <a:p>
              <a:endParaRPr lang="en-US"/>
            </a:p>
          </p:txBody>
        </p:sp>
        <p:sp>
          <p:nvSpPr>
            <p:cNvPr id="2960" name="Freeform: Shape 2959">
              <a:extLst>
                <a:ext uri="{FF2B5EF4-FFF2-40B4-BE49-F238E27FC236}">
                  <a16:creationId xmlns:a16="http://schemas.microsoft.com/office/drawing/2014/main" id="{FEE56986-C992-4DC2-B7DD-0D704EC32C5C}"/>
                </a:ext>
              </a:extLst>
            </p:cNvPr>
            <p:cNvSpPr/>
            <p:nvPr/>
          </p:nvSpPr>
          <p:spPr>
            <a:xfrm>
              <a:off x="3118756"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sp>
          <p:nvSpPr>
            <p:cNvPr id="2961" name="Freeform: Shape 2960">
              <a:extLst>
                <a:ext uri="{FF2B5EF4-FFF2-40B4-BE49-F238E27FC236}">
                  <a16:creationId xmlns:a16="http://schemas.microsoft.com/office/drawing/2014/main" id="{7CBB25F8-137B-4EE3-9A7D-0F89E81F6FBA}"/>
                </a:ext>
              </a:extLst>
            </p:cNvPr>
            <p:cNvSpPr/>
            <p:nvPr/>
          </p:nvSpPr>
          <p:spPr>
            <a:xfrm>
              <a:off x="2897783"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2962" name="Freeform: Shape 2961">
              <a:extLst>
                <a:ext uri="{FF2B5EF4-FFF2-40B4-BE49-F238E27FC236}">
                  <a16:creationId xmlns:a16="http://schemas.microsoft.com/office/drawing/2014/main" id="{BFD0029A-BF43-4DEE-8110-890EF0091125}"/>
                </a:ext>
              </a:extLst>
            </p:cNvPr>
            <p:cNvSpPr/>
            <p:nvPr/>
          </p:nvSpPr>
          <p:spPr>
            <a:xfrm>
              <a:off x="2676810"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2963" name="Freeform: Shape 2962">
              <a:extLst>
                <a:ext uri="{FF2B5EF4-FFF2-40B4-BE49-F238E27FC236}">
                  <a16:creationId xmlns:a16="http://schemas.microsoft.com/office/drawing/2014/main" id="{EAE97B5E-830F-49D3-9FA9-DC68CFF85068}"/>
                </a:ext>
              </a:extLst>
            </p:cNvPr>
            <p:cNvSpPr/>
            <p:nvPr/>
          </p:nvSpPr>
          <p:spPr>
            <a:xfrm>
              <a:off x="2455836"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sp>
          <p:nvSpPr>
            <p:cNvPr id="2964" name="Freeform: Shape 2963">
              <a:extLst>
                <a:ext uri="{FF2B5EF4-FFF2-40B4-BE49-F238E27FC236}">
                  <a16:creationId xmlns:a16="http://schemas.microsoft.com/office/drawing/2014/main" id="{3D6D667F-E381-4030-A6CD-72EDD4436CB3}"/>
                </a:ext>
              </a:extLst>
            </p:cNvPr>
            <p:cNvSpPr/>
            <p:nvPr/>
          </p:nvSpPr>
          <p:spPr>
            <a:xfrm>
              <a:off x="2234863" y="436591"/>
              <a:ext cx="298829" cy="305699"/>
            </a:xfrm>
            <a:custGeom>
              <a:avLst/>
              <a:gdLst>
                <a:gd name="connsiteX0" fmla="*/ 42363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1" y="305699"/>
                  </a:lnTo>
                  <a:lnTo>
                    <a:pt x="298829" y="305699"/>
                  </a:lnTo>
                  <a:close/>
                </a:path>
              </a:pathLst>
            </a:custGeom>
            <a:grpFill/>
            <a:ln w="11442" cap="flat">
              <a:noFill/>
              <a:prstDash val="solid"/>
              <a:miter/>
            </a:ln>
          </p:spPr>
          <p:txBody>
            <a:bodyPr rtlCol="0" anchor="ctr"/>
            <a:lstStyle/>
            <a:p>
              <a:endParaRPr lang="en-US"/>
            </a:p>
          </p:txBody>
        </p:sp>
        <p:sp>
          <p:nvSpPr>
            <p:cNvPr id="2965" name="Freeform: Shape 2964">
              <a:extLst>
                <a:ext uri="{FF2B5EF4-FFF2-40B4-BE49-F238E27FC236}">
                  <a16:creationId xmlns:a16="http://schemas.microsoft.com/office/drawing/2014/main" id="{D407A3AA-4299-4207-8377-40F61A86C853}"/>
                </a:ext>
              </a:extLst>
            </p:cNvPr>
            <p:cNvSpPr/>
            <p:nvPr/>
          </p:nvSpPr>
          <p:spPr>
            <a:xfrm>
              <a:off x="2013889" y="436591"/>
              <a:ext cx="297684" cy="305699"/>
            </a:xfrm>
            <a:custGeom>
              <a:avLst/>
              <a:gdLst>
                <a:gd name="connsiteX0" fmla="*/ 42363 w 297684"/>
                <a:gd name="connsiteY0" fmla="*/ 0 h 305699"/>
                <a:gd name="connsiteX1" fmla="*/ 0 w 297684"/>
                <a:gd name="connsiteY1" fmla="*/ 0 h 305699"/>
                <a:gd name="connsiteX2" fmla="*/ 255322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2" y="305699"/>
                  </a:lnTo>
                  <a:lnTo>
                    <a:pt x="297684" y="305699"/>
                  </a:lnTo>
                  <a:close/>
                </a:path>
              </a:pathLst>
            </a:custGeom>
            <a:grpFill/>
            <a:ln w="11442" cap="flat">
              <a:noFill/>
              <a:prstDash val="solid"/>
              <a:miter/>
            </a:ln>
          </p:spPr>
          <p:txBody>
            <a:bodyPr rtlCol="0" anchor="ctr"/>
            <a:lstStyle/>
            <a:p>
              <a:endParaRPr lang="en-US"/>
            </a:p>
          </p:txBody>
        </p:sp>
        <p:sp>
          <p:nvSpPr>
            <p:cNvPr id="2966" name="Freeform: Shape 2965">
              <a:extLst>
                <a:ext uri="{FF2B5EF4-FFF2-40B4-BE49-F238E27FC236}">
                  <a16:creationId xmlns:a16="http://schemas.microsoft.com/office/drawing/2014/main" id="{B4C04033-BFE5-4D22-BB70-76564F5456E8}"/>
                </a:ext>
              </a:extLst>
            </p:cNvPr>
            <p:cNvSpPr/>
            <p:nvPr/>
          </p:nvSpPr>
          <p:spPr>
            <a:xfrm>
              <a:off x="1791771" y="436591"/>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29" y="305699"/>
                  </a:lnTo>
                  <a:close/>
                </a:path>
              </a:pathLst>
            </a:custGeom>
            <a:grpFill/>
            <a:ln w="11442" cap="flat">
              <a:noFill/>
              <a:prstDash val="solid"/>
              <a:miter/>
            </a:ln>
          </p:spPr>
          <p:txBody>
            <a:bodyPr rtlCol="0" anchor="ctr"/>
            <a:lstStyle/>
            <a:p>
              <a:endParaRPr lang="en-US"/>
            </a:p>
          </p:txBody>
        </p:sp>
        <p:sp>
          <p:nvSpPr>
            <p:cNvPr id="2967" name="Freeform: Shape 2966">
              <a:extLst>
                <a:ext uri="{FF2B5EF4-FFF2-40B4-BE49-F238E27FC236}">
                  <a16:creationId xmlns:a16="http://schemas.microsoft.com/office/drawing/2014/main" id="{71C2ED9C-6E65-4E3C-B6B2-ECA9746A1BEC}"/>
                </a:ext>
              </a:extLst>
            </p:cNvPr>
            <p:cNvSpPr/>
            <p:nvPr/>
          </p:nvSpPr>
          <p:spPr>
            <a:xfrm>
              <a:off x="1570798" y="436591"/>
              <a:ext cx="298829" cy="305699"/>
            </a:xfrm>
            <a:custGeom>
              <a:avLst/>
              <a:gdLst>
                <a:gd name="connsiteX0" fmla="*/ 43508 w 298829"/>
                <a:gd name="connsiteY0" fmla="*/ 0 h 305699"/>
                <a:gd name="connsiteX1" fmla="*/ 0 w 298829"/>
                <a:gd name="connsiteY1" fmla="*/ 0 h 305699"/>
                <a:gd name="connsiteX2" fmla="*/ 256466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6" y="305699"/>
                  </a:lnTo>
                  <a:lnTo>
                    <a:pt x="298829" y="305699"/>
                  </a:lnTo>
                  <a:close/>
                </a:path>
              </a:pathLst>
            </a:custGeom>
            <a:grpFill/>
            <a:ln w="11442" cap="flat">
              <a:noFill/>
              <a:prstDash val="solid"/>
              <a:miter/>
            </a:ln>
          </p:spPr>
          <p:txBody>
            <a:bodyPr rtlCol="0" anchor="ctr"/>
            <a:lstStyle/>
            <a:p>
              <a:endParaRPr lang="en-US"/>
            </a:p>
          </p:txBody>
        </p:sp>
        <p:sp>
          <p:nvSpPr>
            <p:cNvPr id="2968" name="Freeform: Shape 2967">
              <a:extLst>
                <a:ext uri="{FF2B5EF4-FFF2-40B4-BE49-F238E27FC236}">
                  <a16:creationId xmlns:a16="http://schemas.microsoft.com/office/drawing/2014/main" id="{C100DEDA-B947-4F12-9131-7E26CCCB06EE}"/>
                </a:ext>
              </a:extLst>
            </p:cNvPr>
            <p:cNvSpPr/>
            <p:nvPr/>
          </p:nvSpPr>
          <p:spPr>
            <a:xfrm>
              <a:off x="1349824"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solidFill>
              <a:srgbClr val="D1D1D1"/>
            </a:solidFill>
            <a:ln w="11442" cap="flat">
              <a:noFill/>
              <a:prstDash val="solid"/>
              <a:miter/>
            </a:ln>
          </p:spPr>
          <p:txBody>
            <a:bodyPr rtlCol="0" anchor="ctr"/>
            <a:lstStyle/>
            <a:p>
              <a:endParaRPr lang="en-US" dirty="0"/>
            </a:p>
          </p:txBody>
        </p:sp>
        <p:sp>
          <p:nvSpPr>
            <p:cNvPr id="2969" name="Freeform: Shape 2968">
              <a:extLst>
                <a:ext uri="{FF2B5EF4-FFF2-40B4-BE49-F238E27FC236}">
                  <a16:creationId xmlns:a16="http://schemas.microsoft.com/office/drawing/2014/main" id="{99030E1D-9D0E-4820-AF56-1EF91CE8FDFC}"/>
                </a:ext>
              </a:extLst>
            </p:cNvPr>
            <p:cNvSpPr/>
            <p:nvPr/>
          </p:nvSpPr>
          <p:spPr>
            <a:xfrm>
              <a:off x="1128851"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sp>
          <p:nvSpPr>
            <p:cNvPr id="2970" name="Freeform: Shape 2969">
              <a:extLst>
                <a:ext uri="{FF2B5EF4-FFF2-40B4-BE49-F238E27FC236}">
                  <a16:creationId xmlns:a16="http://schemas.microsoft.com/office/drawing/2014/main" id="{23BCE12F-3F0E-420A-8907-0D07E485EFD7}"/>
                </a:ext>
              </a:extLst>
            </p:cNvPr>
            <p:cNvSpPr/>
            <p:nvPr/>
          </p:nvSpPr>
          <p:spPr>
            <a:xfrm>
              <a:off x="907877"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sp>
          <p:nvSpPr>
            <p:cNvPr id="2971" name="Freeform: Shape 2970">
              <a:extLst>
                <a:ext uri="{FF2B5EF4-FFF2-40B4-BE49-F238E27FC236}">
                  <a16:creationId xmlns:a16="http://schemas.microsoft.com/office/drawing/2014/main" id="{FB76C293-8863-46BB-8D6A-D3FEF8C2ACD6}"/>
                </a:ext>
              </a:extLst>
            </p:cNvPr>
            <p:cNvSpPr/>
            <p:nvPr/>
          </p:nvSpPr>
          <p:spPr>
            <a:xfrm>
              <a:off x="686904" y="436591"/>
              <a:ext cx="298829" cy="305699"/>
            </a:xfrm>
            <a:custGeom>
              <a:avLst/>
              <a:gdLst>
                <a:gd name="connsiteX0" fmla="*/ 42363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sp>
          <p:nvSpPr>
            <p:cNvPr id="2972" name="Freeform: Shape 2971">
              <a:extLst>
                <a:ext uri="{FF2B5EF4-FFF2-40B4-BE49-F238E27FC236}">
                  <a16:creationId xmlns:a16="http://schemas.microsoft.com/office/drawing/2014/main" id="{7C78A1F6-CA2D-48B4-8383-DE4ED8F15530}"/>
                </a:ext>
              </a:extLst>
            </p:cNvPr>
            <p:cNvSpPr/>
            <p:nvPr/>
          </p:nvSpPr>
          <p:spPr>
            <a:xfrm>
              <a:off x="465930" y="436591"/>
              <a:ext cx="297684" cy="305699"/>
            </a:xfrm>
            <a:custGeom>
              <a:avLst/>
              <a:gdLst>
                <a:gd name="connsiteX0" fmla="*/ 42363 w 297684"/>
                <a:gd name="connsiteY0" fmla="*/ 0 h 305699"/>
                <a:gd name="connsiteX1" fmla="*/ 0 w 297684"/>
                <a:gd name="connsiteY1" fmla="*/ 0 h 305699"/>
                <a:gd name="connsiteX2" fmla="*/ 255322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2" y="305699"/>
                  </a:lnTo>
                  <a:lnTo>
                    <a:pt x="297684" y="305699"/>
                  </a:lnTo>
                  <a:close/>
                </a:path>
              </a:pathLst>
            </a:custGeom>
            <a:grpFill/>
            <a:ln w="11442" cap="flat">
              <a:noFill/>
              <a:prstDash val="solid"/>
              <a:miter/>
            </a:ln>
          </p:spPr>
          <p:txBody>
            <a:bodyPr rtlCol="0" anchor="ctr"/>
            <a:lstStyle/>
            <a:p>
              <a:endParaRPr lang="en-US"/>
            </a:p>
          </p:txBody>
        </p:sp>
        <p:sp>
          <p:nvSpPr>
            <p:cNvPr id="2973" name="Freeform: Shape 2972">
              <a:extLst>
                <a:ext uri="{FF2B5EF4-FFF2-40B4-BE49-F238E27FC236}">
                  <a16:creationId xmlns:a16="http://schemas.microsoft.com/office/drawing/2014/main" id="{CA9F847A-5D78-4F82-9D3E-E9C2316BE7C1}"/>
                </a:ext>
              </a:extLst>
            </p:cNvPr>
            <p:cNvSpPr/>
            <p:nvPr/>
          </p:nvSpPr>
          <p:spPr>
            <a:xfrm>
              <a:off x="244957" y="436591"/>
              <a:ext cx="297684" cy="305699"/>
            </a:xfrm>
            <a:custGeom>
              <a:avLst/>
              <a:gdLst>
                <a:gd name="connsiteX0" fmla="*/ 42363 w 297684"/>
                <a:gd name="connsiteY0" fmla="*/ 0 h 305699"/>
                <a:gd name="connsiteX1" fmla="*/ 0 w 297684"/>
                <a:gd name="connsiteY1" fmla="*/ 0 h 305699"/>
                <a:gd name="connsiteX2" fmla="*/ 255322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2" y="305699"/>
                  </a:lnTo>
                  <a:lnTo>
                    <a:pt x="297684" y="305699"/>
                  </a:lnTo>
                  <a:close/>
                </a:path>
              </a:pathLst>
            </a:custGeom>
            <a:grpFill/>
            <a:ln w="11442" cap="flat">
              <a:noFill/>
              <a:prstDash val="solid"/>
              <a:miter/>
            </a:ln>
          </p:spPr>
          <p:txBody>
            <a:bodyPr rtlCol="0" anchor="ctr"/>
            <a:lstStyle/>
            <a:p>
              <a:endParaRPr lang="en-US"/>
            </a:p>
          </p:txBody>
        </p:sp>
        <p:sp>
          <p:nvSpPr>
            <p:cNvPr id="2974" name="Freeform: Shape 2973">
              <a:extLst>
                <a:ext uri="{FF2B5EF4-FFF2-40B4-BE49-F238E27FC236}">
                  <a16:creationId xmlns:a16="http://schemas.microsoft.com/office/drawing/2014/main" id="{8244135C-965C-46EA-8052-DD183AD79060}"/>
                </a:ext>
              </a:extLst>
            </p:cNvPr>
            <p:cNvSpPr/>
            <p:nvPr/>
          </p:nvSpPr>
          <p:spPr>
            <a:xfrm>
              <a:off x="22839" y="436591"/>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29" y="305699"/>
                  </a:lnTo>
                  <a:close/>
                </a:path>
              </a:pathLst>
            </a:custGeom>
            <a:grpFill/>
            <a:ln w="11442" cap="flat">
              <a:noFill/>
              <a:prstDash val="solid"/>
              <a:miter/>
            </a:ln>
          </p:spPr>
          <p:txBody>
            <a:bodyPr rtlCol="0" anchor="ctr"/>
            <a:lstStyle/>
            <a:p>
              <a:endParaRPr lang="en-US"/>
            </a:p>
          </p:txBody>
        </p:sp>
        <p:sp>
          <p:nvSpPr>
            <p:cNvPr id="2975" name="Freeform: Shape 2974">
              <a:extLst>
                <a:ext uri="{FF2B5EF4-FFF2-40B4-BE49-F238E27FC236}">
                  <a16:creationId xmlns:a16="http://schemas.microsoft.com/office/drawing/2014/main" id="{C34BB5FD-3646-4A1B-8EC2-31658A25419D}"/>
                </a:ext>
              </a:extLst>
            </p:cNvPr>
            <p:cNvSpPr/>
            <p:nvPr/>
          </p:nvSpPr>
          <p:spPr>
            <a:xfrm>
              <a:off x="-198134"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sp>
          <p:nvSpPr>
            <p:cNvPr id="2976" name="Freeform: Shape 2975">
              <a:extLst>
                <a:ext uri="{FF2B5EF4-FFF2-40B4-BE49-F238E27FC236}">
                  <a16:creationId xmlns:a16="http://schemas.microsoft.com/office/drawing/2014/main" id="{B1BE97F4-1AD6-4B42-B6D1-8517557EE35A}"/>
                </a:ext>
              </a:extLst>
            </p:cNvPr>
            <p:cNvSpPr/>
            <p:nvPr/>
          </p:nvSpPr>
          <p:spPr>
            <a:xfrm>
              <a:off x="-419107"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sp>
          <p:nvSpPr>
            <p:cNvPr id="2977" name="Freeform: Shape 2976">
              <a:extLst>
                <a:ext uri="{FF2B5EF4-FFF2-40B4-BE49-F238E27FC236}">
                  <a16:creationId xmlns:a16="http://schemas.microsoft.com/office/drawing/2014/main" id="{BA3E11EE-5E04-44DB-83E4-17FD623CDA11}"/>
                </a:ext>
              </a:extLst>
            </p:cNvPr>
            <p:cNvSpPr/>
            <p:nvPr/>
          </p:nvSpPr>
          <p:spPr>
            <a:xfrm>
              <a:off x="-640081"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a:p>
          </p:txBody>
        </p:sp>
      </p:grpSp>
    </p:spTree>
    <p:extLst>
      <p:ext uri="{BB962C8B-B14F-4D97-AF65-F5344CB8AC3E}">
        <p14:creationId xmlns:p14="http://schemas.microsoft.com/office/powerpoint/2010/main" val="21564935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Header (1)">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81C1F0E6-CEA3-4C5D-9864-C1FBB65D7501}"/>
              </a:ext>
            </a:extLst>
          </p:cNvPr>
          <p:cNvSpPr/>
          <p:nvPr userDrawn="1"/>
        </p:nvSpPr>
        <p:spPr>
          <a:xfrm flipH="1">
            <a:off x="0" y="0"/>
            <a:ext cx="12192000" cy="6858000"/>
          </a:xfrm>
          <a:prstGeom prst="rect">
            <a:avLst/>
          </a:prstGeom>
          <a:solidFill>
            <a:srgbClr val="FF14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endParaRPr lang="en-US" dirty="0"/>
          </a:p>
        </p:txBody>
      </p:sp>
      <p:sp>
        <p:nvSpPr>
          <p:cNvPr id="873" name="Text Placeholder 3">
            <a:extLst>
              <a:ext uri="{FF2B5EF4-FFF2-40B4-BE49-F238E27FC236}">
                <a16:creationId xmlns:a16="http://schemas.microsoft.com/office/drawing/2014/main" id="{B1CC887B-6D04-4B63-A8E3-4850E1D52B26}"/>
              </a:ext>
            </a:extLst>
          </p:cNvPr>
          <p:cNvSpPr>
            <a:spLocks noGrp="1"/>
          </p:cNvSpPr>
          <p:nvPr>
            <p:ph type="body" sz="half" idx="2" hasCustomPrompt="1"/>
          </p:nvPr>
        </p:nvSpPr>
        <p:spPr>
          <a:xfrm flipH="1">
            <a:off x="4072015" y="5973742"/>
            <a:ext cx="7624685" cy="303555"/>
          </a:xfrm>
        </p:spPr>
        <p:txBody>
          <a:bodyPr>
            <a:noAutofit/>
          </a:bodyPr>
          <a:lstStyle>
            <a:lvl1pPr marL="0" indent="0" algn="r" rtl="1">
              <a:buNone/>
              <a:defRPr lang="ar-JO" sz="2000" b="0" i="0" smtClean="0">
                <a:solidFill>
                  <a:srgbClr val="59C2AF"/>
                </a:solidFill>
                <a:effectLst/>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ar-JO" b="0" i="0" dirty="0">
                <a:effectLst/>
                <a:latin typeface="Menlo"/>
              </a:rPr>
              <a:t>انقر هنا لإضافة نص</a:t>
            </a:r>
          </a:p>
        </p:txBody>
      </p:sp>
      <p:sp>
        <p:nvSpPr>
          <p:cNvPr id="874" name="Title 1">
            <a:extLst>
              <a:ext uri="{FF2B5EF4-FFF2-40B4-BE49-F238E27FC236}">
                <a16:creationId xmlns:a16="http://schemas.microsoft.com/office/drawing/2014/main" id="{3FDD2885-5EB5-4775-A97D-4B80EC9BCE1F}"/>
              </a:ext>
            </a:extLst>
          </p:cNvPr>
          <p:cNvSpPr>
            <a:spLocks noGrp="1"/>
          </p:cNvSpPr>
          <p:nvPr>
            <p:ph type="title" hasCustomPrompt="1"/>
          </p:nvPr>
        </p:nvSpPr>
        <p:spPr>
          <a:xfrm flipH="1">
            <a:off x="6210300" y="3326509"/>
            <a:ext cx="5486400" cy="2458109"/>
          </a:xfrm>
        </p:spPr>
        <p:txBody>
          <a:bodyPr anchor="b">
            <a:normAutofit/>
          </a:bodyPr>
          <a:lstStyle>
            <a:lvl1pPr algn="r" rtl="1">
              <a:lnSpc>
                <a:spcPct val="100000"/>
              </a:lnSpc>
              <a:defRPr lang="en-US" sz="6000" i="1" kern="1200" dirty="0">
                <a:solidFill>
                  <a:schemeClr val="bg1"/>
                </a:solidFill>
                <a:latin typeface="Calibri" panose="020F0502020204030204" pitchFamily="34" charset="0"/>
                <a:ea typeface="+mj-ea"/>
                <a:cs typeface="Calibri" panose="020F0502020204030204" pitchFamily="34" charset="0"/>
              </a:defRPr>
            </a:lvl1pPr>
          </a:lstStyle>
          <a:p>
            <a:r>
              <a:rPr lang="ar-JO" b="0" i="0" dirty="0">
                <a:effectLst/>
                <a:latin typeface="Menlo"/>
              </a:rPr>
              <a:t>انقر لإضافة عنوان</a:t>
            </a:r>
            <a:endParaRPr lang="en-US" dirty="0"/>
          </a:p>
        </p:txBody>
      </p:sp>
      <p:grpSp>
        <p:nvGrpSpPr>
          <p:cNvPr id="12" name="Group 11">
            <a:extLst>
              <a:ext uri="{FF2B5EF4-FFF2-40B4-BE49-F238E27FC236}">
                <a16:creationId xmlns:a16="http://schemas.microsoft.com/office/drawing/2014/main" id="{AC964D60-8FBC-4B7B-8561-B1F9D6E803F7}"/>
              </a:ext>
            </a:extLst>
          </p:cNvPr>
          <p:cNvGrpSpPr/>
          <p:nvPr userDrawn="1"/>
        </p:nvGrpSpPr>
        <p:grpSpPr>
          <a:xfrm flipH="1">
            <a:off x="906160" y="-2132329"/>
            <a:ext cx="7872992" cy="6396827"/>
            <a:chOff x="-1695093" y="-1694912"/>
            <a:chExt cx="3800698" cy="3088077"/>
          </a:xfrm>
        </p:grpSpPr>
        <p:sp>
          <p:nvSpPr>
            <p:cNvPr id="13" name="Freeform: Shape 12">
              <a:extLst>
                <a:ext uri="{FF2B5EF4-FFF2-40B4-BE49-F238E27FC236}">
                  <a16:creationId xmlns:a16="http://schemas.microsoft.com/office/drawing/2014/main" id="{652A8F70-D616-4BD2-B8DA-7A7F9F950CA9}"/>
                </a:ext>
              </a:extLst>
            </p:cNvPr>
            <p:cNvSpPr/>
            <p:nvPr userDrawn="1"/>
          </p:nvSpPr>
          <p:spPr>
            <a:xfrm>
              <a:off x="-1489837" y="-1694912"/>
              <a:ext cx="3158692" cy="2249657"/>
            </a:xfrm>
            <a:custGeom>
              <a:avLst/>
              <a:gdLst>
                <a:gd name="connsiteX0" fmla="*/ 909643 w 3158692"/>
                <a:gd name="connsiteY0" fmla="*/ 0 h 2249657"/>
                <a:gd name="connsiteX1" fmla="*/ 0 w 3158692"/>
                <a:gd name="connsiteY1" fmla="*/ 0 h 2249657"/>
                <a:gd name="connsiteX2" fmla="*/ 2250720 w 3158692"/>
                <a:gd name="connsiteY2" fmla="*/ 2249657 h 2249657"/>
                <a:gd name="connsiteX3" fmla="*/ 3158692 w 3158692"/>
                <a:gd name="connsiteY3" fmla="*/ 2249050 h 2249657"/>
              </a:gdLst>
              <a:ahLst/>
              <a:cxnLst>
                <a:cxn ang="0">
                  <a:pos x="connsiteX0" y="connsiteY0"/>
                </a:cxn>
                <a:cxn ang="0">
                  <a:pos x="connsiteX1" y="connsiteY1"/>
                </a:cxn>
                <a:cxn ang="0">
                  <a:pos x="connsiteX2" y="connsiteY2"/>
                </a:cxn>
                <a:cxn ang="0">
                  <a:pos x="connsiteX3" y="connsiteY3"/>
                </a:cxn>
              </a:cxnLst>
              <a:rect l="l" t="t" r="r" b="b"/>
              <a:pathLst>
                <a:path w="3158692" h="2249657">
                  <a:moveTo>
                    <a:pt x="909643" y="0"/>
                  </a:moveTo>
                  <a:lnTo>
                    <a:pt x="0" y="0"/>
                  </a:lnTo>
                  <a:lnTo>
                    <a:pt x="2250720" y="2249657"/>
                  </a:lnTo>
                  <a:lnTo>
                    <a:pt x="3158692" y="2249050"/>
                  </a:lnTo>
                  <a:close/>
                </a:path>
              </a:pathLst>
            </a:custGeom>
            <a:solidFill>
              <a:srgbClr val="F2C6D4"/>
            </a:solidFill>
            <a:ln w="15178" cap="flat">
              <a:noFill/>
              <a:prstDash val="solid"/>
              <a:miter/>
            </a:ln>
          </p:spPr>
          <p:txBody>
            <a:bodyPr rtlCol="0" anchor="ctr"/>
            <a:lstStyle/>
            <a:p>
              <a:pPr algn="r" rtl="1"/>
              <a:endParaRPr lang="en-US" dirty="0"/>
            </a:p>
          </p:txBody>
        </p:sp>
        <p:sp>
          <p:nvSpPr>
            <p:cNvPr id="15" name="Freeform: Shape 14">
              <a:extLst>
                <a:ext uri="{FF2B5EF4-FFF2-40B4-BE49-F238E27FC236}">
                  <a16:creationId xmlns:a16="http://schemas.microsoft.com/office/drawing/2014/main" id="{32AEB91C-75AB-4153-BF6A-D0D96F887C4D}"/>
                </a:ext>
              </a:extLst>
            </p:cNvPr>
            <p:cNvSpPr/>
            <p:nvPr userDrawn="1"/>
          </p:nvSpPr>
          <p:spPr>
            <a:xfrm>
              <a:off x="-1695093" y="-853227"/>
              <a:ext cx="2565374" cy="1827182"/>
            </a:xfrm>
            <a:custGeom>
              <a:avLst/>
              <a:gdLst>
                <a:gd name="connsiteX0" fmla="*/ 738800 w 2565374"/>
                <a:gd name="connsiteY0" fmla="*/ 0 h 1827182"/>
                <a:gd name="connsiteX1" fmla="*/ 0 w 2565374"/>
                <a:gd name="connsiteY1" fmla="*/ 0 h 1827182"/>
                <a:gd name="connsiteX2" fmla="*/ 1827941 w 2565374"/>
                <a:gd name="connsiteY2" fmla="*/ 1827182 h 1827182"/>
                <a:gd name="connsiteX3" fmla="*/ 2565375 w 2565374"/>
                <a:gd name="connsiteY3" fmla="*/ 1826727 h 1827182"/>
              </a:gdLst>
              <a:ahLst/>
              <a:cxnLst>
                <a:cxn ang="0">
                  <a:pos x="connsiteX0" y="connsiteY0"/>
                </a:cxn>
                <a:cxn ang="0">
                  <a:pos x="connsiteX1" y="connsiteY1"/>
                </a:cxn>
                <a:cxn ang="0">
                  <a:pos x="connsiteX2" y="connsiteY2"/>
                </a:cxn>
                <a:cxn ang="0">
                  <a:pos x="connsiteX3" y="connsiteY3"/>
                </a:cxn>
              </a:cxnLst>
              <a:rect l="l" t="t" r="r" b="b"/>
              <a:pathLst>
                <a:path w="2565374" h="1827182">
                  <a:moveTo>
                    <a:pt x="738800" y="0"/>
                  </a:moveTo>
                  <a:lnTo>
                    <a:pt x="0" y="0"/>
                  </a:lnTo>
                  <a:lnTo>
                    <a:pt x="1827941" y="1827182"/>
                  </a:lnTo>
                  <a:lnTo>
                    <a:pt x="2565375" y="1826727"/>
                  </a:lnTo>
                  <a:close/>
                </a:path>
              </a:pathLst>
            </a:custGeom>
            <a:solidFill>
              <a:srgbClr val="59C2AF"/>
            </a:solidFill>
            <a:ln w="15178" cap="flat">
              <a:noFill/>
              <a:prstDash val="solid"/>
              <a:miter/>
            </a:ln>
          </p:spPr>
          <p:txBody>
            <a:bodyPr rtlCol="0" anchor="ctr"/>
            <a:lstStyle/>
            <a:p>
              <a:pPr algn="r" rtl="1"/>
              <a:endParaRPr lang="en-US" dirty="0"/>
            </a:p>
          </p:txBody>
        </p:sp>
        <p:sp>
          <p:nvSpPr>
            <p:cNvPr id="16" name="Freeform: Shape 15">
              <a:extLst>
                <a:ext uri="{FF2B5EF4-FFF2-40B4-BE49-F238E27FC236}">
                  <a16:creationId xmlns:a16="http://schemas.microsoft.com/office/drawing/2014/main" id="{247B4332-3B2F-4AC3-8BE2-568985BCC465}"/>
                </a:ext>
              </a:extLst>
            </p:cNvPr>
            <p:cNvSpPr/>
            <p:nvPr userDrawn="1"/>
          </p:nvSpPr>
          <p:spPr>
            <a:xfrm>
              <a:off x="-1015122" y="-829461"/>
              <a:ext cx="3120727" cy="2222626"/>
            </a:xfrm>
            <a:custGeom>
              <a:avLst/>
              <a:gdLst>
                <a:gd name="connsiteX0" fmla="*/ 898557 w 3120727"/>
                <a:gd name="connsiteY0" fmla="*/ 0 h 2222626"/>
                <a:gd name="connsiteX1" fmla="*/ 0 w 3120727"/>
                <a:gd name="connsiteY1" fmla="*/ 0 h 2222626"/>
                <a:gd name="connsiteX2" fmla="*/ 2223537 w 3120727"/>
                <a:gd name="connsiteY2" fmla="*/ 2222626 h 2222626"/>
                <a:gd name="connsiteX3" fmla="*/ 3120728 w 3120727"/>
                <a:gd name="connsiteY3" fmla="*/ 2222019 h 2222626"/>
              </a:gdLst>
              <a:ahLst/>
              <a:cxnLst>
                <a:cxn ang="0">
                  <a:pos x="connsiteX0" y="connsiteY0"/>
                </a:cxn>
                <a:cxn ang="0">
                  <a:pos x="connsiteX1" y="connsiteY1"/>
                </a:cxn>
                <a:cxn ang="0">
                  <a:pos x="connsiteX2" y="connsiteY2"/>
                </a:cxn>
                <a:cxn ang="0">
                  <a:pos x="connsiteX3" y="connsiteY3"/>
                </a:cxn>
              </a:cxnLst>
              <a:rect l="l" t="t" r="r" b="b"/>
              <a:pathLst>
                <a:path w="3120727" h="2222626">
                  <a:moveTo>
                    <a:pt x="898557" y="0"/>
                  </a:moveTo>
                  <a:lnTo>
                    <a:pt x="0" y="0"/>
                  </a:lnTo>
                  <a:lnTo>
                    <a:pt x="2223537" y="2222626"/>
                  </a:lnTo>
                  <a:lnTo>
                    <a:pt x="3120728" y="2222019"/>
                  </a:lnTo>
                  <a:close/>
                </a:path>
              </a:pathLst>
            </a:custGeom>
            <a:solidFill>
              <a:srgbClr val="0A816F"/>
            </a:solidFill>
            <a:ln w="15178" cap="flat">
              <a:noFill/>
              <a:prstDash val="solid"/>
              <a:miter/>
            </a:ln>
          </p:spPr>
          <p:txBody>
            <a:bodyPr rtlCol="0" anchor="ctr"/>
            <a:lstStyle/>
            <a:p>
              <a:pPr algn="r" rtl="1"/>
              <a:endParaRPr lang="en-US"/>
            </a:p>
          </p:txBody>
        </p:sp>
      </p:grpSp>
      <p:grpSp>
        <p:nvGrpSpPr>
          <p:cNvPr id="17" name="Group 16">
            <a:extLst>
              <a:ext uri="{FF2B5EF4-FFF2-40B4-BE49-F238E27FC236}">
                <a16:creationId xmlns:a16="http://schemas.microsoft.com/office/drawing/2014/main" id="{819DBB22-143F-4E42-A5FE-A8DB0954F211}"/>
              </a:ext>
            </a:extLst>
          </p:cNvPr>
          <p:cNvGrpSpPr/>
          <p:nvPr userDrawn="1"/>
        </p:nvGrpSpPr>
        <p:grpSpPr>
          <a:xfrm flipH="1">
            <a:off x="-2761008" y="4713932"/>
            <a:ext cx="6938782" cy="4416956"/>
            <a:chOff x="10355857" y="5801035"/>
            <a:chExt cx="3203562" cy="2039261"/>
          </a:xfrm>
        </p:grpSpPr>
        <p:sp>
          <p:nvSpPr>
            <p:cNvPr id="18" name="Freeform: Shape 17">
              <a:extLst>
                <a:ext uri="{FF2B5EF4-FFF2-40B4-BE49-F238E27FC236}">
                  <a16:creationId xmlns:a16="http://schemas.microsoft.com/office/drawing/2014/main" id="{1FB1394F-CD56-4E26-88DA-C8FF60EA2C79}"/>
                </a:ext>
              </a:extLst>
            </p:cNvPr>
            <p:cNvSpPr/>
            <p:nvPr userDrawn="1"/>
          </p:nvSpPr>
          <p:spPr>
            <a:xfrm>
              <a:off x="11139868" y="6117045"/>
              <a:ext cx="2419551" cy="1723251"/>
            </a:xfrm>
            <a:custGeom>
              <a:avLst/>
              <a:gdLst>
                <a:gd name="connsiteX0" fmla="*/ 696762 w 2419551"/>
                <a:gd name="connsiteY0" fmla="*/ 0 h 1723251"/>
                <a:gd name="connsiteX1" fmla="*/ 0 w 2419551"/>
                <a:gd name="connsiteY1" fmla="*/ 0 h 1723251"/>
                <a:gd name="connsiteX2" fmla="*/ 1724023 w 2419551"/>
                <a:gd name="connsiteY2" fmla="*/ 1723252 h 1723251"/>
                <a:gd name="connsiteX3" fmla="*/ 2419551 w 2419551"/>
                <a:gd name="connsiteY3" fmla="*/ 1722789 h 1723251"/>
              </a:gdLst>
              <a:ahLst/>
              <a:cxnLst>
                <a:cxn ang="0">
                  <a:pos x="connsiteX0" y="connsiteY0"/>
                </a:cxn>
                <a:cxn ang="0">
                  <a:pos x="connsiteX1" y="connsiteY1"/>
                </a:cxn>
                <a:cxn ang="0">
                  <a:pos x="connsiteX2" y="connsiteY2"/>
                </a:cxn>
                <a:cxn ang="0">
                  <a:pos x="connsiteX3" y="connsiteY3"/>
                </a:cxn>
              </a:cxnLst>
              <a:rect l="l" t="t" r="r" b="b"/>
              <a:pathLst>
                <a:path w="2419551" h="1723251">
                  <a:moveTo>
                    <a:pt x="696762" y="0"/>
                  </a:moveTo>
                  <a:lnTo>
                    <a:pt x="0" y="0"/>
                  </a:lnTo>
                  <a:lnTo>
                    <a:pt x="1724023" y="1723252"/>
                  </a:lnTo>
                  <a:lnTo>
                    <a:pt x="2419551" y="1722789"/>
                  </a:lnTo>
                  <a:close/>
                </a:path>
              </a:pathLst>
            </a:custGeom>
            <a:solidFill>
              <a:schemeClr val="bg1">
                <a:lumMod val="95000"/>
              </a:schemeClr>
            </a:solidFill>
            <a:ln w="15407" cap="flat">
              <a:noFill/>
              <a:prstDash val="solid"/>
              <a:miter/>
            </a:ln>
          </p:spPr>
          <p:txBody>
            <a:bodyPr rtlCol="0" anchor="ctr"/>
            <a:lstStyle/>
            <a:p>
              <a:pPr algn="r" rtl="1"/>
              <a:endParaRPr lang="en-US"/>
            </a:p>
          </p:txBody>
        </p:sp>
        <p:sp>
          <p:nvSpPr>
            <p:cNvPr id="19" name="Freeform: Shape 18">
              <a:extLst>
                <a:ext uri="{FF2B5EF4-FFF2-40B4-BE49-F238E27FC236}">
                  <a16:creationId xmlns:a16="http://schemas.microsoft.com/office/drawing/2014/main" id="{7E229FF8-FA9D-46CC-8885-6395D7E02956}"/>
                </a:ext>
              </a:extLst>
            </p:cNvPr>
            <p:cNvSpPr/>
            <p:nvPr userDrawn="1"/>
          </p:nvSpPr>
          <p:spPr>
            <a:xfrm>
              <a:off x="10355857" y="5801035"/>
              <a:ext cx="1989161" cy="1416645"/>
            </a:xfrm>
            <a:custGeom>
              <a:avLst/>
              <a:gdLst>
                <a:gd name="connsiteX0" fmla="*/ 572825 w 1989161"/>
                <a:gd name="connsiteY0" fmla="*/ 0 h 1416645"/>
                <a:gd name="connsiteX1" fmla="*/ 0 w 1989161"/>
                <a:gd name="connsiteY1" fmla="*/ 0 h 1416645"/>
                <a:gd name="connsiteX2" fmla="*/ 1417263 w 1989161"/>
                <a:gd name="connsiteY2" fmla="*/ 1416646 h 1416645"/>
                <a:gd name="connsiteX3" fmla="*/ 1989162 w 1989161"/>
                <a:gd name="connsiteY3" fmla="*/ 1416183 h 1416645"/>
              </a:gdLst>
              <a:ahLst/>
              <a:cxnLst>
                <a:cxn ang="0">
                  <a:pos x="connsiteX0" y="connsiteY0"/>
                </a:cxn>
                <a:cxn ang="0">
                  <a:pos x="connsiteX1" y="connsiteY1"/>
                </a:cxn>
                <a:cxn ang="0">
                  <a:pos x="connsiteX2" y="connsiteY2"/>
                </a:cxn>
                <a:cxn ang="0">
                  <a:pos x="connsiteX3" y="connsiteY3"/>
                </a:cxn>
              </a:cxnLst>
              <a:rect l="l" t="t" r="r" b="b"/>
              <a:pathLst>
                <a:path w="1989161" h="1416645">
                  <a:moveTo>
                    <a:pt x="572825" y="0"/>
                  </a:moveTo>
                  <a:lnTo>
                    <a:pt x="0" y="0"/>
                  </a:lnTo>
                  <a:lnTo>
                    <a:pt x="1417263" y="1416646"/>
                  </a:lnTo>
                  <a:lnTo>
                    <a:pt x="1989162" y="1416183"/>
                  </a:lnTo>
                  <a:close/>
                </a:path>
              </a:pathLst>
            </a:custGeom>
            <a:solidFill>
              <a:srgbClr val="ECA9BE"/>
            </a:solidFill>
            <a:ln w="15407" cap="flat">
              <a:noFill/>
              <a:prstDash val="solid"/>
              <a:miter/>
            </a:ln>
          </p:spPr>
          <p:txBody>
            <a:bodyPr rtlCol="0" anchor="ctr"/>
            <a:lstStyle/>
            <a:p>
              <a:pPr algn="r" rtl="1"/>
              <a:endParaRPr lang="en-US" dirty="0"/>
            </a:p>
          </p:txBody>
        </p:sp>
      </p:grpSp>
    </p:spTree>
    <p:extLst>
      <p:ext uri="{BB962C8B-B14F-4D97-AF65-F5344CB8AC3E}">
        <p14:creationId xmlns:p14="http://schemas.microsoft.com/office/powerpoint/2010/main" val="23447124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2)">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81C1F0E6-CEA3-4C5D-9864-C1FBB65D7501}"/>
              </a:ext>
            </a:extLst>
          </p:cNvPr>
          <p:cNvSpPr/>
          <p:nvPr userDrawn="1"/>
        </p:nvSpPr>
        <p:spPr>
          <a:xfrm flipH="1">
            <a:off x="0" y="0"/>
            <a:ext cx="12192000" cy="6858000"/>
          </a:xfrm>
          <a:prstGeom prst="rect">
            <a:avLst/>
          </a:prstGeom>
          <a:solidFill>
            <a:srgbClr val="E0E0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endParaRPr lang="en-US" dirty="0">
              <a:latin typeface="Calibri" panose="020F0502020204030204" pitchFamily="34" charset="0"/>
              <a:cs typeface="Calibri" panose="020F0502020204030204" pitchFamily="34" charset="0"/>
            </a:endParaRPr>
          </a:p>
        </p:txBody>
      </p:sp>
      <p:grpSp>
        <p:nvGrpSpPr>
          <p:cNvPr id="883" name="Group 882">
            <a:extLst>
              <a:ext uri="{FF2B5EF4-FFF2-40B4-BE49-F238E27FC236}">
                <a16:creationId xmlns:a16="http://schemas.microsoft.com/office/drawing/2014/main" id="{FBDEEFDA-33AE-4667-BD27-275328B33DE4}"/>
              </a:ext>
            </a:extLst>
          </p:cNvPr>
          <p:cNvGrpSpPr/>
          <p:nvPr userDrawn="1"/>
        </p:nvGrpSpPr>
        <p:grpSpPr>
          <a:xfrm flipH="1">
            <a:off x="906160" y="-2132329"/>
            <a:ext cx="7872992" cy="6396827"/>
            <a:chOff x="-1695093" y="-1694912"/>
            <a:chExt cx="3800698" cy="3088077"/>
          </a:xfrm>
        </p:grpSpPr>
        <p:sp>
          <p:nvSpPr>
            <p:cNvPr id="880" name="Freeform: Shape 879">
              <a:extLst>
                <a:ext uri="{FF2B5EF4-FFF2-40B4-BE49-F238E27FC236}">
                  <a16:creationId xmlns:a16="http://schemas.microsoft.com/office/drawing/2014/main" id="{A33B86DA-ACEE-46E4-909B-E829AE79F1F0}"/>
                </a:ext>
              </a:extLst>
            </p:cNvPr>
            <p:cNvSpPr/>
            <p:nvPr userDrawn="1"/>
          </p:nvSpPr>
          <p:spPr>
            <a:xfrm>
              <a:off x="-1489837" y="-1694912"/>
              <a:ext cx="3158692" cy="2249657"/>
            </a:xfrm>
            <a:custGeom>
              <a:avLst/>
              <a:gdLst>
                <a:gd name="connsiteX0" fmla="*/ 909643 w 3158692"/>
                <a:gd name="connsiteY0" fmla="*/ 0 h 2249657"/>
                <a:gd name="connsiteX1" fmla="*/ 0 w 3158692"/>
                <a:gd name="connsiteY1" fmla="*/ 0 h 2249657"/>
                <a:gd name="connsiteX2" fmla="*/ 2250720 w 3158692"/>
                <a:gd name="connsiteY2" fmla="*/ 2249657 h 2249657"/>
                <a:gd name="connsiteX3" fmla="*/ 3158692 w 3158692"/>
                <a:gd name="connsiteY3" fmla="*/ 2249050 h 2249657"/>
              </a:gdLst>
              <a:ahLst/>
              <a:cxnLst>
                <a:cxn ang="0">
                  <a:pos x="connsiteX0" y="connsiteY0"/>
                </a:cxn>
                <a:cxn ang="0">
                  <a:pos x="connsiteX1" y="connsiteY1"/>
                </a:cxn>
                <a:cxn ang="0">
                  <a:pos x="connsiteX2" y="connsiteY2"/>
                </a:cxn>
                <a:cxn ang="0">
                  <a:pos x="connsiteX3" y="connsiteY3"/>
                </a:cxn>
              </a:cxnLst>
              <a:rect l="l" t="t" r="r" b="b"/>
              <a:pathLst>
                <a:path w="3158692" h="2249657">
                  <a:moveTo>
                    <a:pt x="909643" y="0"/>
                  </a:moveTo>
                  <a:lnTo>
                    <a:pt x="0" y="0"/>
                  </a:lnTo>
                  <a:lnTo>
                    <a:pt x="2250720" y="2249657"/>
                  </a:lnTo>
                  <a:lnTo>
                    <a:pt x="3158692" y="2249050"/>
                  </a:lnTo>
                  <a:close/>
                </a:path>
              </a:pathLst>
            </a:custGeom>
            <a:solidFill>
              <a:srgbClr val="F2C6D4"/>
            </a:solidFill>
            <a:ln w="15178" cap="flat">
              <a:noFill/>
              <a:prstDash val="solid"/>
              <a:miter/>
            </a:ln>
          </p:spPr>
          <p:txBody>
            <a:bodyPr rtlCol="0" anchor="ctr"/>
            <a:lstStyle/>
            <a:p>
              <a:pPr algn="r" rtl="1"/>
              <a:endParaRPr lang="en-US" dirty="0">
                <a:latin typeface="Calibri" panose="020F0502020204030204" pitchFamily="34" charset="0"/>
                <a:cs typeface="Calibri" panose="020F0502020204030204" pitchFamily="34" charset="0"/>
              </a:endParaRPr>
            </a:p>
          </p:txBody>
        </p:sp>
        <p:sp>
          <p:nvSpPr>
            <p:cNvPr id="882" name="Freeform: Shape 881">
              <a:extLst>
                <a:ext uri="{FF2B5EF4-FFF2-40B4-BE49-F238E27FC236}">
                  <a16:creationId xmlns:a16="http://schemas.microsoft.com/office/drawing/2014/main" id="{4D3626FF-31CC-4828-8366-AD466D771390}"/>
                </a:ext>
              </a:extLst>
            </p:cNvPr>
            <p:cNvSpPr/>
            <p:nvPr userDrawn="1"/>
          </p:nvSpPr>
          <p:spPr>
            <a:xfrm>
              <a:off x="-1695093" y="-853227"/>
              <a:ext cx="2565374" cy="1827182"/>
            </a:xfrm>
            <a:custGeom>
              <a:avLst/>
              <a:gdLst>
                <a:gd name="connsiteX0" fmla="*/ 738800 w 2565374"/>
                <a:gd name="connsiteY0" fmla="*/ 0 h 1827182"/>
                <a:gd name="connsiteX1" fmla="*/ 0 w 2565374"/>
                <a:gd name="connsiteY1" fmla="*/ 0 h 1827182"/>
                <a:gd name="connsiteX2" fmla="*/ 1827941 w 2565374"/>
                <a:gd name="connsiteY2" fmla="*/ 1827182 h 1827182"/>
                <a:gd name="connsiteX3" fmla="*/ 2565375 w 2565374"/>
                <a:gd name="connsiteY3" fmla="*/ 1826727 h 1827182"/>
              </a:gdLst>
              <a:ahLst/>
              <a:cxnLst>
                <a:cxn ang="0">
                  <a:pos x="connsiteX0" y="connsiteY0"/>
                </a:cxn>
                <a:cxn ang="0">
                  <a:pos x="connsiteX1" y="connsiteY1"/>
                </a:cxn>
                <a:cxn ang="0">
                  <a:pos x="connsiteX2" y="connsiteY2"/>
                </a:cxn>
                <a:cxn ang="0">
                  <a:pos x="connsiteX3" y="connsiteY3"/>
                </a:cxn>
              </a:cxnLst>
              <a:rect l="l" t="t" r="r" b="b"/>
              <a:pathLst>
                <a:path w="2565374" h="1827182">
                  <a:moveTo>
                    <a:pt x="738800" y="0"/>
                  </a:moveTo>
                  <a:lnTo>
                    <a:pt x="0" y="0"/>
                  </a:lnTo>
                  <a:lnTo>
                    <a:pt x="1827941" y="1827182"/>
                  </a:lnTo>
                  <a:lnTo>
                    <a:pt x="2565375" y="1826727"/>
                  </a:lnTo>
                  <a:close/>
                </a:path>
              </a:pathLst>
            </a:custGeom>
            <a:solidFill>
              <a:srgbClr val="59C2AF"/>
            </a:solidFill>
            <a:ln w="15178" cap="flat">
              <a:noFill/>
              <a:prstDash val="solid"/>
              <a:miter/>
            </a:ln>
          </p:spPr>
          <p:txBody>
            <a:bodyPr rtlCol="0" anchor="ctr"/>
            <a:lstStyle/>
            <a:p>
              <a:pPr algn="r" rtl="1"/>
              <a:endParaRPr lang="en-US" dirty="0">
                <a:latin typeface="Calibri" panose="020F0502020204030204" pitchFamily="34" charset="0"/>
                <a:cs typeface="Calibri" panose="020F0502020204030204" pitchFamily="34" charset="0"/>
              </a:endParaRPr>
            </a:p>
          </p:txBody>
        </p:sp>
        <p:sp>
          <p:nvSpPr>
            <p:cNvPr id="881" name="Freeform: Shape 880">
              <a:extLst>
                <a:ext uri="{FF2B5EF4-FFF2-40B4-BE49-F238E27FC236}">
                  <a16:creationId xmlns:a16="http://schemas.microsoft.com/office/drawing/2014/main" id="{3168FB89-DE69-4AB3-8A77-1492C5C0200A}"/>
                </a:ext>
              </a:extLst>
            </p:cNvPr>
            <p:cNvSpPr/>
            <p:nvPr userDrawn="1"/>
          </p:nvSpPr>
          <p:spPr>
            <a:xfrm>
              <a:off x="-1015122" y="-829461"/>
              <a:ext cx="3120727" cy="2222626"/>
            </a:xfrm>
            <a:custGeom>
              <a:avLst/>
              <a:gdLst>
                <a:gd name="connsiteX0" fmla="*/ 898557 w 3120727"/>
                <a:gd name="connsiteY0" fmla="*/ 0 h 2222626"/>
                <a:gd name="connsiteX1" fmla="*/ 0 w 3120727"/>
                <a:gd name="connsiteY1" fmla="*/ 0 h 2222626"/>
                <a:gd name="connsiteX2" fmla="*/ 2223537 w 3120727"/>
                <a:gd name="connsiteY2" fmla="*/ 2222626 h 2222626"/>
                <a:gd name="connsiteX3" fmla="*/ 3120728 w 3120727"/>
                <a:gd name="connsiteY3" fmla="*/ 2222019 h 2222626"/>
              </a:gdLst>
              <a:ahLst/>
              <a:cxnLst>
                <a:cxn ang="0">
                  <a:pos x="connsiteX0" y="connsiteY0"/>
                </a:cxn>
                <a:cxn ang="0">
                  <a:pos x="connsiteX1" y="connsiteY1"/>
                </a:cxn>
                <a:cxn ang="0">
                  <a:pos x="connsiteX2" y="connsiteY2"/>
                </a:cxn>
                <a:cxn ang="0">
                  <a:pos x="connsiteX3" y="connsiteY3"/>
                </a:cxn>
              </a:cxnLst>
              <a:rect l="l" t="t" r="r" b="b"/>
              <a:pathLst>
                <a:path w="3120727" h="2222626">
                  <a:moveTo>
                    <a:pt x="898557" y="0"/>
                  </a:moveTo>
                  <a:lnTo>
                    <a:pt x="0" y="0"/>
                  </a:lnTo>
                  <a:lnTo>
                    <a:pt x="2223537" y="2222626"/>
                  </a:lnTo>
                  <a:lnTo>
                    <a:pt x="3120728" y="2222019"/>
                  </a:lnTo>
                  <a:close/>
                </a:path>
              </a:pathLst>
            </a:custGeom>
            <a:solidFill>
              <a:srgbClr val="0A816F"/>
            </a:solidFill>
            <a:ln w="15178" cap="flat">
              <a:noFill/>
              <a:prstDash val="solid"/>
              <a:miter/>
            </a:ln>
          </p:spPr>
          <p:txBody>
            <a:bodyPr rtlCol="0" anchor="ctr"/>
            <a:lstStyle/>
            <a:p>
              <a:pPr algn="r" rtl="1"/>
              <a:endParaRPr lang="en-US">
                <a:latin typeface="Calibri" panose="020F0502020204030204" pitchFamily="34" charset="0"/>
                <a:cs typeface="Calibri" panose="020F0502020204030204" pitchFamily="34" charset="0"/>
              </a:endParaRPr>
            </a:p>
          </p:txBody>
        </p:sp>
      </p:grpSp>
      <p:grpSp>
        <p:nvGrpSpPr>
          <p:cNvPr id="886" name="Group 885">
            <a:extLst>
              <a:ext uri="{FF2B5EF4-FFF2-40B4-BE49-F238E27FC236}">
                <a16:creationId xmlns:a16="http://schemas.microsoft.com/office/drawing/2014/main" id="{B85E7C84-48CB-4162-BADA-EA7F0477D089}"/>
              </a:ext>
            </a:extLst>
          </p:cNvPr>
          <p:cNvGrpSpPr/>
          <p:nvPr userDrawn="1"/>
        </p:nvGrpSpPr>
        <p:grpSpPr>
          <a:xfrm flipH="1">
            <a:off x="-2761008" y="4713932"/>
            <a:ext cx="6938782" cy="4416956"/>
            <a:chOff x="10355857" y="5801035"/>
            <a:chExt cx="3203562" cy="2039261"/>
          </a:xfrm>
        </p:grpSpPr>
        <p:sp>
          <p:nvSpPr>
            <p:cNvPr id="884" name="Freeform: Shape 883">
              <a:extLst>
                <a:ext uri="{FF2B5EF4-FFF2-40B4-BE49-F238E27FC236}">
                  <a16:creationId xmlns:a16="http://schemas.microsoft.com/office/drawing/2014/main" id="{53925E63-8BAB-43F6-8C75-30EEED7709C3}"/>
                </a:ext>
              </a:extLst>
            </p:cNvPr>
            <p:cNvSpPr/>
            <p:nvPr userDrawn="1"/>
          </p:nvSpPr>
          <p:spPr>
            <a:xfrm>
              <a:off x="11139868" y="6117045"/>
              <a:ext cx="2419551" cy="1723251"/>
            </a:xfrm>
            <a:custGeom>
              <a:avLst/>
              <a:gdLst>
                <a:gd name="connsiteX0" fmla="*/ 696762 w 2419551"/>
                <a:gd name="connsiteY0" fmla="*/ 0 h 1723251"/>
                <a:gd name="connsiteX1" fmla="*/ 0 w 2419551"/>
                <a:gd name="connsiteY1" fmla="*/ 0 h 1723251"/>
                <a:gd name="connsiteX2" fmla="*/ 1724023 w 2419551"/>
                <a:gd name="connsiteY2" fmla="*/ 1723252 h 1723251"/>
                <a:gd name="connsiteX3" fmla="*/ 2419551 w 2419551"/>
                <a:gd name="connsiteY3" fmla="*/ 1722789 h 1723251"/>
              </a:gdLst>
              <a:ahLst/>
              <a:cxnLst>
                <a:cxn ang="0">
                  <a:pos x="connsiteX0" y="connsiteY0"/>
                </a:cxn>
                <a:cxn ang="0">
                  <a:pos x="connsiteX1" y="connsiteY1"/>
                </a:cxn>
                <a:cxn ang="0">
                  <a:pos x="connsiteX2" y="connsiteY2"/>
                </a:cxn>
                <a:cxn ang="0">
                  <a:pos x="connsiteX3" y="connsiteY3"/>
                </a:cxn>
              </a:cxnLst>
              <a:rect l="l" t="t" r="r" b="b"/>
              <a:pathLst>
                <a:path w="2419551" h="1723251">
                  <a:moveTo>
                    <a:pt x="696762" y="0"/>
                  </a:moveTo>
                  <a:lnTo>
                    <a:pt x="0" y="0"/>
                  </a:lnTo>
                  <a:lnTo>
                    <a:pt x="1724023" y="1723252"/>
                  </a:lnTo>
                  <a:lnTo>
                    <a:pt x="2419551" y="1722789"/>
                  </a:lnTo>
                  <a:close/>
                </a:path>
              </a:pathLst>
            </a:custGeom>
            <a:solidFill>
              <a:srgbClr val="ED288E"/>
            </a:solidFill>
            <a:ln w="15407" cap="flat">
              <a:noFill/>
              <a:prstDash val="solid"/>
              <a:miter/>
            </a:ln>
          </p:spPr>
          <p:txBody>
            <a:bodyPr rtlCol="0" anchor="ctr"/>
            <a:lstStyle/>
            <a:p>
              <a:pPr algn="r" rtl="1"/>
              <a:endParaRPr lang="en-US">
                <a:latin typeface="Calibri" panose="020F0502020204030204" pitchFamily="34" charset="0"/>
                <a:cs typeface="Calibri" panose="020F0502020204030204" pitchFamily="34" charset="0"/>
              </a:endParaRPr>
            </a:p>
          </p:txBody>
        </p:sp>
        <p:sp>
          <p:nvSpPr>
            <p:cNvPr id="885" name="Freeform: Shape 884">
              <a:extLst>
                <a:ext uri="{FF2B5EF4-FFF2-40B4-BE49-F238E27FC236}">
                  <a16:creationId xmlns:a16="http://schemas.microsoft.com/office/drawing/2014/main" id="{258D8F2A-D671-4202-8355-9C7B5F462F66}"/>
                </a:ext>
              </a:extLst>
            </p:cNvPr>
            <p:cNvSpPr/>
            <p:nvPr userDrawn="1"/>
          </p:nvSpPr>
          <p:spPr>
            <a:xfrm>
              <a:off x="10355857" y="5801035"/>
              <a:ext cx="1989161" cy="1416645"/>
            </a:xfrm>
            <a:custGeom>
              <a:avLst/>
              <a:gdLst>
                <a:gd name="connsiteX0" fmla="*/ 572825 w 1989161"/>
                <a:gd name="connsiteY0" fmla="*/ 0 h 1416645"/>
                <a:gd name="connsiteX1" fmla="*/ 0 w 1989161"/>
                <a:gd name="connsiteY1" fmla="*/ 0 h 1416645"/>
                <a:gd name="connsiteX2" fmla="*/ 1417263 w 1989161"/>
                <a:gd name="connsiteY2" fmla="*/ 1416646 h 1416645"/>
                <a:gd name="connsiteX3" fmla="*/ 1989162 w 1989161"/>
                <a:gd name="connsiteY3" fmla="*/ 1416183 h 1416645"/>
              </a:gdLst>
              <a:ahLst/>
              <a:cxnLst>
                <a:cxn ang="0">
                  <a:pos x="connsiteX0" y="connsiteY0"/>
                </a:cxn>
                <a:cxn ang="0">
                  <a:pos x="connsiteX1" y="connsiteY1"/>
                </a:cxn>
                <a:cxn ang="0">
                  <a:pos x="connsiteX2" y="connsiteY2"/>
                </a:cxn>
                <a:cxn ang="0">
                  <a:pos x="connsiteX3" y="connsiteY3"/>
                </a:cxn>
              </a:cxnLst>
              <a:rect l="l" t="t" r="r" b="b"/>
              <a:pathLst>
                <a:path w="1989161" h="1416645">
                  <a:moveTo>
                    <a:pt x="572825" y="0"/>
                  </a:moveTo>
                  <a:lnTo>
                    <a:pt x="0" y="0"/>
                  </a:lnTo>
                  <a:lnTo>
                    <a:pt x="1417263" y="1416646"/>
                  </a:lnTo>
                  <a:lnTo>
                    <a:pt x="1989162" y="1416183"/>
                  </a:lnTo>
                  <a:close/>
                </a:path>
              </a:pathLst>
            </a:custGeom>
            <a:solidFill>
              <a:srgbClr val="ECA9BE"/>
            </a:solidFill>
            <a:ln w="15407" cap="flat">
              <a:noFill/>
              <a:prstDash val="solid"/>
              <a:miter/>
            </a:ln>
          </p:spPr>
          <p:txBody>
            <a:bodyPr rtlCol="0" anchor="ctr"/>
            <a:lstStyle/>
            <a:p>
              <a:pPr algn="r" rtl="1"/>
              <a:endParaRPr lang="en-US" dirty="0">
                <a:latin typeface="Calibri" panose="020F0502020204030204" pitchFamily="34" charset="0"/>
                <a:cs typeface="Calibri" panose="020F0502020204030204" pitchFamily="34" charset="0"/>
              </a:endParaRPr>
            </a:p>
          </p:txBody>
        </p:sp>
      </p:grpSp>
      <p:sp>
        <p:nvSpPr>
          <p:cNvPr id="12" name="Text Placeholder 3">
            <a:extLst>
              <a:ext uri="{FF2B5EF4-FFF2-40B4-BE49-F238E27FC236}">
                <a16:creationId xmlns:a16="http://schemas.microsoft.com/office/drawing/2014/main" id="{CA3E6B9C-ACE0-4C13-AAFF-A9CC30A87880}"/>
              </a:ext>
            </a:extLst>
          </p:cNvPr>
          <p:cNvSpPr>
            <a:spLocks noGrp="1"/>
          </p:cNvSpPr>
          <p:nvPr>
            <p:ph type="body" sz="half" idx="2" hasCustomPrompt="1"/>
          </p:nvPr>
        </p:nvSpPr>
        <p:spPr>
          <a:xfrm flipH="1">
            <a:off x="4072015" y="5973742"/>
            <a:ext cx="7624685" cy="303555"/>
          </a:xfrm>
        </p:spPr>
        <p:txBody>
          <a:bodyPr>
            <a:noAutofit/>
          </a:bodyPr>
          <a:lstStyle>
            <a:lvl1pPr marL="0" indent="0" algn="r" rtl="1">
              <a:buNone/>
              <a:defRPr lang="ar-JO" sz="2000" b="0" i="0" smtClean="0">
                <a:solidFill>
                  <a:srgbClr val="59C2AF"/>
                </a:solidFill>
                <a:effectLst/>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ar-JO" b="0" i="0" dirty="0">
                <a:effectLst/>
                <a:latin typeface="Menlo"/>
              </a:rPr>
              <a:t>انقر هنا لإضافة نص</a:t>
            </a:r>
          </a:p>
        </p:txBody>
      </p:sp>
      <p:sp>
        <p:nvSpPr>
          <p:cNvPr id="13" name="Title 1">
            <a:extLst>
              <a:ext uri="{FF2B5EF4-FFF2-40B4-BE49-F238E27FC236}">
                <a16:creationId xmlns:a16="http://schemas.microsoft.com/office/drawing/2014/main" id="{C84CC8BF-4262-46DB-91B5-B49257B6CD82}"/>
              </a:ext>
            </a:extLst>
          </p:cNvPr>
          <p:cNvSpPr>
            <a:spLocks noGrp="1"/>
          </p:cNvSpPr>
          <p:nvPr>
            <p:ph type="title" hasCustomPrompt="1"/>
          </p:nvPr>
        </p:nvSpPr>
        <p:spPr>
          <a:xfrm flipH="1">
            <a:off x="6210300" y="3326509"/>
            <a:ext cx="5486400" cy="2458109"/>
          </a:xfrm>
        </p:spPr>
        <p:txBody>
          <a:bodyPr anchor="b">
            <a:normAutofit/>
          </a:bodyPr>
          <a:lstStyle>
            <a:lvl1pPr algn="r" rtl="1">
              <a:lnSpc>
                <a:spcPct val="100000"/>
              </a:lnSpc>
              <a:defRPr lang="en-US" sz="6000" i="1" kern="1200" dirty="0">
                <a:solidFill>
                  <a:srgbClr val="ED288E"/>
                </a:solidFill>
                <a:latin typeface="Calibri" panose="020F0502020204030204" pitchFamily="34" charset="0"/>
                <a:ea typeface="+mj-ea"/>
                <a:cs typeface="Calibri" panose="020F0502020204030204" pitchFamily="34" charset="0"/>
              </a:defRPr>
            </a:lvl1pPr>
          </a:lstStyle>
          <a:p>
            <a:r>
              <a:rPr lang="ar-JO" b="0" i="0" dirty="0">
                <a:effectLst/>
                <a:latin typeface="Menlo"/>
              </a:rPr>
              <a:t>انقر لإضافة عنوان</a:t>
            </a:r>
            <a:endParaRPr lang="en-US" dirty="0"/>
          </a:p>
        </p:txBody>
      </p:sp>
    </p:spTree>
    <p:extLst>
      <p:ext uri="{BB962C8B-B14F-4D97-AF65-F5344CB8AC3E}">
        <p14:creationId xmlns:p14="http://schemas.microsoft.com/office/powerpoint/2010/main" val="593232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Header (3)">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81C1F0E6-CEA3-4C5D-9864-C1FBB65D7501}"/>
              </a:ext>
            </a:extLst>
          </p:cNvPr>
          <p:cNvSpPr/>
          <p:nvPr userDrawn="1"/>
        </p:nvSpPr>
        <p:spPr>
          <a:xfrm flipH="1">
            <a:off x="0" y="0"/>
            <a:ext cx="12192000" cy="6858000"/>
          </a:xfrm>
          <a:prstGeom prst="rect">
            <a:avLst/>
          </a:prstGeom>
          <a:solidFill>
            <a:srgbClr val="3C3C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endParaRPr lang="en-US" dirty="0">
              <a:latin typeface="Calibri" panose="020F0502020204030204" pitchFamily="34" charset="0"/>
              <a:cs typeface="Calibri" panose="020F0502020204030204" pitchFamily="34" charset="0"/>
            </a:endParaRPr>
          </a:p>
        </p:txBody>
      </p:sp>
      <p:grpSp>
        <p:nvGrpSpPr>
          <p:cNvPr id="12" name="Group 11">
            <a:extLst>
              <a:ext uri="{FF2B5EF4-FFF2-40B4-BE49-F238E27FC236}">
                <a16:creationId xmlns:a16="http://schemas.microsoft.com/office/drawing/2014/main" id="{ECFA76D5-9F26-4BE2-BFF8-8A0227065492}"/>
              </a:ext>
            </a:extLst>
          </p:cNvPr>
          <p:cNvGrpSpPr/>
          <p:nvPr userDrawn="1"/>
        </p:nvGrpSpPr>
        <p:grpSpPr>
          <a:xfrm flipH="1">
            <a:off x="906160" y="-2132329"/>
            <a:ext cx="7872992" cy="6396827"/>
            <a:chOff x="-1695093" y="-1694912"/>
            <a:chExt cx="3800698" cy="3088077"/>
          </a:xfrm>
        </p:grpSpPr>
        <p:sp>
          <p:nvSpPr>
            <p:cNvPr id="13" name="Freeform: Shape 12">
              <a:extLst>
                <a:ext uri="{FF2B5EF4-FFF2-40B4-BE49-F238E27FC236}">
                  <a16:creationId xmlns:a16="http://schemas.microsoft.com/office/drawing/2014/main" id="{2D594959-F579-4E7E-B531-679394C56CF1}"/>
                </a:ext>
              </a:extLst>
            </p:cNvPr>
            <p:cNvSpPr/>
            <p:nvPr userDrawn="1"/>
          </p:nvSpPr>
          <p:spPr>
            <a:xfrm>
              <a:off x="-1489837" y="-1694912"/>
              <a:ext cx="3158692" cy="2249657"/>
            </a:xfrm>
            <a:custGeom>
              <a:avLst/>
              <a:gdLst>
                <a:gd name="connsiteX0" fmla="*/ 909643 w 3158692"/>
                <a:gd name="connsiteY0" fmla="*/ 0 h 2249657"/>
                <a:gd name="connsiteX1" fmla="*/ 0 w 3158692"/>
                <a:gd name="connsiteY1" fmla="*/ 0 h 2249657"/>
                <a:gd name="connsiteX2" fmla="*/ 2250720 w 3158692"/>
                <a:gd name="connsiteY2" fmla="*/ 2249657 h 2249657"/>
                <a:gd name="connsiteX3" fmla="*/ 3158692 w 3158692"/>
                <a:gd name="connsiteY3" fmla="*/ 2249050 h 2249657"/>
              </a:gdLst>
              <a:ahLst/>
              <a:cxnLst>
                <a:cxn ang="0">
                  <a:pos x="connsiteX0" y="connsiteY0"/>
                </a:cxn>
                <a:cxn ang="0">
                  <a:pos x="connsiteX1" y="connsiteY1"/>
                </a:cxn>
                <a:cxn ang="0">
                  <a:pos x="connsiteX2" y="connsiteY2"/>
                </a:cxn>
                <a:cxn ang="0">
                  <a:pos x="connsiteX3" y="connsiteY3"/>
                </a:cxn>
              </a:cxnLst>
              <a:rect l="l" t="t" r="r" b="b"/>
              <a:pathLst>
                <a:path w="3158692" h="2249657">
                  <a:moveTo>
                    <a:pt x="909643" y="0"/>
                  </a:moveTo>
                  <a:lnTo>
                    <a:pt x="0" y="0"/>
                  </a:lnTo>
                  <a:lnTo>
                    <a:pt x="2250720" y="2249657"/>
                  </a:lnTo>
                  <a:lnTo>
                    <a:pt x="3158692" y="2249050"/>
                  </a:lnTo>
                  <a:close/>
                </a:path>
              </a:pathLst>
            </a:custGeom>
            <a:solidFill>
              <a:srgbClr val="F2C6D4"/>
            </a:solidFill>
            <a:ln w="15178" cap="flat">
              <a:noFill/>
              <a:prstDash val="solid"/>
              <a:miter/>
            </a:ln>
          </p:spPr>
          <p:txBody>
            <a:bodyPr rtlCol="0" anchor="ctr"/>
            <a:lstStyle/>
            <a:p>
              <a:pPr algn="r" rtl="1"/>
              <a:endParaRPr lang="en-US" dirty="0">
                <a:latin typeface="Calibri" panose="020F0502020204030204" pitchFamily="34" charset="0"/>
                <a:cs typeface="Calibri" panose="020F0502020204030204" pitchFamily="34" charset="0"/>
              </a:endParaRPr>
            </a:p>
          </p:txBody>
        </p:sp>
        <p:sp>
          <p:nvSpPr>
            <p:cNvPr id="15" name="Freeform: Shape 14">
              <a:extLst>
                <a:ext uri="{FF2B5EF4-FFF2-40B4-BE49-F238E27FC236}">
                  <a16:creationId xmlns:a16="http://schemas.microsoft.com/office/drawing/2014/main" id="{4393B8AD-4A83-441D-8530-69ECC3CFDC3E}"/>
                </a:ext>
              </a:extLst>
            </p:cNvPr>
            <p:cNvSpPr/>
            <p:nvPr userDrawn="1"/>
          </p:nvSpPr>
          <p:spPr>
            <a:xfrm>
              <a:off x="-1695093" y="-853227"/>
              <a:ext cx="2565374" cy="1827182"/>
            </a:xfrm>
            <a:custGeom>
              <a:avLst/>
              <a:gdLst>
                <a:gd name="connsiteX0" fmla="*/ 738800 w 2565374"/>
                <a:gd name="connsiteY0" fmla="*/ 0 h 1827182"/>
                <a:gd name="connsiteX1" fmla="*/ 0 w 2565374"/>
                <a:gd name="connsiteY1" fmla="*/ 0 h 1827182"/>
                <a:gd name="connsiteX2" fmla="*/ 1827941 w 2565374"/>
                <a:gd name="connsiteY2" fmla="*/ 1827182 h 1827182"/>
                <a:gd name="connsiteX3" fmla="*/ 2565375 w 2565374"/>
                <a:gd name="connsiteY3" fmla="*/ 1826727 h 1827182"/>
              </a:gdLst>
              <a:ahLst/>
              <a:cxnLst>
                <a:cxn ang="0">
                  <a:pos x="connsiteX0" y="connsiteY0"/>
                </a:cxn>
                <a:cxn ang="0">
                  <a:pos x="connsiteX1" y="connsiteY1"/>
                </a:cxn>
                <a:cxn ang="0">
                  <a:pos x="connsiteX2" y="connsiteY2"/>
                </a:cxn>
                <a:cxn ang="0">
                  <a:pos x="connsiteX3" y="connsiteY3"/>
                </a:cxn>
              </a:cxnLst>
              <a:rect l="l" t="t" r="r" b="b"/>
              <a:pathLst>
                <a:path w="2565374" h="1827182">
                  <a:moveTo>
                    <a:pt x="738800" y="0"/>
                  </a:moveTo>
                  <a:lnTo>
                    <a:pt x="0" y="0"/>
                  </a:lnTo>
                  <a:lnTo>
                    <a:pt x="1827941" y="1827182"/>
                  </a:lnTo>
                  <a:lnTo>
                    <a:pt x="2565375" y="1826727"/>
                  </a:lnTo>
                  <a:close/>
                </a:path>
              </a:pathLst>
            </a:custGeom>
            <a:solidFill>
              <a:srgbClr val="59C2AF"/>
            </a:solidFill>
            <a:ln w="15178" cap="flat">
              <a:noFill/>
              <a:prstDash val="solid"/>
              <a:miter/>
            </a:ln>
          </p:spPr>
          <p:txBody>
            <a:bodyPr rtlCol="0" anchor="ctr"/>
            <a:lstStyle/>
            <a:p>
              <a:pPr algn="r" rtl="1"/>
              <a:endParaRPr lang="en-US" dirty="0">
                <a:latin typeface="Calibri" panose="020F0502020204030204" pitchFamily="34" charset="0"/>
                <a:cs typeface="Calibri" panose="020F0502020204030204" pitchFamily="34" charset="0"/>
              </a:endParaRPr>
            </a:p>
          </p:txBody>
        </p:sp>
        <p:sp>
          <p:nvSpPr>
            <p:cNvPr id="16" name="Freeform: Shape 15">
              <a:extLst>
                <a:ext uri="{FF2B5EF4-FFF2-40B4-BE49-F238E27FC236}">
                  <a16:creationId xmlns:a16="http://schemas.microsoft.com/office/drawing/2014/main" id="{93BCB21E-2420-47B0-ABF8-A0CF0B1AD749}"/>
                </a:ext>
              </a:extLst>
            </p:cNvPr>
            <p:cNvSpPr/>
            <p:nvPr userDrawn="1"/>
          </p:nvSpPr>
          <p:spPr>
            <a:xfrm>
              <a:off x="-1015122" y="-829461"/>
              <a:ext cx="3120727" cy="2222626"/>
            </a:xfrm>
            <a:custGeom>
              <a:avLst/>
              <a:gdLst>
                <a:gd name="connsiteX0" fmla="*/ 898557 w 3120727"/>
                <a:gd name="connsiteY0" fmla="*/ 0 h 2222626"/>
                <a:gd name="connsiteX1" fmla="*/ 0 w 3120727"/>
                <a:gd name="connsiteY1" fmla="*/ 0 h 2222626"/>
                <a:gd name="connsiteX2" fmla="*/ 2223537 w 3120727"/>
                <a:gd name="connsiteY2" fmla="*/ 2222626 h 2222626"/>
                <a:gd name="connsiteX3" fmla="*/ 3120728 w 3120727"/>
                <a:gd name="connsiteY3" fmla="*/ 2222019 h 2222626"/>
              </a:gdLst>
              <a:ahLst/>
              <a:cxnLst>
                <a:cxn ang="0">
                  <a:pos x="connsiteX0" y="connsiteY0"/>
                </a:cxn>
                <a:cxn ang="0">
                  <a:pos x="connsiteX1" y="connsiteY1"/>
                </a:cxn>
                <a:cxn ang="0">
                  <a:pos x="connsiteX2" y="connsiteY2"/>
                </a:cxn>
                <a:cxn ang="0">
                  <a:pos x="connsiteX3" y="connsiteY3"/>
                </a:cxn>
              </a:cxnLst>
              <a:rect l="l" t="t" r="r" b="b"/>
              <a:pathLst>
                <a:path w="3120727" h="2222626">
                  <a:moveTo>
                    <a:pt x="898557" y="0"/>
                  </a:moveTo>
                  <a:lnTo>
                    <a:pt x="0" y="0"/>
                  </a:lnTo>
                  <a:lnTo>
                    <a:pt x="2223537" y="2222626"/>
                  </a:lnTo>
                  <a:lnTo>
                    <a:pt x="3120728" y="2222019"/>
                  </a:lnTo>
                  <a:close/>
                </a:path>
              </a:pathLst>
            </a:custGeom>
            <a:solidFill>
              <a:srgbClr val="ED288E"/>
            </a:solidFill>
            <a:ln w="15178" cap="flat">
              <a:noFill/>
              <a:prstDash val="solid"/>
              <a:miter/>
            </a:ln>
          </p:spPr>
          <p:txBody>
            <a:bodyPr rtlCol="0" anchor="ctr"/>
            <a:lstStyle/>
            <a:p>
              <a:pPr algn="r" rtl="1"/>
              <a:endParaRPr lang="en-US">
                <a:latin typeface="Calibri" panose="020F0502020204030204" pitchFamily="34" charset="0"/>
                <a:cs typeface="Calibri" panose="020F0502020204030204" pitchFamily="34" charset="0"/>
              </a:endParaRPr>
            </a:p>
          </p:txBody>
        </p:sp>
      </p:grpSp>
      <p:grpSp>
        <p:nvGrpSpPr>
          <p:cNvPr id="17" name="Group 16">
            <a:extLst>
              <a:ext uri="{FF2B5EF4-FFF2-40B4-BE49-F238E27FC236}">
                <a16:creationId xmlns:a16="http://schemas.microsoft.com/office/drawing/2014/main" id="{0DABE49A-4F0A-4BD0-8FA2-298FAA724B62}"/>
              </a:ext>
            </a:extLst>
          </p:cNvPr>
          <p:cNvGrpSpPr/>
          <p:nvPr userDrawn="1"/>
        </p:nvGrpSpPr>
        <p:grpSpPr>
          <a:xfrm flipH="1">
            <a:off x="-2761008" y="4713932"/>
            <a:ext cx="6938782" cy="4416956"/>
            <a:chOff x="10355857" y="5801035"/>
            <a:chExt cx="3203562" cy="2039261"/>
          </a:xfrm>
        </p:grpSpPr>
        <p:sp>
          <p:nvSpPr>
            <p:cNvPr id="18" name="Freeform: Shape 17">
              <a:extLst>
                <a:ext uri="{FF2B5EF4-FFF2-40B4-BE49-F238E27FC236}">
                  <a16:creationId xmlns:a16="http://schemas.microsoft.com/office/drawing/2014/main" id="{B4E9B638-9389-40D6-8DC7-7027429E9D02}"/>
                </a:ext>
              </a:extLst>
            </p:cNvPr>
            <p:cNvSpPr/>
            <p:nvPr userDrawn="1"/>
          </p:nvSpPr>
          <p:spPr>
            <a:xfrm>
              <a:off x="11139868" y="6117045"/>
              <a:ext cx="2419551" cy="1723251"/>
            </a:xfrm>
            <a:custGeom>
              <a:avLst/>
              <a:gdLst>
                <a:gd name="connsiteX0" fmla="*/ 696762 w 2419551"/>
                <a:gd name="connsiteY0" fmla="*/ 0 h 1723251"/>
                <a:gd name="connsiteX1" fmla="*/ 0 w 2419551"/>
                <a:gd name="connsiteY1" fmla="*/ 0 h 1723251"/>
                <a:gd name="connsiteX2" fmla="*/ 1724023 w 2419551"/>
                <a:gd name="connsiteY2" fmla="*/ 1723252 h 1723251"/>
                <a:gd name="connsiteX3" fmla="*/ 2419551 w 2419551"/>
                <a:gd name="connsiteY3" fmla="*/ 1722789 h 1723251"/>
              </a:gdLst>
              <a:ahLst/>
              <a:cxnLst>
                <a:cxn ang="0">
                  <a:pos x="connsiteX0" y="connsiteY0"/>
                </a:cxn>
                <a:cxn ang="0">
                  <a:pos x="connsiteX1" y="connsiteY1"/>
                </a:cxn>
                <a:cxn ang="0">
                  <a:pos x="connsiteX2" y="connsiteY2"/>
                </a:cxn>
                <a:cxn ang="0">
                  <a:pos x="connsiteX3" y="connsiteY3"/>
                </a:cxn>
              </a:cxnLst>
              <a:rect l="l" t="t" r="r" b="b"/>
              <a:pathLst>
                <a:path w="2419551" h="1723251">
                  <a:moveTo>
                    <a:pt x="696762" y="0"/>
                  </a:moveTo>
                  <a:lnTo>
                    <a:pt x="0" y="0"/>
                  </a:lnTo>
                  <a:lnTo>
                    <a:pt x="1724023" y="1723252"/>
                  </a:lnTo>
                  <a:lnTo>
                    <a:pt x="2419551" y="1722789"/>
                  </a:lnTo>
                  <a:close/>
                </a:path>
              </a:pathLst>
            </a:custGeom>
            <a:solidFill>
              <a:srgbClr val="0A816F"/>
            </a:solidFill>
            <a:ln w="15407" cap="flat">
              <a:noFill/>
              <a:prstDash val="solid"/>
              <a:miter/>
            </a:ln>
          </p:spPr>
          <p:txBody>
            <a:bodyPr rtlCol="0" anchor="ctr"/>
            <a:lstStyle/>
            <a:p>
              <a:pPr algn="r" rtl="1"/>
              <a:endParaRPr lang="en-US">
                <a:latin typeface="Calibri" panose="020F0502020204030204" pitchFamily="34" charset="0"/>
                <a:cs typeface="Calibri" panose="020F0502020204030204" pitchFamily="34" charset="0"/>
              </a:endParaRPr>
            </a:p>
          </p:txBody>
        </p:sp>
        <p:sp>
          <p:nvSpPr>
            <p:cNvPr id="19" name="Freeform: Shape 18">
              <a:extLst>
                <a:ext uri="{FF2B5EF4-FFF2-40B4-BE49-F238E27FC236}">
                  <a16:creationId xmlns:a16="http://schemas.microsoft.com/office/drawing/2014/main" id="{0C37FAAA-7D0B-4078-8A79-87FFD023DB5D}"/>
                </a:ext>
              </a:extLst>
            </p:cNvPr>
            <p:cNvSpPr/>
            <p:nvPr userDrawn="1"/>
          </p:nvSpPr>
          <p:spPr>
            <a:xfrm>
              <a:off x="10355857" y="5801035"/>
              <a:ext cx="1989161" cy="1416645"/>
            </a:xfrm>
            <a:custGeom>
              <a:avLst/>
              <a:gdLst>
                <a:gd name="connsiteX0" fmla="*/ 572825 w 1989161"/>
                <a:gd name="connsiteY0" fmla="*/ 0 h 1416645"/>
                <a:gd name="connsiteX1" fmla="*/ 0 w 1989161"/>
                <a:gd name="connsiteY1" fmla="*/ 0 h 1416645"/>
                <a:gd name="connsiteX2" fmla="*/ 1417263 w 1989161"/>
                <a:gd name="connsiteY2" fmla="*/ 1416646 h 1416645"/>
                <a:gd name="connsiteX3" fmla="*/ 1989162 w 1989161"/>
                <a:gd name="connsiteY3" fmla="*/ 1416183 h 1416645"/>
              </a:gdLst>
              <a:ahLst/>
              <a:cxnLst>
                <a:cxn ang="0">
                  <a:pos x="connsiteX0" y="connsiteY0"/>
                </a:cxn>
                <a:cxn ang="0">
                  <a:pos x="connsiteX1" y="connsiteY1"/>
                </a:cxn>
                <a:cxn ang="0">
                  <a:pos x="connsiteX2" y="connsiteY2"/>
                </a:cxn>
                <a:cxn ang="0">
                  <a:pos x="connsiteX3" y="connsiteY3"/>
                </a:cxn>
              </a:cxnLst>
              <a:rect l="l" t="t" r="r" b="b"/>
              <a:pathLst>
                <a:path w="1989161" h="1416645">
                  <a:moveTo>
                    <a:pt x="572825" y="0"/>
                  </a:moveTo>
                  <a:lnTo>
                    <a:pt x="0" y="0"/>
                  </a:lnTo>
                  <a:lnTo>
                    <a:pt x="1417263" y="1416646"/>
                  </a:lnTo>
                  <a:lnTo>
                    <a:pt x="1989162" y="1416183"/>
                  </a:lnTo>
                  <a:close/>
                </a:path>
              </a:pathLst>
            </a:custGeom>
            <a:solidFill>
              <a:srgbClr val="ECA9BE"/>
            </a:solidFill>
            <a:ln w="15407" cap="flat">
              <a:noFill/>
              <a:prstDash val="solid"/>
              <a:miter/>
            </a:ln>
          </p:spPr>
          <p:txBody>
            <a:bodyPr rtlCol="0" anchor="ctr"/>
            <a:lstStyle/>
            <a:p>
              <a:pPr algn="r" rtl="1"/>
              <a:endParaRPr lang="en-US" dirty="0">
                <a:latin typeface="Calibri" panose="020F0502020204030204" pitchFamily="34" charset="0"/>
                <a:cs typeface="Calibri" panose="020F0502020204030204" pitchFamily="34" charset="0"/>
              </a:endParaRPr>
            </a:p>
          </p:txBody>
        </p:sp>
      </p:grpSp>
      <p:sp>
        <p:nvSpPr>
          <p:cNvPr id="20" name="Text Placeholder 3">
            <a:extLst>
              <a:ext uri="{FF2B5EF4-FFF2-40B4-BE49-F238E27FC236}">
                <a16:creationId xmlns:a16="http://schemas.microsoft.com/office/drawing/2014/main" id="{625066E6-DC53-4E48-94C8-000FA428A67C}"/>
              </a:ext>
            </a:extLst>
          </p:cNvPr>
          <p:cNvSpPr>
            <a:spLocks noGrp="1"/>
          </p:cNvSpPr>
          <p:nvPr>
            <p:ph type="body" sz="half" idx="2" hasCustomPrompt="1"/>
          </p:nvPr>
        </p:nvSpPr>
        <p:spPr>
          <a:xfrm flipH="1">
            <a:off x="4072015" y="5973742"/>
            <a:ext cx="7624685" cy="303555"/>
          </a:xfrm>
        </p:spPr>
        <p:txBody>
          <a:bodyPr>
            <a:noAutofit/>
          </a:bodyPr>
          <a:lstStyle>
            <a:lvl1pPr marL="0" indent="0" algn="r" rtl="1">
              <a:buNone/>
              <a:defRPr lang="ar-JO" sz="2000" b="0" i="0" smtClean="0">
                <a:solidFill>
                  <a:srgbClr val="59C2AF"/>
                </a:solidFill>
                <a:effectLst/>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ar-JO" b="0" i="0" dirty="0">
                <a:effectLst/>
                <a:latin typeface="Menlo"/>
              </a:rPr>
              <a:t>انقر هنا لإضافة نص</a:t>
            </a:r>
          </a:p>
        </p:txBody>
      </p:sp>
      <p:sp>
        <p:nvSpPr>
          <p:cNvPr id="21" name="Title 1">
            <a:extLst>
              <a:ext uri="{FF2B5EF4-FFF2-40B4-BE49-F238E27FC236}">
                <a16:creationId xmlns:a16="http://schemas.microsoft.com/office/drawing/2014/main" id="{02F09A10-B5CA-47DF-9AA1-4CCE0AD20F21}"/>
              </a:ext>
            </a:extLst>
          </p:cNvPr>
          <p:cNvSpPr>
            <a:spLocks noGrp="1"/>
          </p:cNvSpPr>
          <p:nvPr>
            <p:ph type="title" hasCustomPrompt="1"/>
          </p:nvPr>
        </p:nvSpPr>
        <p:spPr>
          <a:xfrm flipH="1">
            <a:off x="6210300" y="3326509"/>
            <a:ext cx="5486400" cy="2458109"/>
          </a:xfrm>
        </p:spPr>
        <p:txBody>
          <a:bodyPr anchor="b">
            <a:normAutofit/>
          </a:bodyPr>
          <a:lstStyle>
            <a:lvl1pPr algn="r" rtl="1">
              <a:lnSpc>
                <a:spcPct val="150000"/>
              </a:lnSpc>
              <a:defRPr lang="en-US" sz="6000" i="1" kern="1200" dirty="0">
                <a:solidFill>
                  <a:schemeClr val="bg1"/>
                </a:solidFill>
                <a:latin typeface="Calibri" panose="020F0502020204030204" pitchFamily="34" charset="0"/>
                <a:ea typeface="+mj-ea"/>
                <a:cs typeface="Calibri" panose="020F0502020204030204" pitchFamily="34" charset="0"/>
              </a:defRPr>
            </a:lvl1pPr>
          </a:lstStyle>
          <a:p>
            <a:r>
              <a:rPr lang="ar-JO" b="0" i="0" dirty="0">
                <a:effectLst/>
                <a:latin typeface="Menlo"/>
              </a:rPr>
              <a:t>انقر لإضافة عنوان</a:t>
            </a:r>
            <a:endParaRPr lang="en-US" dirty="0"/>
          </a:p>
        </p:txBody>
      </p:sp>
    </p:spTree>
    <p:extLst>
      <p:ext uri="{BB962C8B-B14F-4D97-AF65-F5344CB8AC3E}">
        <p14:creationId xmlns:p14="http://schemas.microsoft.com/office/powerpoint/2010/main" val="13334893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2.sv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88B4317-1E9C-4267-A09A-4B78CD4CF398}"/>
              </a:ext>
            </a:extLst>
          </p:cNvPr>
          <p:cNvSpPr/>
          <p:nvPr userDrawn="1"/>
        </p:nvSpPr>
        <p:spPr>
          <a:xfrm>
            <a:off x="0" y="0"/>
            <a:ext cx="12192000" cy="6858000"/>
          </a:xfrm>
          <a:prstGeom prst="rect">
            <a:avLst/>
          </a:prstGeom>
          <a:solidFill>
            <a:srgbClr val="E1DF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latin typeface="Calibri" panose="020F0502020204030204" pitchFamily="34" charset="0"/>
              <a:cs typeface="Calibri" panose="020F0502020204030204" pitchFamily="34" charset="0"/>
            </a:endParaRPr>
          </a:p>
        </p:txBody>
      </p:sp>
      <p:sp>
        <p:nvSpPr>
          <p:cNvPr id="2" name="Title Placeholder 1">
            <a:extLst>
              <a:ext uri="{FF2B5EF4-FFF2-40B4-BE49-F238E27FC236}">
                <a16:creationId xmlns:a16="http://schemas.microsoft.com/office/drawing/2014/main" id="{A8771119-F348-40D8-BD80-17D1AFE17BD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7DF5D16-69E7-468A-B2DF-DCCDFA30A13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DDE4D9-14F5-40C0-98F0-8D7A696537D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r" rtl="1">
              <a:defRPr sz="1200">
                <a:solidFill>
                  <a:schemeClr val="tx1">
                    <a:tint val="75000"/>
                  </a:schemeClr>
                </a:solidFill>
                <a:latin typeface="Calibri" panose="020F0502020204030204" pitchFamily="34" charset="0"/>
                <a:cs typeface="Calibri" panose="020F0502020204030204" pitchFamily="34" charset="0"/>
              </a:defRPr>
            </a:lvl1pPr>
          </a:lstStyle>
          <a:p>
            <a:pPr algn="l"/>
            <a:fld id="{CBA0B1AE-C87E-433F-9C0A-C6E71B64F6B7}" type="datetimeFigureOut">
              <a:rPr lang="en-US" smtClean="0"/>
              <a:pPr algn="l"/>
              <a:t>9/21/20</a:t>
            </a:fld>
            <a:endParaRPr lang="en-US" dirty="0"/>
          </a:p>
        </p:txBody>
      </p:sp>
      <p:sp>
        <p:nvSpPr>
          <p:cNvPr id="5" name="Footer Placeholder 4">
            <a:extLst>
              <a:ext uri="{FF2B5EF4-FFF2-40B4-BE49-F238E27FC236}">
                <a16:creationId xmlns:a16="http://schemas.microsoft.com/office/drawing/2014/main" id="{FF9E6494-CD3A-4B32-9C22-51A3A61E05A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rtl="1">
              <a:defRPr sz="1200">
                <a:solidFill>
                  <a:schemeClr val="tx1">
                    <a:tint val="75000"/>
                  </a:schemeClr>
                </a:solidFill>
                <a:latin typeface="Calibri" panose="020F0502020204030204" pitchFamily="34" charset="0"/>
                <a:cs typeface="Calibri" panose="020F0502020204030204" pitchFamily="34" charset="0"/>
              </a:defRPr>
            </a:lvl1pPr>
          </a:lstStyle>
          <a:p>
            <a:endParaRPr lang="en-US"/>
          </a:p>
        </p:txBody>
      </p:sp>
      <p:sp>
        <p:nvSpPr>
          <p:cNvPr id="6" name="Slide Number Placeholder 5">
            <a:extLst>
              <a:ext uri="{FF2B5EF4-FFF2-40B4-BE49-F238E27FC236}">
                <a16:creationId xmlns:a16="http://schemas.microsoft.com/office/drawing/2014/main" id="{2E8E8CB8-A9CA-400A-8CDE-D3B10B6E987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rtl="1">
              <a:defRPr sz="1200">
                <a:solidFill>
                  <a:schemeClr val="tx1">
                    <a:tint val="75000"/>
                  </a:schemeClr>
                </a:solidFill>
                <a:latin typeface="Calibri" panose="020F0502020204030204" pitchFamily="34" charset="0"/>
                <a:cs typeface="Calibri" panose="020F0502020204030204" pitchFamily="34" charset="0"/>
              </a:defRPr>
            </a:lvl1pPr>
          </a:lstStyle>
          <a:p>
            <a:fld id="{7A8194A4-A104-47AE-ABCC-67420950ACB3}" type="slidenum">
              <a:rPr lang="en-US" smtClean="0"/>
              <a:pPr/>
              <a:t>‹#›</a:t>
            </a:fld>
            <a:endParaRPr lang="en-US"/>
          </a:p>
        </p:txBody>
      </p:sp>
      <p:pic>
        <p:nvPicPr>
          <p:cNvPr id="9" name="Graphic 8">
            <a:extLst>
              <a:ext uri="{FF2B5EF4-FFF2-40B4-BE49-F238E27FC236}">
                <a16:creationId xmlns:a16="http://schemas.microsoft.com/office/drawing/2014/main" id="{904890D1-949E-4E60-BC2C-E89791B3A011}"/>
              </a:ext>
            </a:extLst>
          </p:cNvPr>
          <p:cNvPicPr>
            <a:picLocks noChangeAspect="1"/>
          </p:cNvPicPr>
          <p:nvPr userDrawn="1"/>
        </p:nvPicPr>
        <p:blipFill rotWithShape="1">
          <a:blip r:embed="rId31">
            <a:extLst>
              <a:ext uri="{96DAC541-7B7A-43D3-8B79-37D633B846F1}">
                <asvg:svgBlip xmlns:asvg="http://schemas.microsoft.com/office/drawing/2016/SVG/main" r:embed="rId32"/>
              </a:ext>
            </a:extLst>
          </a:blip>
          <a:srcRect r="31852"/>
          <a:stretch/>
        </p:blipFill>
        <p:spPr>
          <a:xfrm>
            <a:off x="11104880" y="0"/>
            <a:ext cx="701040" cy="942975"/>
          </a:xfrm>
          <a:prstGeom prst="rect">
            <a:avLst/>
          </a:prstGeom>
        </p:spPr>
      </p:pic>
    </p:spTree>
    <p:extLst>
      <p:ext uri="{BB962C8B-B14F-4D97-AF65-F5344CB8AC3E}">
        <p14:creationId xmlns:p14="http://schemas.microsoft.com/office/powerpoint/2010/main" val="2226411488"/>
      </p:ext>
    </p:extLst>
  </p:cSld>
  <p:clrMap bg1="lt1" tx1="dk1" bg2="lt2" tx2="dk2" accent1="accent1" accent2="accent2" accent3="accent3" accent4="accent4" accent5="accent5" accent6="accent6" hlink="hlink" folHlink="folHlink"/>
  <p:sldLayoutIdLst>
    <p:sldLayoutId id="2147483655" r:id="rId1"/>
    <p:sldLayoutId id="2147483678" r:id="rId2"/>
    <p:sldLayoutId id="2147483679" r:id="rId3"/>
    <p:sldLayoutId id="2147483680" r:id="rId4"/>
    <p:sldLayoutId id="2147483681" r:id="rId5"/>
    <p:sldLayoutId id="2147483682" r:id="rId6"/>
    <p:sldLayoutId id="2147483672" r:id="rId7"/>
    <p:sldLayoutId id="2147483676" r:id="rId8"/>
    <p:sldLayoutId id="2147483673" r:id="rId9"/>
    <p:sldLayoutId id="2147483677" r:id="rId10"/>
    <p:sldLayoutId id="2147483674" r:id="rId11"/>
    <p:sldLayoutId id="2147483656" r:id="rId12"/>
    <p:sldLayoutId id="2147483657" r:id="rId13"/>
    <p:sldLayoutId id="2147483658" r:id="rId14"/>
    <p:sldLayoutId id="2147483659" r:id="rId15"/>
    <p:sldLayoutId id="2147483671" r:id="rId16"/>
    <p:sldLayoutId id="2147483660" r:id="rId17"/>
    <p:sldLayoutId id="2147483669" r:id="rId18"/>
    <p:sldLayoutId id="2147483670" r:id="rId19"/>
    <p:sldLayoutId id="2147483675" r:id="rId20"/>
    <p:sldLayoutId id="2147483664" r:id="rId21"/>
    <p:sldLayoutId id="2147483666" r:id="rId22"/>
    <p:sldLayoutId id="2147483665" r:id="rId23"/>
    <p:sldLayoutId id="2147483661" r:id="rId24"/>
    <p:sldLayoutId id="2147483662" r:id="rId25"/>
    <p:sldLayoutId id="2147483663" r:id="rId26"/>
    <p:sldLayoutId id="2147483667" r:id="rId27"/>
    <p:sldLayoutId id="2147483668" r:id="rId28"/>
    <p:sldLayoutId id="2147483684" r:id="rId29"/>
  </p:sldLayoutIdLst>
  <p:txStyles>
    <p:titleStyle>
      <a:lvl1pPr algn="r" defTabSz="914400" rtl="1" eaLnBrk="1" latinLnBrk="0" hangingPunct="1">
        <a:lnSpc>
          <a:spcPct val="90000"/>
        </a:lnSpc>
        <a:spcBef>
          <a:spcPct val="0"/>
        </a:spcBef>
        <a:buNone/>
        <a:defRPr sz="4400" kern="1200">
          <a:solidFill>
            <a:schemeClr val="tx1"/>
          </a:solidFill>
          <a:latin typeface="Calibri" panose="020F0502020204030204" pitchFamily="34" charset="0"/>
          <a:ea typeface="+mj-ea"/>
          <a:cs typeface="Calibri" panose="020F0502020204030204" pitchFamily="34" charset="0"/>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984" userDrawn="1">
          <p15:clr>
            <a:srgbClr val="F26B43"/>
          </p15:clr>
        </p15:guide>
        <p15:guide id="2" orient="horz" pos="600" userDrawn="1">
          <p15:clr>
            <a:srgbClr val="F26B43"/>
          </p15:clr>
        </p15:guide>
        <p15:guide id="3" pos="312" userDrawn="1">
          <p15:clr>
            <a:srgbClr val="F26B43"/>
          </p15:clr>
        </p15:guide>
        <p15:guide id="4" pos="7344" userDrawn="1">
          <p15:clr>
            <a:srgbClr val="F26B43"/>
          </p15:clr>
        </p15:guide>
        <p15:guide id="5" orient="horz" pos="1152" userDrawn="1">
          <p15:clr>
            <a:srgbClr val="F26B43"/>
          </p15:clr>
        </p15:guide>
        <p15:guide id="6" orient="horz" pos="134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7.svg"/></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7.svg"/></Relationships>
</file>

<file path=ppt/slides/_rels/slide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3.xml"/><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4.xml"/><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5.xml"/><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6.xml"/><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9.xml"/><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 name="Parallelogram 1944">
            <a:extLst>
              <a:ext uri="{FF2B5EF4-FFF2-40B4-BE49-F238E27FC236}">
                <a16:creationId xmlns:a16="http://schemas.microsoft.com/office/drawing/2014/main" id="{3E4BBC9F-CB89-4EE5-803E-B997CFC1B43B}"/>
              </a:ext>
            </a:extLst>
          </p:cNvPr>
          <p:cNvSpPr/>
          <p:nvPr/>
        </p:nvSpPr>
        <p:spPr>
          <a:xfrm flipH="1">
            <a:off x="12483830" y="1706426"/>
            <a:ext cx="6297383" cy="3445147"/>
          </a:xfrm>
          <a:prstGeom prst="parallelogram">
            <a:avLst>
              <a:gd name="adj" fmla="val 102406"/>
            </a:avLst>
          </a:prstGeom>
          <a:solidFill>
            <a:srgbClr val="FF14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endParaRPr lang="en-US">
              <a:latin typeface="Calibri" panose="020F0502020204030204" pitchFamily="34" charset="0"/>
              <a:cs typeface="Calibri" panose="020F0502020204030204" pitchFamily="34" charset="0"/>
            </a:endParaRPr>
          </a:p>
        </p:txBody>
      </p:sp>
      <p:sp>
        <p:nvSpPr>
          <p:cNvPr id="1946" name="TextBox 1945">
            <a:extLst>
              <a:ext uri="{FF2B5EF4-FFF2-40B4-BE49-F238E27FC236}">
                <a16:creationId xmlns:a16="http://schemas.microsoft.com/office/drawing/2014/main" id="{280795C4-FA4A-4769-94FA-6B4E2694EFBD}"/>
              </a:ext>
            </a:extLst>
          </p:cNvPr>
          <p:cNvSpPr txBox="1"/>
          <p:nvPr/>
        </p:nvSpPr>
        <p:spPr>
          <a:xfrm>
            <a:off x="2620537" y="2371769"/>
            <a:ext cx="8986753" cy="1311128"/>
          </a:xfrm>
          <a:prstGeom prst="rect">
            <a:avLst/>
          </a:prstGeom>
          <a:noFill/>
        </p:spPr>
        <p:txBody>
          <a:bodyPr wrap="square" rtlCol="0">
            <a:spAutoFit/>
          </a:bodyPr>
          <a:lstStyle/>
          <a:p>
            <a:pPr lvl="0" algn="r" rtl="1">
              <a:defRPr/>
            </a:pPr>
            <a:r>
              <a:rPr lang="ar-JO" sz="5400" b="1" dirty="0">
                <a:solidFill>
                  <a:srgbClr val="ED288E"/>
                </a:solidFill>
                <a:latin typeface="Calibri" panose="020F0502020204030204" pitchFamily="34" charset="0"/>
                <a:cs typeface="Calibri" panose="020F0502020204030204" pitchFamily="34" charset="0"/>
              </a:rPr>
              <a:t>تنمية حبّ عادة القراءة</a:t>
            </a:r>
            <a:endParaRPr lang="en-GB" sz="5400" b="1" dirty="0">
              <a:solidFill>
                <a:srgbClr val="ED288E"/>
              </a:solidFill>
              <a:latin typeface="Calibri" panose="020F0502020204030204" pitchFamily="34" charset="0"/>
              <a:cs typeface="Calibri" panose="020F0502020204030204" pitchFamily="34" charset="0"/>
            </a:endParaRPr>
          </a:p>
          <a:p>
            <a:pPr lvl="0" algn="ctr">
              <a:lnSpc>
                <a:spcPct val="90000"/>
              </a:lnSpc>
              <a:buClr>
                <a:schemeClr val="dk1"/>
              </a:buClr>
              <a:buSzPts val="2400"/>
            </a:pPr>
            <a:r>
              <a:rPr lang="ar-JO" sz="2800" dirty="0">
                <a:solidFill>
                  <a:srgbClr val="434342"/>
                </a:solidFill>
                <a:cs typeface="+mj-cs"/>
              </a:rPr>
              <a:t>أفضل ما يمكنك القيام به مع طفلك لتساعده في تنمية عادة القراءة وحبّها</a:t>
            </a:r>
          </a:p>
        </p:txBody>
      </p:sp>
      <p:pic>
        <p:nvPicPr>
          <p:cNvPr id="1949" name="Graphic 1948">
            <a:extLst>
              <a:ext uri="{FF2B5EF4-FFF2-40B4-BE49-F238E27FC236}">
                <a16:creationId xmlns:a16="http://schemas.microsoft.com/office/drawing/2014/main" id="{A98D7825-4825-41B6-AA6A-11F39D06D37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97398" y="5747890"/>
            <a:ext cx="2048719" cy="1008354"/>
          </a:xfrm>
          <a:prstGeom prst="rect">
            <a:avLst/>
          </a:prstGeom>
        </p:spPr>
      </p:pic>
    </p:spTree>
    <p:extLst>
      <p:ext uri="{BB962C8B-B14F-4D97-AF65-F5344CB8AC3E}">
        <p14:creationId xmlns:p14="http://schemas.microsoft.com/office/powerpoint/2010/main" val="1831886945"/>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accel="50000" decel="50000" fill="hold" grpId="0" nodeType="withEffect">
                                  <p:stCondLst>
                                    <p:cond delay="0"/>
                                  </p:stCondLst>
                                  <p:childTnLst>
                                    <p:animMotion origin="layout" path="M -1.45833E-6 0 L -0.59831 0 " pathEditMode="relative" rAng="0" ptsTypes="AA">
                                      <p:cBhvr>
                                        <p:cTn id="6" dur="2000" fill="hold"/>
                                        <p:tgtEl>
                                          <p:spTgt spid="1945"/>
                                        </p:tgtEl>
                                        <p:attrNameLst>
                                          <p:attrName>ppt_x</p:attrName>
                                          <p:attrName>ppt_y</p:attrName>
                                        </p:attrNameLst>
                                      </p:cBhvr>
                                      <p:rCtr x="-29922" y="0"/>
                                    </p:animMotion>
                                  </p:childTnLst>
                                </p:cTn>
                              </p:par>
                              <p:par>
                                <p:cTn id="7" presetID="1" presetClass="entr" presetSubtype="0" fill="hold" grpId="0" nodeType="withEffect">
                                  <p:stCondLst>
                                    <p:cond delay="1500"/>
                                  </p:stCondLst>
                                  <p:iterate type="lt">
                                    <p:tmAbs val="100"/>
                                  </p:iterate>
                                  <p:childTnLst>
                                    <p:set>
                                      <p:cBhvr>
                                        <p:cTn id="8" dur="1" fill="hold">
                                          <p:stCondLst>
                                            <p:cond delay="0"/>
                                          </p:stCondLst>
                                        </p:cTn>
                                        <p:tgtEl>
                                          <p:spTgt spid="19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 grpId="0" animBg="1"/>
      <p:bldP spid="194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5" name="Google Shape;94;p2">
            <a:extLst>
              <a:ext uri="{FF2B5EF4-FFF2-40B4-BE49-F238E27FC236}">
                <a16:creationId xmlns:a16="http://schemas.microsoft.com/office/drawing/2014/main" id="{9B80F74C-066F-2D42-A003-4D56A55689DF}"/>
              </a:ext>
            </a:extLst>
          </p:cNvPr>
          <p:cNvSpPr txBox="1">
            <a:spLocks/>
          </p:cNvSpPr>
          <p:nvPr/>
        </p:nvSpPr>
        <p:spPr>
          <a:xfrm>
            <a:off x="838199" y="604255"/>
            <a:ext cx="10796679" cy="1667495"/>
          </a:xfrm>
          <a:prstGeom prst="rect">
            <a:avLst/>
          </a:prstGeom>
          <a:noFill/>
          <a:ln>
            <a:noFill/>
          </a:ln>
        </p:spPr>
        <p:txBody>
          <a:bodyPr spcFirstLastPara="1" vert="horz" wrap="square" lIns="91425" tIns="45700" rIns="91425" bIns="45700" rtlCol="0" anchor="ctr" anchorCtr="0">
            <a:normAutofit/>
          </a:bodyPr>
          <a:lstStyle>
            <a:lvl1pPr algn="r" defTabSz="914400" rtl="1" eaLnBrk="1" latinLnBrk="0" hangingPunct="1">
              <a:lnSpc>
                <a:spcPct val="90000"/>
              </a:lnSpc>
              <a:spcBef>
                <a:spcPct val="0"/>
              </a:spcBef>
              <a:buNone/>
              <a:defRPr sz="4400" kern="1200">
                <a:solidFill>
                  <a:schemeClr val="tx1"/>
                </a:solidFill>
                <a:latin typeface="Calibri" panose="020F0502020204030204" pitchFamily="34" charset="0"/>
                <a:ea typeface="+mj-ea"/>
                <a:cs typeface="Calibri" panose="020F0502020204030204" pitchFamily="34" charset="0"/>
              </a:defRPr>
            </a:lvl1pPr>
          </a:lstStyle>
          <a:p>
            <a:r>
              <a:rPr lang="en-GB" dirty="0">
                <a:solidFill>
                  <a:srgbClr val="ED288E"/>
                </a:solidFill>
              </a:rPr>
              <a:t>4</a:t>
            </a:r>
            <a:r>
              <a:rPr lang="ar-JO" dirty="0">
                <a:solidFill>
                  <a:srgbClr val="ED288E"/>
                </a:solidFill>
              </a:rPr>
              <a:t>: ساعد طفلك أثناء القراءة</a:t>
            </a:r>
          </a:p>
        </p:txBody>
      </p:sp>
      <p:pic>
        <p:nvPicPr>
          <p:cNvPr id="4" name="Picture Placeholder 3">
            <a:extLst>
              <a:ext uri="{FF2B5EF4-FFF2-40B4-BE49-F238E27FC236}">
                <a16:creationId xmlns:a16="http://schemas.microsoft.com/office/drawing/2014/main" id="{FF09491B-EC95-A445-8DCD-3AAC55B5C9A6}"/>
              </a:ext>
            </a:extLst>
          </p:cNvPr>
          <p:cNvPicPr>
            <a:picLocks noGrp="1" noChangeAspect="1"/>
          </p:cNvPicPr>
          <p:nvPr>
            <p:ph type="pic" sz="quarter" idx="14"/>
          </p:nvPr>
        </p:nvPicPr>
        <p:blipFill rotWithShape="1">
          <a:blip r:embed="rId3">
            <a:extLst>
              <a:ext uri="{28A0092B-C50C-407E-A947-70E740481C1C}">
                <a14:useLocalDpi xmlns:a14="http://schemas.microsoft.com/office/drawing/2010/main" val="0"/>
              </a:ext>
            </a:extLst>
          </a:blip>
          <a:srcRect l="-1" t="23201" r="-342" b="17757"/>
          <a:stretch/>
        </p:blipFill>
        <p:spPr>
          <a:xfrm flipH="1">
            <a:off x="755974" y="1949112"/>
            <a:ext cx="10728000" cy="4212000"/>
          </a:xfrm>
        </p:spPr>
      </p:pic>
    </p:spTree>
    <p:extLst>
      <p:ext uri="{BB962C8B-B14F-4D97-AF65-F5344CB8AC3E}">
        <p14:creationId xmlns:p14="http://schemas.microsoft.com/office/powerpoint/2010/main" val="37384377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5" name="Google Shape;94;p2">
            <a:extLst>
              <a:ext uri="{FF2B5EF4-FFF2-40B4-BE49-F238E27FC236}">
                <a16:creationId xmlns:a16="http://schemas.microsoft.com/office/drawing/2014/main" id="{9B80F74C-066F-2D42-A003-4D56A55689DF}"/>
              </a:ext>
            </a:extLst>
          </p:cNvPr>
          <p:cNvSpPr txBox="1">
            <a:spLocks/>
          </p:cNvSpPr>
          <p:nvPr/>
        </p:nvSpPr>
        <p:spPr>
          <a:xfrm>
            <a:off x="838199" y="604255"/>
            <a:ext cx="10796679" cy="1667495"/>
          </a:xfrm>
          <a:prstGeom prst="rect">
            <a:avLst/>
          </a:prstGeom>
          <a:noFill/>
          <a:ln>
            <a:noFill/>
          </a:ln>
        </p:spPr>
        <p:txBody>
          <a:bodyPr spcFirstLastPara="1" vert="horz" wrap="square" lIns="91425" tIns="45700" rIns="91425" bIns="45700" rtlCol="0" anchor="ctr" anchorCtr="0">
            <a:normAutofit/>
          </a:bodyPr>
          <a:lstStyle>
            <a:lvl1pPr algn="r" defTabSz="914400" rtl="1" eaLnBrk="1" latinLnBrk="0" hangingPunct="1">
              <a:lnSpc>
                <a:spcPct val="90000"/>
              </a:lnSpc>
              <a:spcBef>
                <a:spcPct val="0"/>
              </a:spcBef>
              <a:buNone/>
              <a:defRPr sz="4400" kern="1200">
                <a:solidFill>
                  <a:schemeClr val="tx1"/>
                </a:solidFill>
                <a:latin typeface="Calibri" panose="020F0502020204030204" pitchFamily="34" charset="0"/>
                <a:ea typeface="+mj-ea"/>
                <a:cs typeface="Calibri" panose="020F0502020204030204" pitchFamily="34" charset="0"/>
              </a:defRPr>
            </a:lvl1pPr>
          </a:lstStyle>
          <a:p>
            <a:r>
              <a:rPr lang="ar-JO" dirty="0">
                <a:solidFill>
                  <a:srgbClr val="ED288E"/>
                </a:solidFill>
              </a:rPr>
              <a:t>5: وفّر كتبًا متنوعة في المنزل</a:t>
            </a:r>
          </a:p>
        </p:txBody>
      </p:sp>
      <p:pic>
        <p:nvPicPr>
          <p:cNvPr id="6" name="Picture Placeholder 5">
            <a:extLst>
              <a:ext uri="{FF2B5EF4-FFF2-40B4-BE49-F238E27FC236}">
                <a16:creationId xmlns:a16="http://schemas.microsoft.com/office/drawing/2014/main" id="{2AA6F6C7-9153-CB4C-AFFD-0889C92171E5}"/>
              </a:ext>
            </a:extLst>
          </p:cNvPr>
          <p:cNvPicPr>
            <a:picLocks noGrp="1" noChangeAspect="1"/>
          </p:cNvPicPr>
          <p:nvPr>
            <p:ph type="pic" sz="quarter" idx="14"/>
          </p:nvPr>
        </p:nvPicPr>
        <p:blipFill rotWithShape="1">
          <a:blip r:embed="rId3">
            <a:extLst>
              <a:ext uri="{28A0092B-C50C-407E-A947-70E740481C1C}">
                <a14:useLocalDpi xmlns:a14="http://schemas.microsoft.com/office/drawing/2010/main" val="0"/>
              </a:ext>
            </a:extLst>
          </a:blip>
          <a:srcRect t="25137" b="21814"/>
          <a:stretch/>
        </p:blipFill>
        <p:spPr>
          <a:xfrm flipH="1">
            <a:off x="792480" y="2181352"/>
            <a:ext cx="10691494" cy="3780000"/>
          </a:xfrm>
        </p:spPr>
      </p:pic>
    </p:spTree>
    <p:extLst>
      <p:ext uri="{BB962C8B-B14F-4D97-AF65-F5344CB8AC3E}">
        <p14:creationId xmlns:p14="http://schemas.microsoft.com/office/powerpoint/2010/main" val="9975494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5" name="Google Shape;94;p2">
            <a:extLst>
              <a:ext uri="{FF2B5EF4-FFF2-40B4-BE49-F238E27FC236}">
                <a16:creationId xmlns:a16="http://schemas.microsoft.com/office/drawing/2014/main" id="{9B80F74C-066F-2D42-A003-4D56A55689DF}"/>
              </a:ext>
            </a:extLst>
          </p:cNvPr>
          <p:cNvSpPr txBox="1">
            <a:spLocks/>
          </p:cNvSpPr>
          <p:nvPr/>
        </p:nvSpPr>
        <p:spPr>
          <a:xfrm>
            <a:off x="838199" y="604255"/>
            <a:ext cx="10796679" cy="1667495"/>
          </a:xfrm>
          <a:prstGeom prst="rect">
            <a:avLst/>
          </a:prstGeom>
          <a:noFill/>
          <a:ln>
            <a:noFill/>
          </a:ln>
        </p:spPr>
        <p:txBody>
          <a:bodyPr spcFirstLastPara="1" vert="horz" wrap="square" lIns="91425" tIns="45700" rIns="91425" bIns="45700" rtlCol="0" anchor="ctr" anchorCtr="0">
            <a:normAutofit/>
          </a:bodyPr>
          <a:lstStyle>
            <a:lvl1pPr algn="r" defTabSz="914400" rtl="1" eaLnBrk="1" latinLnBrk="0" hangingPunct="1">
              <a:lnSpc>
                <a:spcPct val="90000"/>
              </a:lnSpc>
              <a:spcBef>
                <a:spcPct val="0"/>
              </a:spcBef>
              <a:buNone/>
              <a:defRPr sz="4400" kern="1200">
                <a:solidFill>
                  <a:schemeClr val="tx1"/>
                </a:solidFill>
                <a:latin typeface="Calibri" panose="020F0502020204030204" pitchFamily="34" charset="0"/>
                <a:ea typeface="+mj-ea"/>
                <a:cs typeface="Calibri" panose="020F0502020204030204" pitchFamily="34" charset="0"/>
              </a:defRPr>
            </a:lvl1pPr>
          </a:lstStyle>
          <a:p>
            <a:r>
              <a:rPr lang="ar-JO" dirty="0">
                <a:solidFill>
                  <a:srgbClr val="ED288E"/>
                </a:solidFill>
              </a:rPr>
              <a:t>6: كرّر قراءة كتب طفلك المفضلة</a:t>
            </a:r>
          </a:p>
        </p:txBody>
      </p:sp>
      <p:pic>
        <p:nvPicPr>
          <p:cNvPr id="4" name="Picture Placeholder 3">
            <a:extLst>
              <a:ext uri="{FF2B5EF4-FFF2-40B4-BE49-F238E27FC236}">
                <a16:creationId xmlns:a16="http://schemas.microsoft.com/office/drawing/2014/main" id="{00B293CD-B780-9E41-AE0B-E47D5E517B98}"/>
              </a:ext>
            </a:extLst>
          </p:cNvPr>
          <p:cNvPicPr>
            <a:picLocks noGrp="1" noChangeAspect="1"/>
          </p:cNvPicPr>
          <p:nvPr>
            <p:ph type="pic" sz="quarter" idx="14"/>
          </p:nvPr>
        </p:nvPicPr>
        <p:blipFill rotWithShape="1">
          <a:blip r:embed="rId3">
            <a:extLst>
              <a:ext uri="{28A0092B-C50C-407E-A947-70E740481C1C}">
                <a14:useLocalDpi xmlns:a14="http://schemas.microsoft.com/office/drawing/2010/main" val="0"/>
              </a:ext>
            </a:extLst>
          </a:blip>
          <a:srcRect t="19169" r="-4" b="20804"/>
          <a:stretch/>
        </p:blipFill>
        <p:spPr>
          <a:xfrm flipH="1">
            <a:off x="792000" y="1908000"/>
            <a:ext cx="10692000" cy="4284000"/>
          </a:xfrm>
        </p:spPr>
      </p:pic>
    </p:spTree>
    <p:extLst>
      <p:ext uri="{BB962C8B-B14F-4D97-AF65-F5344CB8AC3E}">
        <p14:creationId xmlns:p14="http://schemas.microsoft.com/office/powerpoint/2010/main" val="23266942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5" name="Google Shape;94;p2">
            <a:extLst>
              <a:ext uri="{FF2B5EF4-FFF2-40B4-BE49-F238E27FC236}">
                <a16:creationId xmlns:a16="http://schemas.microsoft.com/office/drawing/2014/main" id="{9B80F74C-066F-2D42-A003-4D56A55689DF}"/>
              </a:ext>
            </a:extLst>
          </p:cNvPr>
          <p:cNvSpPr txBox="1">
            <a:spLocks/>
          </p:cNvSpPr>
          <p:nvPr/>
        </p:nvSpPr>
        <p:spPr>
          <a:xfrm>
            <a:off x="838199" y="604255"/>
            <a:ext cx="10796679" cy="1667495"/>
          </a:xfrm>
          <a:prstGeom prst="rect">
            <a:avLst/>
          </a:prstGeom>
          <a:noFill/>
          <a:ln>
            <a:noFill/>
          </a:ln>
        </p:spPr>
        <p:txBody>
          <a:bodyPr spcFirstLastPara="1" vert="horz" wrap="square" lIns="91425" tIns="45700" rIns="91425" bIns="45700" rtlCol="0" anchor="ctr" anchorCtr="0">
            <a:normAutofit/>
          </a:bodyPr>
          <a:lstStyle>
            <a:lvl1pPr algn="r" defTabSz="914400" rtl="1" eaLnBrk="1" latinLnBrk="0" hangingPunct="1">
              <a:lnSpc>
                <a:spcPct val="90000"/>
              </a:lnSpc>
              <a:spcBef>
                <a:spcPct val="0"/>
              </a:spcBef>
              <a:buNone/>
              <a:defRPr sz="4400" kern="1200">
                <a:solidFill>
                  <a:schemeClr val="tx1"/>
                </a:solidFill>
                <a:latin typeface="Calibri" panose="020F0502020204030204" pitchFamily="34" charset="0"/>
                <a:ea typeface="+mj-ea"/>
                <a:cs typeface="Calibri" panose="020F0502020204030204" pitchFamily="34" charset="0"/>
              </a:defRPr>
            </a:lvl1pPr>
          </a:lstStyle>
          <a:p>
            <a:r>
              <a:rPr lang="ar-JO" dirty="0">
                <a:solidFill>
                  <a:srgbClr val="ED288E"/>
                </a:solidFill>
              </a:rPr>
              <a:t>7: اصطحب طفلك إلى المكتبة</a:t>
            </a:r>
          </a:p>
        </p:txBody>
      </p:sp>
      <p:pic>
        <p:nvPicPr>
          <p:cNvPr id="6" name="Picture Placeholder 5">
            <a:extLst>
              <a:ext uri="{FF2B5EF4-FFF2-40B4-BE49-F238E27FC236}">
                <a16:creationId xmlns:a16="http://schemas.microsoft.com/office/drawing/2014/main" id="{52ACC554-F4A0-6A4A-A1C5-F9D9FC009C08}"/>
              </a:ext>
            </a:extLst>
          </p:cNvPr>
          <p:cNvPicPr>
            <a:picLocks noGrp="1" noChangeAspect="1"/>
          </p:cNvPicPr>
          <p:nvPr>
            <p:ph type="pic" sz="quarter" idx="14"/>
          </p:nvPr>
        </p:nvPicPr>
        <p:blipFill rotWithShape="1">
          <a:blip r:embed="rId3">
            <a:extLst>
              <a:ext uri="{28A0092B-C50C-407E-A947-70E740481C1C}">
                <a14:useLocalDpi xmlns:a14="http://schemas.microsoft.com/office/drawing/2010/main" val="0"/>
              </a:ext>
            </a:extLst>
          </a:blip>
          <a:srcRect l="4" t="14068" r="-4" b="27323"/>
          <a:stretch/>
        </p:blipFill>
        <p:spPr>
          <a:xfrm flipH="1">
            <a:off x="792000" y="1959480"/>
            <a:ext cx="10691494" cy="4176000"/>
          </a:xfrm>
        </p:spPr>
      </p:pic>
    </p:spTree>
    <p:extLst>
      <p:ext uri="{BB962C8B-B14F-4D97-AF65-F5344CB8AC3E}">
        <p14:creationId xmlns:p14="http://schemas.microsoft.com/office/powerpoint/2010/main" val="21391296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5" name="Google Shape;94;p2">
            <a:extLst>
              <a:ext uri="{FF2B5EF4-FFF2-40B4-BE49-F238E27FC236}">
                <a16:creationId xmlns:a16="http://schemas.microsoft.com/office/drawing/2014/main" id="{9B80F74C-066F-2D42-A003-4D56A55689DF}"/>
              </a:ext>
            </a:extLst>
          </p:cNvPr>
          <p:cNvSpPr txBox="1">
            <a:spLocks/>
          </p:cNvSpPr>
          <p:nvPr/>
        </p:nvSpPr>
        <p:spPr>
          <a:xfrm>
            <a:off x="838199" y="604255"/>
            <a:ext cx="10796679" cy="1667495"/>
          </a:xfrm>
          <a:prstGeom prst="rect">
            <a:avLst/>
          </a:prstGeom>
          <a:noFill/>
          <a:ln>
            <a:noFill/>
          </a:ln>
        </p:spPr>
        <p:txBody>
          <a:bodyPr spcFirstLastPara="1" vert="horz" wrap="square" lIns="91425" tIns="45700" rIns="91425" bIns="45700" rtlCol="0" anchor="ctr" anchorCtr="0">
            <a:normAutofit/>
          </a:bodyPr>
          <a:lstStyle>
            <a:lvl1pPr algn="r" defTabSz="914400" rtl="1" eaLnBrk="1" latinLnBrk="0" hangingPunct="1">
              <a:lnSpc>
                <a:spcPct val="90000"/>
              </a:lnSpc>
              <a:spcBef>
                <a:spcPct val="0"/>
              </a:spcBef>
              <a:buNone/>
              <a:defRPr sz="4400" kern="1200">
                <a:solidFill>
                  <a:schemeClr val="tx1"/>
                </a:solidFill>
                <a:latin typeface="Calibri" panose="020F0502020204030204" pitchFamily="34" charset="0"/>
                <a:ea typeface="+mj-ea"/>
                <a:cs typeface="Calibri" panose="020F0502020204030204" pitchFamily="34" charset="0"/>
              </a:defRPr>
            </a:lvl1pPr>
          </a:lstStyle>
          <a:p>
            <a:r>
              <a:rPr lang="ar-JO" dirty="0">
                <a:solidFill>
                  <a:srgbClr val="ED288E"/>
                </a:solidFill>
              </a:rPr>
              <a:t>8: اختر الكتب بحذر ودع طفلك يختر</a:t>
            </a:r>
          </a:p>
        </p:txBody>
      </p:sp>
      <p:pic>
        <p:nvPicPr>
          <p:cNvPr id="4" name="Picture Placeholder 3">
            <a:extLst>
              <a:ext uri="{FF2B5EF4-FFF2-40B4-BE49-F238E27FC236}">
                <a16:creationId xmlns:a16="http://schemas.microsoft.com/office/drawing/2014/main" id="{A2724542-17C0-0245-92DB-1C61010DECC7}"/>
              </a:ext>
            </a:extLst>
          </p:cNvPr>
          <p:cNvPicPr>
            <a:picLocks noGrp="1" noChangeAspect="1"/>
          </p:cNvPicPr>
          <p:nvPr>
            <p:ph type="pic" sz="quarter" idx="14"/>
          </p:nvPr>
        </p:nvPicPr>
        <p:blipFill rotWithShape="1">
          <a:blip r:embed="rId3">
            <a:extLst>
              <a:ext uri="{28A0092B-C50C-407E-A947-70E740481C1C}">
                <a14:useLocalDpi xmlns:a14="http://schemas.microsoft.com/office/drawing/2010/main" val="0"/>
              </a:ext>
            </a:extLst>
          </a:blip>
          <a:srcRect t="22668" b="22283"/>
          <a:stretch/>
        </p:blipFill>
        <p:spPr>
          <a:xfrm flipH="1">
            <a:off x="792480" y="2077704"/>
            <a:ext cx="10691494" cy="3924000"/>
          </a:xfrm>
        </p:spPr>
      </p:pic>
    </p:spTree>
    <p:extLst>
      <p:ext uri="{BB962C8B-B14F-4D97-AF65-F5344CB8AC3E}">
        <p14:creationId xmlns:p14="http://schemas.microsoft.com/office/powerpoint/2010/main" val="8245416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5" name="Google Shape;94;p2">
            <a:extLst>
              <a:ext uri="{FF2B5EF4-FFF2-40B4-BE49-F238E27FC236}">
                <a16:creationId xmlns:a16="http://schemas.microsoft.com/office/drawing/2014/main" id="{9B80F74C-066F-2D42-A003-4D56A55689DF}"/>
              </a:ext>
            </a:extLst>
          </p:cNvPr>
          <p:cNvSpPr txBox="1">
            <a:spLocks/>
          </p:cNvSpPr>
          <p:nvPr/>
        </p:nvSpPr>
        <p:spPr>
          <a:xfrm>
            <a:off x="838199" y="604255"/>
            <a:ext cx="10796679" cy="1667495"/>
          </a:xfrm>
          <a:prstGeom prst="rect">
            <a:avLst/>
          </a:prstGeom>
          <a:noFill/>
          <a:ln>
            <a:noFill/>
          </a:ln>
        </p:spPr>
        <p:txBody>
          <a:bodyPr spcFirstLastPara="1" vert="horz" wrap="square" lIns="91425" tIns="45700" rIns="91425" bIns="45700" rtlCol="0" anchor="ctr" anchorCtr="0">
            <a:normAutofit/>
          </a:bodyPr>
          <a:lstStyle>
            <a:lvl1pPr algn="r" defTabSz="914400" rtl="1" eaLnBrk="1" latinLnBrk="0" hangingPunct="1">
              <a:lnSpc>
                <a:spcPct val="90000"/>
              </a:lnSpc>
              <a:spcBef>
                <a:spcPct val="0"/>
              </a:spcBef>
              <a:buNone/>
              <a:defRPr sz="4400" kern="1200">
                <a:solidFill>
                  <a:schemeClr val="tx1"/>
                </a:solidFill>
                <a:latin typeface="Calibri" panose="020F0502020204030204" pitchFamily="34" charset="0"/>
                <a:ea typeface="+mj-ea"/>
                <a:cs typeface="Calibri" panose="020F0502020204030204" pitchFamily="34" charset="0"/>
              </a:defRPr>
            </a:lvl1pPr>
          </a:lstStyle>
          <a:p>
            <a:r>
              <a:rPr lang="ar-JO" dirty="0">
                <a:solidFill>
                  <a:srgbClr val="ED288E"/>
                </a:solidFill>
              </a:rPr>
              <a:t>9: ضع تحديات ومكافآت</a:t>
            </a:r>
          </a:p>
        </p:txBody>
      </p:sp>
      <p:pic>
        <p:nvPicPr>
          <p:cNvPr id="6" name="Picture Placeholder 5">
            <a:extLst>
              <a:ext uri="{FF2B5EF4-FFF2-40B4-BE49-F238E27FC236}">
                <a16:creationId xmlns:a16="http://schemas.microsoft.com/office/drawing/2014/main" id="{87C52AD2-F9F7-3B44-A5CF-556B0BA92E93}"/>
              </a:ext>
            </a:extLst>
          </p:cNvPr>
          <p:cNvPicPr>
            <a:picLocks noGrp="1" noChangeAspect="1"/>
          </p:cNvPicPr>
          <p:nvPr>
            <p:ph type="pic" sz="quarter" idx="14"/>
          </p:nvPr>
        </p:nvPicPr>
        <p:blipFill rotWithShape="1">
          <a:blip r:embed="rId3">
            <a:extLst>
              <a:ext uri="{28A0092B-C50C-407E-A947-70E740481C1C}">
                <a14:useLocalDpi xmlns:a14="http://schemas.microsoft.com/office/drawing/2010/main" val="0"/>
              </a:ext>
            </a:extLst>
          </a:blip>
          <a:srcRect t="19640" b="20780"/>
          <a:stretch/>
        </p:blipFill>
        <p:spPr>
          <a:xfrm flipH="1">
            <a:off x="792480" y="1944000"/>
            <a:ext cx="10691494" cy="4248000"/>
          </a:xfrm>
        </p:spPr>
      </p:pic>
    </p:spTree>
    <p:extLst>
      <p:ext uri="{BB962C8B-B14F-4D97-AF65-F5344CB8AC3E}">
        <p14:creationId xmlns:p14="http://schemas.microsoft.com/office/powerpoint/2010/main" val="37091005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5" name="Google Shape;94;p2">
            <a:extLst>
              <a:ext uri="{FF2B5EF4-FFF2-40B4-BE49-F238E27FC236}">
                <a16:creationId xmlns:a16="http://schemas.microsoft.com/office/drawing/2014/main" id="{9B80F74C-066F-2D42-A003-4D56A55689DF}"/>
              </a:ext>
            </a:extLst>
          </p:cNvPr>
          <p:cNvSpPr txBox="1">
            <a:spLocks/>
          </p:cNvSpPr>
          <p:nvPr/>
        </p:nvSpPr>
        <p:spPr>
          <a:xfrm>
            <a:off x="838199" y="604255"/>
            <a:ext cx="10796679" cy="1667495"/>
          </a:xfrm>
          <a:prstGeom prst="rect">
            <a:avLst/>
          </a:prstGeom>
          <a:noFill/>
          <a:ln>
            <a:noFill/>
          </a:ln>
        </p:spPr>
        <p:txBody>
          <a:bodyPr spcFirstLastPara="1" vert="horz" wrap="square" lIns="91425" tIns="45700" rIns="91425" bIns="45700" rtlCol="0" anchor="ctr" anchorCtr="0">
            <a:normAutofit/>
          </a:bodyPr>
          <a:lstStyle>
            <a:lvl1pPr algn="r" defTabSz="914400" rtl="1" eaLnBrk="1" latinLnBrk="0" hangingPunct="1">
              <a:lnSpc>
                <a:spcPct val="90000"/>
              </a:lnSpc>
              <a:spcBef>
                <a:spcPct val="0"/>
              </a:spcBef>
              <a:buNone/>
              <a:defRPr sz="4400" kern="1200">
                <a:solidFill>
                  <a:schemeClr val="tx1"/>
                </a:solidFill>
                <a:latin typeface="Calibri" panose="020F0502020204030204" pitchFamily="34" charset="0"/>
                <a:ea typeface="+mj-ea"/>
                <a:cs typeface="Calibri" panose="020F0502020204030204" pitchFamily="34" charset="0"/>
              </a:defRPr>
            </a:lvl1pPr>
          </a:lstStyle>
          <a:p>
            <a:r>
              <a:rPr lang="ar-JO" dirty="0">
                <a:solidFill>
                  <a:srgbClr val="ED288E"/>
                </a:solidFill>
              </a:rPr>
              <a:t>10: أهد طفلك كتبًا</a:t>
            </a:r>
          </a:p>
        </p:txBody>
      </p:sp>
      <p:pic>
        <p:nvPicPr>
          <p:cNvPr id="4" name="Picture Placeholder 3">
            <a:extLst>
              <a:ext uri="{FF2B5EF4-FFF2-40B4-BE49-F238E27FC236}">
                <a16:creationId xmlns:a16="http://schemas.microsoft.com/office/drawing/2014/main" id="{7BA6F051-542E-1F44-A397-ABB84F5776DF}"/>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25110" b="25110"/>
          <a:stretch>
            <a:fillRect/>
          </a:stretch>
        </p:blipFill>
        <p:spPr/>
      </p:pic>
    </p:spTree>
    <p:extLst>
      <p:ext uri="{BB962C8B-B14F-4D97-AF65-F5344CB8AC3E}">
        <p14:creationId xmlns:p14="http://schemas.microsoft.com/office/powerpoint/2010/main" val="742805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 name="Graphic 869">
            <a:extLst>
              <a:ext uri="{FF2B5EF4-FFF2-40B4-BE49-F238E27FC236}">
                <a16:creationId xmlns:a16="http://schemas.microsoft.com/office/drawing/2014/main" id="{F6A606AA-03DB-44A7-8A6B-C58F960A66C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221866" y="2506575"/>
            <a:ext cx="3748269" cy="1844851"/>
          </a:xfrm>
          <a:prstGeom prst="rect">
            <a:avLst/>
          </a:prstGeom>
        </p:spPr>
      </p:pic>
    </p:spTree>
    <p:extLst>
      <p:ext uri="{BB962C8B-B14F-4D97-AF65-F5344CB8AC3E}">
        <p14:creationId xmlns:p14="http://schemas.microsoft.com/office/powerpoint/2010/main" val="3289110281"/>
      </p:ext>
    </p:extLst>
  </p:cSld>
  <p:clrMapOvr>
    <a:masterClrMapping/>
  </p:clrMapOvr>
  <mc:AlternateContent xmlns:mc="http://schemas.openxmlformats.org/markup-compatibility/2006" xmlns:p159="http://schemas.microsoft.com/office/powerpoint/2015/09/main">
    <mc:Choice Requires="p159">
      <p:transition spd="slow" advClick="0" advTm="1000">
        <p159:morph option="byObject"/>
      </p:transition>
    </mc:Choice>
    <mc:Fallback xmlns="">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70"/>
                                        </p:tgtEl>
                                        <p:attrNameLst>
                                          <p:attrName>style.visibility</p:attrName>
                                        </p:attrNameLst>
                                      </p:cBhvr>
                                      <p:to>
                                        <p:strVal val="visible"/>
                                      </p:to>
                                    </p:set>
                                    <p:animEffect transition="in" filter="fade">
                                      <p:cBhvr>
                                        <p:cTn id="7" dur="1000"/>
                                        <p:tgtEl>
                                          <p:spTgt spid="870"/>
                                        </p:tgtEl>
                                      </p:cBhvr>
                                    </p:animEffect>
                                    <p:anim calcmode="lin" valueType="num">
                                      <p:cBhvr>
                                        <p:cTn id="8" dur="1000" fill="hold"/>
                                        <p:tgtEl>
                                          <p:spTgt spid="870"/>
                                        </p:tgtEl>
                                        <p:attrNameLst>
                                          <p:attrName>ppt_x</p:attrName>
                                        </p:attrNameLst>
                                      </p:cBhvr>
                                      <p:tavLst>
                                        <p:tav tm="0">
                                          <p:val>
                                            <p:strVal val="#ppt_x"/>
                                          </p:val>
                                        </p:tav>
                                        <p:tav tm="100000">
                                          <p:val>
                                            <p:strVal val="#ppt_x"/>
                                          </p:val>
                                        </p:tav>
                                      </p:tavLst>
                                    </p:anim>
                                    <p:anim calcmode="lin" valueType="num">
                                      <p:cBhvr>
                                        <p:cTn id="9" dur="1000" fill="hold"/>
                                        <p:tgtEl>
                                          <p:spTgt spid="8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5" name="Google Shape;95;p2"/>
          <p:cNvSpPr txBox="1">
            <a:spLocks noGrp="1"/>
          </p:cNvSpPr>
          <p:nvPr>
            <p:ph type="body" sz="half" idx="2"/>
          </p:nvPr>
        </p:nvSpPr>
        <p:spPr>
          <a:xfrm>
            <a:off x="507175" y="2376310"/>
            <a:ext cx="11163300" cy="4036365"/>
          </a:xfrm>
          <a:prstGeom prst="rect">
            <a:avLst/>
          </a:prstGeom>
          <a:noFill/>
          <a:ln>
            <a:noFill/>
          </a:ln>
        </p:spPr>
        <p:txBody>
          <a:bodyPr spcFirstLastPara="1" wrap="square" lIns="91425" tIns="45700" rIns="91425" bIns="45700" anchor="t" anchorCtr="0">
            <a:normAutofit/>
          </a:bodyPr>
          <a:lstStyle/>
          <a:p>
            <a:pPr marL="228600" lvl="0" indent="-228600">
              <a:lnSpc>
                <a:spcPct val="80000"/>
              </a:lnSpc>
              <a:spcBef>
                <a:spcPts val="0"/>
              </a:spcBef>
              <a:buClr>
                <a:schemeClr val="dk1"/>
              </a:buClr>
              <a:buSzPts val="2380"/>
              <a:buFont typeface="Noto Sans Symbols"/>
              <a:buChar char="▪"/>
            </a:pPr>
            <a:r>
              <a:rPr lang="ar-JO" sz="2000" i="0" dirty="0">
                <a:solidFill>
                  <a:srgbClr val="434342"/>
                </a:solidFill>
              </a:rPr>
              <a:t>القراءة واحدة من أكثر المهارات الأساسية التي يحتاج الأطفال لتعلمها ليكونوا ناجحين في الحياة.</a:t>
            </a:r>
          </a:p>
          <a:p>
            <a:pPr marL="228600" lvl="0" indent="-77470">
              <a:lnSpc>
                <a:spcPct val="80000"/>
              </a:lnSpc>
              <a:buClr>
                <a:schemeClr val="dk1"/>
              </a:buClr>
              <a:buSzPts val="2380"/>
            </a:pPr>
            <a:endParaRPr lang="ar-JO" sz="2000" i="0" dirty="0">
              <a:solidFill>
                <a:srgbClr val="434342"/>
              </a:solidFill>
            </a:endParaRPr>
          </a:p>
          <a:p>
            <a:pPr marL="228600" lvl="0" indent="-228600">
              <a:lnSpc>
                <a:spcPct val="80000"/>
              </a:lnSpc>
              <a:buClr>
                <a:schemeClr val="dk1"/>
              </a:buClr>
              <a:buSzPts val="2380"/>
              <a:buFont typeface="Noto Sans Symbols"/>
              <a:buChar char="▪"/>
            </a:pPr>
            <a:r>
              <a:rPr lang="ar-JO" sz="2000" i="0" dirty="0">
                <a:solidFill>
                  <a:srgbClr val="434342"/>
                </a:solidFill>
              </a:rPr>
              <a:t>تُطوّر القراءة المفردات وتزيد من فترة الانتباه وتعزّز التفكير التحليلي.</a:t>
            </a:r>
          </a:p>
          <a:p>
            <a:pPr marL="228600" lvl="0" indent="-77470">
              <a:lnSpc>
                <a:spcPct val="80000"/>
              </a:lnSpc>
              <a:buClr>
                <a:schemeClr val="dk1"/>
              </a:buClr>
              <a:buSzPts val="2380"/>
            </a:pPr>
            <a:endParaRPr lang="ar-JO" sz="2000" i="0" dirty="0">
              <a:solidFill>
                <a:srgbClr val="434342"/>
              </a:solidFill>
            </a:endParaRPr>
          </a:p>
          <a:p>
            <a:pPr marL="228600" lvl="0" indent="-228600">
              <a:lnSpc>
                <a:spcPct val="80000"/>
              </a:lnSpc>
              <a:buClr>
                <a:schemeClr val="dk1"/>
              </a:buClr>
              <a:buSzPts val="2380"/>
              <a:buFont typeface="Noto Sans Symbols"/>
              <a:buChar char="▪"/>
            </a:pPr>
            <a:r>
              <a:rPr lang="ar-JO" sz="2000" i="0" dirty="0">
                <a:solidFill>
                  <a:srgbClr val="434342"/>
                </a:solidFill>
              </a:rPr>
              <a:t>تساعد قراءة الكتب على اكتشاف العالم والذات، وعلى إيجاد الحلول للمشكلات، وفوق ذلك كله على إيجاد المتعة.</a:t>
            </a:r>
          </a:p>
          <a:p>
            <a:pPr marL="228600" lvl="0" indent="-77470">
              <a:lnSpc>
                <a:spcPct val="80000"/>
              </a:lnSpc>
              <a:buClr>
                <a:schemeClr val="dk1"/>
              </a:buClr>
              <a:buSzPts val="2380"/>
            </a:pPr>
            <a:endParaRPr lang="ar-JO" sz="2000" i="0" dirty="0">
              <a:solidFill>
                <a:srgbClr val="434342"/>
              </a:solidFill>
            </a:endParaRPr>
          </a:p>
          <a:p>
            <a:pPr marL="228600" lvl="0" indent="-228600">
              <a:lnSpc>
                <a:spcPct val="80000"/>
              </a:lnSpc>
              <a:buClr>
                <a:schemeClr val="dk1"/>
              </a:buClr>
              <a:buSzPts val="2380"/>
              <a:buFont typeface="Noto Sans Symbols"/>
              <a:buChar char="▪"/>
            </a:pPr>
            <a:r>
              <a:rPr lang="ar-JO" sz="2000" i="0" dirty="0">
                <a:solidFill>
                  <a:srgbClr val="434342"/>
                </a:solidFill>
              </a:rPr>
              <a:t>الأشخاص الذين يقرأون بشكل معتاد هم أقل عرضة لتشتّت الانتباه بالأنشطة الأخرى. ولهذا فإن أولئك الذين يقرأون من حين لآخر يختارون بسهولة الحياة الاجتماعية والمهام اليومية ووسائل التواصل الاجتماعي وغيرها من مصادر الإلهاء على الكتاب.</a:t>
            </a:r>
          </a:p>
          <a:p>
            <a:pPr marL="228600" lvl="0" indent="-50800" algn="r" rtl="1">
              <a:lnSpc>
                <a:spcPct val="90000"/>
              </a:lnSpc>
              <a:spcBef>
                <a:spcPts val="1000"/>
              </a:spcBef>
              <a:spcAft>
                <a:spcPts val="0"/>
              </a:spcAft>
              <a:buClr>
                <a:schemeClr val="dk1"/>
              </a:buClr>
              <a:buSzPts val="2800"/>
              <a:buNone/>
            </a:pPr>
            <a:endParaRPr sz="2000" i="0" dirty="0"/>
          </a:p>
          <a:p>
            <a:pPr lvl="0">
              <a:lnSpc>
                <a:spcPct val="80000"/>
              </a:lnSpc>
              <a:buClr>
                <a:schemeClr val="dk1"/>
              </a:buClr>
              <a:buSzPts val="2380"/>
            </a:pPr>
            <a:r>
              <a:rPr lang="ar-JO" sz="2000" b="1" i="0" dirty="0">
                <a:solidFill>
                  <a:srgbClr val="4CB8AA"/>
                </a:solidFill>
              </a:rPr>
              <a:t>لذلك ساعد طفلك ليجعل من القراءة عادة وليس فقط هواية لملء وقت الفراغ.</a:t>
            </a:r>
            <a:endParaRPr lang="ar-JO" sz="2000" i="0" dirty="0">
              <a:solidFill>
                <a:srgbClr val="4CB8AA"/>
              </a:solidFill>
            </a:endParaRPr>
          </a:p>
          <a:p>
            <a:pPr marL="228600" lvl="0" indent="-50800" algn="r" rtl="1">
              <a:lnSpc>
                <a:spcPct val="90000"/>
              </a:lnSpc>
              <a:spcBef>
                <a:spcPts val="1000"/>
              </a:spcBef>
              <a:spcAft>
                <a:spcPts val="0"/>
              </a:spcAft>
              <a:buClr>
                <a:schemeClr val="dk1"/>
              </a:buClr>
              <a:buSzPts val="2800"/>
              <a:buNone/>
            </a:pPr>
            <a:endParaRPr sz="2000" i="0" dirty="0">
              <a:solidFill>
                <a:srgbClr val="4CB8AA"/>
              </a:solidFill>
            </a:endParaRPr>
          </a:p>
        </p:txBody>
      </p:sp>
      <p:sp>
        <p:nvSpPr>
          <p:cNvPr id="6" name="Google Shape;94;p2">
            <a:extLst>
              <a:ext uri="{FF2B5EF4-FFF2-40B4-BE49-F238E27FC236}">
                <a16:creationId xmlns:a16="http://schemas.microsoft.com/office/drawing/2014/main" id="{501932DB-9898-2E4C-BBD5-00925963936A}"/>
              </a:ext>
            </a:extLst>
          </p:cNvPr>
          <p:cNvSpPr txBox="1">
            <a:spLocks/>
          </p:cNvSpPr>
          <p:nvPr/>
        </p:nvSpPr>
        <p:spPr>
          <a:xfrm>
            <a:off x="5456664" y="1152293"/>
            <a:ext cx="5016914" cy="898659"/>
          </a:xfrm>
          <a:prstGeom prst="rect">
            <a:avLst/>
          </a:prstGeom>
          <a:noFill/>
          <a:ln>
            <a:noFill/>
          </a:ln>
        </p:spPr>
        <p:txBody>
          <a:bodyPr spcFirstLastPara="1" vert="horz" wrap="square" lIns="91425" tIns="45700" rIns="91425" bIns="45700" rtlCol="0" anchor="ctr" anchorCtr="0">
            <a:normAutofit/>
          </a:bodyPr>
          <a:lstStyle>
            <a:lvl1pPr algn="r" defTabSz="914400" rtl="1" eaLnBrk="1" latinLnBrk="0" hangingPunct="1">
              <a:lnSpc>
                <a:spcPct val="90000"/>
              </a:lnSpc>
              <a:spcBef>
                <a:spcPct val="0"/>
              </a:spcBef>
              <a:buNone/>
              <a:defRPr sz="4400" kern="1200">
                <a:solidFill>
                  <a:schemeClr val="tx1"/>
                </a:solidFill>
                <a:latin typeface="Calibri" panose="020F0502020204030204" pitchFamily="34" charset="0"/>
                <a:ea typeface="+mj-ea"/>
                <a:cs typeface="Calibri" panose="020F0502020204030204" pitchFamily="34" charset="0"/>
              </a:defRPr>
            </a:lvl1pPr>
          </a:lstStyle>
          <a:p>
            <a:pPr>
              <a:spcBef>
                <a:spcPts val="0"/>
              </a:spcBef>
              <a:buClr>
                <a:schemeClr val="dk1"/>
              </a:buClr>
              <a:buSzPts val="4400"/>
            </a:pPr>
            <a:r>
              <a:rPr lang="ar-JO" dirty="0">
                <a:solidFill>
                  <a:srgbClr val="ED288E"/>
                </a:solidFill>
              </a:rPr>
              <a:t>ما أهمية ذلك؟</a:t>
            </a:r>
          </a:p>
        </p:txBody>
      </p:sp>
      <p:pic>
        <p:nvPicPr>
          <p:cNvPr id="3" name="Picture 2">
            <a:extLst>
              <a:ext uri="{FF2B5EF4-FFF2-40B4-BE49-F238E27FC236}">
                <a16:creationId xmlns:a16="http://schemas.microsoft.com/office/drawing/2014/main" id="{F748EF82-40DA-D84F-A0D1-95A3948FED59}"/>
              </a:ext>
            </a:extLst>
          </p:cNvPr>
          <p:cNvPicPr>
            <a:picLocks noChangeAspect="1"/>
          </p:cNvPicPr>
          <p:nvPr/>
        </p:nvPicPr>
        <p:blipFill>
          <a:blip r:embed="rId3"/>
          <a:stretch>
            <a:fillRect/>
          </a:stretch>
        </p:blipFill>
        <p:spPr>
          <a:xfrm>
            <a:off x="10608527" y="1124200"/>
            <a:ext cx="993698" cy="838433"/>
          </a:xfrm>
          <a:prstGeom prst="rect">
            <a:avLst/>
          </a:prstGeom>
        </p:spPr>
      </p:pic>
    </p:spTree>
    <p:extLst>
      <p:ext uri="{BB962C8B-B14F-4D97-AF65-F5344CB8AC3E}">
        <p14:creationId xmlns:p14="http://schemas.microsoft.com/office/powerpoint/2010/main" val="11555894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2" name="Google Shape;102;p3"/>
          <p:cNvSpPr txBox="1">
            <a:spLocks noGrp="1"/>
          </p:cNvSpPr>
          <p:nvPr>
            <p:ph type="body" sz="half" idx="2"/>
          </p:nvPr>
        </p:nvSpPr>
        <p:spPr>
          <a:xfrm>
            <a:off x="495300" y="2006930"/>
            <a:ext cx="11163300" cy="3740728"/>
          </a:xfrm>
          <a:prstGeom prst="rect">
            <a:avLst/>
          </a:prstGeom>
          <a:noFill/>
          <a:ln>
            <a:noFill/>
          </a:ln>
        </p:spPr>
        <p:txBody>
          <a:bodyPr spcFirstLastPara="1" wrap="square" lIns="91425" tIns="45700" rIns="91425" bIns="45700" anchor="t" anchorCtr="0">
            <a:normAutofit/>
          </a:bodyPr>
          <a:lstStyle/>
          <a:p>
            <a:pPr marL="228600" lvl="0" indent="-77470" algn="r" rtl="1">
              <a:lnSpc>
                <a:spcPct val="80000"/>
              </a:lnSpc>
              <a:spcBef>
                <a:spcPts val="0"/>
              </a:spcBef>
              <a:spcAft>
                <a:spcPts val="0"/>
              </a:spcAft>
              <a:buClr>
                <a:schemeClr val="dk1"/>
              </a:buClr>
              <a:buSzPts val="2380"/>
              <a:buNone/>
            </a:pPr>
            <a:endParaRPr sz="2380" i="0" dirty="0"/>
          </a:p>
          <a:p>
            <a:pPr lvl="0">
              <a:lnSpc>
                <a:spcPct val="80000"/>
              </a:lnSpc>
              <a:buClr>
                <a:schemeClr val="dk1"/>
              </a:buClr>
              <a:buSzPts val="2380"/>
            </a:pPr>
            <a:r>
              <a:rPr lang="ar-JO" sz="2000" i="0" dirty="0">
                <a:solidFill>
                  <a:srgbClr val="434342"/>
                </a:solidFill>
              </a:rPr>
              <a:t>يمكن للأطفال البدء في تطوير عادات القراءة الجيدة في المنزل حتى قبل أن يتعلموا القراءة.</a:t>
            </a:r>
            <a:endParaRPr lang="en-GB" sz="2000" i="0" dirty="0">
              <a:solidFill>
                <a:srgbClr val="434342"/>
              </a:solidFill>
            </a:endParaRPr>
          </a:p>
          <a:p>
            <a:pPr lvl="0">
              <a:lnSpc>
                <a:spcPct val="80000"/>
              </a:lnSpc>
              <a:buClr>
                <a:schemeClr val="dk1"/>
              </a:buClr>
              <a:buSzPts val="2380"/>
            </a:pPr>
            <a:r>
              <a:rPr lang="ar-JO" sz="2000" i="0" dirty="0">
                <a:solidFill>
                  <a:srgbClr val="434342"/>
                </a:solidFill>
              </a:rPr>
              <a:t> </a:t>
            </a:r>
            <a:endParaRPr lang="en-GB" sz="2000" i="0" dirty="0">
              <a:solidFill>
                <a:srgbClr val="434342"/>
              </a:solidFill>
            </a:endParaRPr>
          </a:p>
          <a:p>
            <a:pPr>
              <a:lnSpc>
                <a:spcPct val="80000"/>
              </a:lnSpc>
              <a:buClr>
                <a:schemeClr val="dk1"/>
              </a:buClr>
              <a:buSzPts val="2380"/>
            </a:pPr>
            <a:r>
              <a:rPr lang="ar-JO" sz="2000" b="1" i="0" dirty="0">
                <a:solidFill>
                  <a:srgbClr val="4CB8AA"/>
                </a:solidFill>
              </a:rPr>
              <a:t>ابدأ من عمر 6 أشهر، وتذكّر أنك وإن لم تكن قد بأت بعد فإن الأوان لم يفت لتبدأ اليوم</a:t>
            </a:r>
            <a:endParaRPr sz="2000" i="0" dirty="0">
              <a:solidFill>
                <a:srgbClr val="4CB8AA"/>
              </a:solidFill>
            </a:endParaRPr>
          </a:p>
        </p:txBody>
      </p:sp>
      <p:sp>
        <p:nvSpPr>
          <p:cNvPr id="14" name="Google Shape;94;p2">
            <a:extLst>
              <a:ext uri="{FF2B5EF4-FFF2-40B4-BE49-F238E27FC236}">
                <a16:creationId xmlns:a16="http://schemas.microsoft.com/office/drawing/2014/main" id="{465CE439-7B1A-7240-B76C-1BF06813F785}"/>
              </a:ext>
            </a:extLst>
          </p:cNvPr>
          <p:cNvSpPr txBox="1">
            <a:spLocks/>
          </p:cNvSpPr>
          <p:nvPr/>
        </p:nvSpPr>
        <p:spPr>
          <a:xfrm>
            <a:off x="926275" y="956952"/>
            <a:ext cx="9619014" cy="1325563"/>
          </a:xfrm>
          <a:prstGeom prst="rect">
            <a:avLst/>
          </a:prstGeom>
          <a:noFill/>
          <a:ln>
            <a:noFill/>
          </a:ln>
        </p:spPr>
        <p:txBody>
          <a:bodyPr spcFirstLastPara="1" vert="horz" wrap="square" lIns="91425" tIns="45700" rIns="91425" bIns="45700" rtlCol="0" anchor="ctr" anchorCtr="0">
            <a:normAutofit/>
          </a:bodyPr>
          <a:lstStyle>
            <a:lvl1pPr algn="r" defTabSz="914400" rtl="1" eaLnBrk="1" latinLnBrk="0" hangingPunct="1">
              <a:lnSpc>
                <a:spcPct val="90000"/>
              </a:lnSpc>
              <a:spcBef>
                <a:spcPct val="0"/>
              </a:spcBef>
              <a:buNone/>
              <a:defRPr sz="4400" kern="1200">
                <a:solidFill>
                  <a:schemeClr val="tx1"/>
                </a:solidFill>
                <a:latin typeface="Calibri" panose="020F0502020204030204" pitchFamily="34" charset="0"/>
                <a:ea typeface="+mj-ea"/>
                <a:cs typeface="Calibri" panose="020F0502020204030204" pitchFamily="34" charset="0"/>
              </a:defRPr>
            </a:lvl1pPr>
          </a:lstStyle>
          <a:p>
            <a:r>
              <a:rPr lang="ar-JO" dirty="0">
                <a:solidFill>
                  <a:srgbClr val="ED288E"/>
                </a:solidFill>
              </a:rPr>
              <a:t>متى تبدأ؟</a:t>
            </a:r>
          </a:p>
        </p:txBody>
      </p:sp>
      <p:pic>
        <p:nvPicPr>
          <p:cNvPr id="3" name="Picture 2">
            <a:extLst>
              <a:ext uri="{FF2B5EF4-FFF2-40B4-BE49-F238E27FC236}">
                <a16:creationId xmlns:a16="http://schemas.microsoft.com/office/drawing/2014/main" id="{61F45090-3CBC-2348-B52C-F2B98A459EBF}"/>
              </a:ext>
            </a:extLst>
          </p:cNvPr>
          <p:cNvPicPr>
            <a:picLocks noChangeAspect="1"/>
          </p:cNvPicPr>
          <p:nvPr/>
        </p:nvPicPr>
        <p:blipFill>
          <a:blip r:embed="rId3"/>
          <a:stretch>
            <a:fillRect/>
          </a:stretch>
        </p:blipFill>
        <p:spPr>
          <a:xfrm>
            <a:off x="10745635" y="1309977"/>
            <a:ext cx="912965" cy="619512"/>
          </a:xfrm>
          <a:prstGeom prst="rect">
            <a:avLst/>
          </a:prstGeom>
        </p:spPr>
      </p:pic>
    </p:spTree>
    <p:extLst>
      <p:ext uri="{BB962C8B-B14F-4D97-AF65-F5344CB8AC3E}">
        <p14:creationId xmlns:p14="http://schemas.microsoft.com/office/powerpoint/2010/main" val="14508800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9" name="Google Shape;109;p4"/>
          <p:cNvSpPr/>
          <p:nvPr/>
        </p:nvSpPr>
        <p:spPr>
          <a:xfrm>
            <a:off x="9195042" y="2828454"/>
            <a:ext cx="2439837" cy="1256657"/>
          </a:xfrm>
          <a:prstGeom prst="rect">
            <a:avLst/>
          </a:prstGeom>
          <a:ln>
            <a:noFill/>
            <a:headEnd type="none" w="sm" len="sm"/>
            <a:tailEnd type="none" w="sm" len="sm"/>
          </a:ln>
        </p:spPr>
        <p:style>
          <a:lnRef idx="2">
            <a:schemeClr val="accent6">
              <a:shade val="50000"/>
            </a:schemeClr>
          </a:lnRef>
          <a:fillRef idx="1">
            <a:schemeClr val="accent6"/>
          </a:fillRef>
          <a:effectRef idx="0">
            <a:schemeClr val="accent6"/>
          </a:effectRef>
          <a:fontRef idx="minor">
            <a:schemeClr val="lt1"/>
          </a:fontRef>
        </p:style>
        <p:txBody>
          <a:bodyPr spcFirstLastPara="1" wrap="square" lIns="91425" tIns="45700" rIns="91425" bIns="45700" anchor="ctr" anchorCtr="0">
            <a:noAutofit/>
          </a:bodyPr>
          <a:lstStyle/>
          <a:p>
            <a:pPr algn="ctr"/>
            <a:r>
              <a:rPr lang="ar-JO" sz="2400" dirty="0">
                <a:cs typeface="+mj-cs"/>
              </a:rPr>
              <a:t>ابدأ  مبكرًا</a:t>
            </a:r>
          </a:p>
        </p:txBody>
      </p:sp>
      <p:sp>
        <p:nvSpPr>
          <p:cNvPr id="110" name="Google Shape;110;p4"/>
          <p:cNvSpPr/>
          <p:nvPr/>
        </p:nvSpPr>
        <p:spPr>
          <a:xfrm>
            <a:off x="6337542" y="2828454"/>
            <a:ext cx="2439837" cy="1256658"/>
          </a:xfrm>
          <a:prstGeom prst="rect">
            <a:avLst/>
          </a:prstGeom>
          <a:solidFill>
            <a:srgbClr val="4CB8AA"/>
          </a:solidFill>
          <a:ln>
            <a:noFill/>
            <a:headEnd type="none" w="sm" len="sm"/>
            <a:tailEnd type="none" w="sm" len="sm"/>
          </a:ln>
        </p:spPr>
        <p:style>
          <a:lnRef idx="2">
            <a:schemeClr val="accent6">
              <a:shade val="50000"/>
            </a:schemeClr>
          </a:lnRef>
          <a:fillRef idx="1">
            <a:schemeClr val="accent6"/>
          </a:fillRef>
          <a:effectRef idx="0">
            <a:schemeClr val="accent6"/>
          </a:effectRef>
          <a:fontRef idx="minor">
            <a:schemeClr val="lt1"/>
          </a:fontRef>
        </p:style>
        <p:txBody>
          <a:bodyPr spcFirstLastPara="1" wrap="square" lIns="91425" tIns="45700" rIns="91425" bIns="45700" anchor="ctr" anchorCtr="0">
            <a:noAutofit/>
          </a:bodyPr>
          <a:lstStyle/>
          <a:p>
            <a:pPr algn="ctr"/>
            <a:r>
              <a:rPr lang="ar-JO" sz="2400" dirty="0">
                <a:cs typeface="+mj-cs"/>
              </a:rPr>
              <a:t>ابدأ بقراءات صغيرة جدًا</a:t>
            </a:r>
          </a:p>
        </p:txBody>
      </p:sp>
      <p:sp>
        <p:nvSpPr>
          <p:cNvPr id="111" name="Google Shape;111;p4"/>
          <p:cNvSpPr/>
          <p:nvPr/>
        </p:nvSpPr>
        <p:spPr>
          <a:xfrm>
            <a:off x="3480042" y="2828453"/>
            <a:ext cx="2439837" cy="1256659"/>
          </a:xfrm>
          <a:prstGeom prst="rect">
            <a:avLst/>
          </a:prstGeom>
          <a:solidFill>
            <a:schemeClr val="accent2">
              <a:lumMod val="50000"/>
            </a:schemeClr>
          </a:solidFill>
          <a:ln w="19050" cap="flat" cmpd="sng">
            <a:noFill/>
            <a:prstDash val="solid"/>
            <a:miter lim="800000"/>
            <a:headEnd type="none" w="sm" len="sm"/>
            <a:tailEnd type="none" w="sm" len="sm"/>
          </a:ln>
        </p:spPr>
        <p:txBody>
          <a:bodyPr spcFirstLastPara="1" wrap="square" lIns="91425" tIns="45700" rIns="91425" bIns="45700" anchor="ctr" anchorCtr="0">
            <a:noAutofit/>
          </a:bodyPr>
          <a:lstStyle/>
          <a:p>
            <a:pPr algn="ctr"/>
            <a:endParaRPr lang="en-GB" sz="2400" dirty="0">
              <a:cs typeface="+mj-cs"/>
            </a:endParaRPr>
          </a:p>
          <a:p>
            <a:pPr algn="ctr"/>
            <a:r>
              <a:rPr lang="ar-JO" sz="2400" dirty="0">
                <a:solidFill>
                  <a:schemeClr val="bg1"/>
                </a:solidFill>
                <a:cs typeface="+mj-cs"/>
              </a:rPr>
              <a:t>زد المدة تدريجيا وببطء</a:t>
            </a:r>
            <a:br>
              <a:rPr lang="ar-JO" sz="2400" dirty="0"/>
            </a:br>
            <a:endParaRPr sz="2400" b="0" i="0" u="none" strike="noStrike" cap="none" dirty="0">
              <a:solidFill>
                <a:schemeClr val="lt1"/>
              </a:solidFill>
              <a:latin typeface="Calibri"/>
              <a:ea typeface="Calibri"/>
              <a:cs typeface="Calibri"/>
              <a:sym typeface="Calibri"/>
            </a:endParaRPr>
          </a:p>
        </p:txBody>
      </p:sp>
      <p:sp>
        <p:nvSpPr>
          <p:cNvPr id="112" name="Google Shape;112;p4"/>
          <p:cNvSpPr/>
          <p:nvPr/>
        </p:nvSpPr>
        <p:spPr>
          <a:xfrm>
            <a:off x="622542" y="2828454"/>
            <a:ext cx="2439837" cy="1256658"/>
          </a:xfrm>
          <a:prstGeom prst="rect">
            <a:avLst/>
          </a:prstGeom>
          <a:solidFill>
            <a:schemeClr val="accent1">
              <a:lumMod val="40000"/>
              <a:lumOff val="60000"/>
            </a:schemeClr>
          </a:solidFill>
          <a:ln w="19050" cap="flat" cmpd="sng">
            <a:noFill/>
            <a:prstDash val="solid"/>
            <a:miter lim="800000"/>
            <a:headEnd type="none" w="sm" len="sm"/>
            <a:tailEnd type="none" w="sm" len="sm"/>
          </a:ln>
        </p:spPr>
        <p:txBody>
          <a:bodyPr spcFirstLastPara="1" wrap="square" lIns="91425" tIns="45700" rIns="91425" bIns="45700" anchor="ctr" anchorCtr="0">
            <a:noAutofit/>
          </a:bodyPr>
          <a:lstStyle/>
          <a:p>
            <a:pPr algn="ctr"/>
            <a:r>
              <a:rPr lang="ar-JO" sz="2400" dirty="0">
                <a:solidFill>
                  <a:schemeClr val="bg1"/>
                </a:solidFill>
                <a:cs typeface="+mj-cs"/>
              </a:rPr>
              <a:t>كررها يوميا في التوقيت/ المكان نفسهما</a:t>
            </a:r>
            <a:endParaRPr sz="2400" b="0" i="0" u="none" strike="noStrike" cap="none" dirty="0">
              <a:solidFill>
                <a:schemeClr val="lt1"/>
              </a:solidFill>
              <a:latin typeface="Calibri"/>
              <a:ea typeface="Calibri"/>
              <a:cs typeface="+mj-cs"/>
              <a:sym typeface="Calibri"/>
            </a:endParaRPr>
          </a:p>
        </p:txBody>
      </p:sp>
      <p:sp>
        <p:nvSpPr>
          <p:cNvPr id="12" name="Google Shape;94;p2">
            <a:extLst>
              <a:ext uri="{FF2B5EF4-FFF2-40B4-BE49-F238E27FC236}">
                <a16:creationId xmlns:a16="http://schemas.microsoft.com/office/drawing/2014/main" id="{1F9DE3AD-1A0F-BC45-9E39-F09BB979145F}"/>
              </a:ext>
            </a:extLst>
          </p:cNvPr>
          <p:cNvSpPr txBox="1">
            <a:spLocks/>
          </p:cNvSpPr>
          <p:nvPr/>
        </p:nvSpPr>
        <p:spPr>
          <a:xfrm>
            <a:off x="-224884" y="956952"/>
            <a:ext cx="10796679" cy="1325563"/>
          </a:xfrm>
          <a:prstGeom prst="rect">
            <a:avLst/>
          </a:prstGeom>
          <a:noFill/>
          <a:ln>
            <a:noFill/>
          </a:ln>
        </p:spPr>
        <p:txBody>
          <a:bodyPr spcFirstLastPara="1" vert="horz" wrap="square" lIns="91425" tIns="45700" rIns="91425" bIns="45700" rtlCol="0" anchor="ctr" anchorCtr="0">
            <a:normAutofit/>
          </a:bodyPr>
          <a:lstStyle>
            <a:lvl1pPr algn="r" defTabSz="914400" rtl="1" eaLnBrk="1" latinLnBrk="0" hangingPunct="1">
              <a:lnSpc>
                <a:spcPct val="90000"/>
              </a:lnSpc>
              <a:spcBef>
                <a:spcPct val="0"/>
              </a:spcBef>
              <a:buNone/>
              <a:defRPr sz="4400" kern="1200">
                <a:solidFill>
                  <a:schemeClr val="tx1"/>
                </a:solidFill>
                <a:latin typeface="Calibri" panose="020F0502020204030204" pitchFamily="34" charset="0"/>
                <a:ea typeface="+mj-ea"/>
                <a:cs typeface="Calibri" panose="020F0502020204030204" pitchFamily="34" charset="0"/>
              </a:defRPr>
            </a:lvl1pPr>
          </a:lstStyle>
          <a:p>
            <a:r>
              <a:rPr lang="ar-JO" dirty="0">
                <a:solidFill>
                  <a:srgbClr val="ED288E"/>
                </a:solidFill>
              </a:rPr>
              <a:t>ماذا يمكنك أن تفعل لتجعل القراءة عادة؟؟</a:t>
            </a:r>
          </a:p>
        </p:txBody>
      </p:sp>
      <p:pic>
        <p:nvPicPr>
          <p:cNvPr id="5" name="Picture 4">
            <a:extLst>
              <a:ext uri="{FF2B5EF4-FFF2-40B4-BE49-F238E27FC236}">
                <a16:creationId xmlns:a16="http://schemas.microsoft.com/office/drawing/2014/main" id="{8D9E63CB-DBE1-2A49-BBEE-40CC11F598EF}"/>
              </a:ext>
            </a:extLst>
          </p:cNvPr>
          <p:cNvPicPr>
            <a:picLocks noChangeAspect="1"/>
          </p:cNvPicPr>
          <p:nvPr/>
        </p:nvPicPr>
        <p:blipFill>
          <a:blip r:embed="rId3"/>
          <a:stretch>
            <a:fillRect/>
          </a:stretch>
        </p:blipFill>
        <p:spPr>
          <a:xfrm>
            <a:off x="10691077" y="1149833"/>
            <a:ext cx="1054100" cy="939800"/>
          </a:xfrm>
          <a:prstGeom prst="rect">
            <a:avLst/>
          </a:prstGeom>
        </p:spPr>
      </p:pic>
      <p:sp>
        <p:nvSpPr>
          <p:cNvPr id="13" name="Google Shape;109;p4">
            <a:extLst>
              <a:ext uri="{FF2B5EF4-FFF2-40B4-BE49-F238E27FC236}">
                <a16:creationId xmlns:a16="http://schemas.microsoft.com/office/drawing/2014/main" id="{991584A5-6918-4748-8C83-5FC071EA2087}"/>
              </a:ext>
            </a:extLst>
          </p:cNvPr>
          <p:cNvSpPr/>
          <p:nvPr/>
        </p:nvSpPr>
        <p:spPr>
          <a:xfrm>
            <a:off x="9195042" y="4642385"/>
            <a:ext cx="2439837" cy="1256657"/>
          </a:xfrm>
          <a:prstGeom prst="rect">
            <a:avLst/>
          </a:prstGeom>
          <a:ln>
            <a:noFill/>
            <a:headEnd type="none" w="sm" len="sm"/>
            <a:tailEnd type="none" w="sm" len="sm"/>
          </a:ln>
        </p:spPr>
        <p:style>
          <a:lnRef idx="2">
            <a:schemeClr val="accent6">
              <a:shade val="50000"/>
            </a:schemeClr>
          </a:lnRef>
          <a:fillRef idx="1">
            <a:schemeClr val="accent6"/>
          </a:fillRef>
          <a:effectRef idx="0">
            <a:schemeClr val="accent6"/>
          </a:effectRef>
          <a:fontRef idx="minor">
            <a:schemeClr val="lt1"/>
          </a:fontRef>
        </p:style>
        <p:txBody>
          <a:bodyPr spcFirstLastPara="1" wrap="square" lIns="91425" tIns="45700" rIns="91425" bIns="45700" anchor="ctr" anchorCtr="0">
            <a:noAutofit/>
          </a:bodyPr>
          <a:lstStyle/>
          <a:p>
            <a:pPr algn="ctr"/>
            <a:r>
              <a:rPr lang="ar-JO" sz="2400" dirty="0">
                <a:solidFill>
                  <a:schemeClr val="bg1"/>
                </a:solidFill>
                <a:cs typeface="+mj-cs"/>
              </a:rPr>
              <a:t>لا تكسر العادة </a:t>
            </a:r>
          </a:p>
        </p:txBody>
      </p:sp>
      <p:sp>
        <p:nvSpPr>
          <p:cNvPr id="14" name="Google Shape;110;p4">
            <a:extLst>
              <a:ext uri="{FF2B5EF4-FFF2-40B4-BE49-F238E27FC236}">
                <a16:creationId xmlns:a16="http://schemas.microsoft.com/office/drawing/2014/main" id="{83AB5ADA-4E82-DD4C-824C-5EE30FA8C258}"/>
              </a:ext>
            </a:extLst>
          </p:cNvPr>
          <p:cNvSpPr/>
          <p:nvPr/>
        </p:nvSpPr>
        <p:spPr>
          <a:xfrm>
            <a:off x="6337542" y="4642385"/>
            <a:ext cx="2439837" cy="1256658"/>
          </a:xfrm>
          <a:prstGeom prst="rect">
            <a:avLst/>
          </a:prstGeom>
          <a:solidFill>
            <a:srgbClr val="4CB8AA"/>
          </a:solidFill>
          <a:ln>
            <a:noFill/>
            <a:headEnd type="none" w="sm" len="sm"/>
            <a:tailEnd type="none" w="sm" len="sm"/>
          </a:ln>
        </p:spPr>
        <p:style>
          <a:lnRef idx="2">
            <a:schemeClr val="accent6">
              <a:shade val="50000"/>
            </a:schemeClr>
          </a:lnRef>
          <a:fillRef idx="1">
            <a:schemeClr val="accent6"/>
          </a:fillRef>
          <a:effectRef idx="0">
            <a:schemeClr val="accent6"/>
          </a:effectRef>
          <a:fontRef idx="minor">
            <a:schemeClr val="lt1"/>
          </a:fontRef>
        </p:style>
        <p:txBody>
          <a:bodyPr spcFirstLastPara="1" wrap="square" lIns="91425" tIns="45700" rIns="91425" bIns="45700" anchor="ctr" anchorCtr="0">
            <a:noAutofit/>
          </a:bodyPr>
          <a:lstStyle/>
          <a:p>
            <a:pPr algn="ctr"/>
            <a:r>
              <a:rPr lang="ar-JO" sz="2400" dirty="0">
                <a:solidFill>
                  <a:schemeClr val="bg1"/>
                </a:solidFill>
                <a:cs typeface="+mj-cs"/>
              </a:rPr>
              <a:t>وإن كسرتها، عد لها بأسرع وقت</a:t>
            </a:r>
          </a:p>
        </p:txBody>
      </p:sp>
      <p:sp>
        <p:nvSpPr>
          <p:cNvPr id="15" name="Google Shape;111;p4">
            <a:extLst>
              <a:ext uri="{FF2B5EF4-FFF2-40B4-BE49-F238E27FC236}">
                <a16:creationId xmlns:a16="http://schemas.microsoft.com/office/drawing/2014/main" id="{A1AEF511-2811-8B43-B06B-B94A7608C8C4}"/>
              </a:ext>
            </a:extLst>
          </p:cNvPr>
          <p:cNvSpPr/>
          <p:nvPr/>
        </p:nvSpPr>
        <p:spPr>
          <a:xfrm>
            <a:off x="3480042" y="4642384"/>
            <a:ext cx="2439837" cy="1256659"/>
          </a:xfrm>
          <a:prstGeom prst="rect">
            <a:avLst/>
          </a:prstGeom>
          <a:solidFill>
            <a:schemeClr val="accent2">
              <a:lumMod val="50000"/>
            </a:schemeClr>
          </a:solidFill>
          <a:ln w="19050" cap="flat" cmpd="sng">
            <a:noFill/>
            <a:prstDash val="solid"/>
            <a:miter lim="800000"/>
            <a:headEnd type="none" w="sm" len="sm"/>
            <a:tailEnd type="none" w="sm" len="sm"/>
          </a:ln>
        </p:spPr>
        <p:txBody>
          <a:bodyPr spcFirstLastPara="1" wrap="square" lIns="91425" tIns="45700" rIns="91425" bIns="45700" anchor="ctr" anchorCtr="0">
            <a:noAutofit/>
          </a:bodyPr>
          <a:lstStyle/>
          <a:p>
            <a:pPr algn="ctr"/>
            <a:r>
              <a:rPr lang="ar-JO" sz="2400" dirty="0">
                <a:solidFill>
                  <a:schemeClr val="bg1"/>
                </a:solidFill>
                <a:cs typeface="+mj-cs"/>
              </a:rPr>
              <a:t>ضع أهدافًا طويلة المدى</a:t>
            </a:r>
            <a:endParaRPr sz="2400" b="0" i="0" u="none" strike="noStrike" cap="none" dirty="0">
              <a:solidFill>
                <a:schemeClr val="bg1"/>
              </a:solidFill>
              <a:latin typeface="Calibri"/>
              <a:ea typeface="Calibri"/>
              <a:cs typeface="+mj-cs"/>
              <a:sym typeface="Calibri"/>
            </a:endParaRPr>
          </a:p>
        </p:txBody>
      </p:sp>
      <p:sp>
        <p:nvSpPr>
          <p:cNvPr id="16" name="Google Shape;112;p4">
            <a:extLst>
              <a:ext uri="{FF2B5EF4-FFF2-40B4-BE49-F238E27FC236}">
                <a16:creationId xmlns:a16="http://schemas.microsoft.com/office/drawing/2014/main" id="{AB46786F-F98A-514F-8CE6-609C435BB73C}"/>
              </a:ext>
            </a:extLst>
          </p:cNvPr>
          <p:cNvSpPr/>
          <p:nvPr/>
        </p:nvSpPr>
        <p:spPr>
          <a:xfrm>
            <a:off x="622542" y="4642385"/>
            <a:ext cx="2439837" cy="1256658"/>
          </a:xfrm>
          <a:prstGeom prst="rect">
            <a:avLst/>
          </a:prstGeom>
          <a:solidFill>
            <a:schemeClr val="accent1">
              <a:lumMod val="40000"/>
              <a:lumOff val="60000"/>
            </a:schemeClr>
          </a:solidFill>
          <a:ln w="19050" cap="flat" cmpd="sng">
            <a:noFill/>
            <a:prstDash val="solid"/>
            <a:miter lim="800000"/>
            <a:headEnd type="none" w="sm" len="sm"/>
            <a:tailEnd type="none" w="sm" len="sm"/>
          </a:ln>
        </p:spPr>
        <p:txBody>
          <a:bodyPr spcFirstLastPara="1" wrap="square" lIns="91425" tIns="45700" rIns="91425" bIns="45700" anchor="ctr" anchorCtr="0">
            <a:noAutofit/>
          </a:bodyPr>
          <a:lstStyle/>
          <a:p>
            <a:pPr algn="ctr"/>
            <a:r>
              <a:rPr lang="ar-JO" sz="2400" dirty="0">
                <a:solidFill>
                  <a:schemeClr val="bg1"/>
                </a:solidFill>
                <a:cs typeface="+mj-cs"/>
              </a:rPr>
              <a:t>شجع القراءة في كل مكان وزمان</a:t>
            </a:r>
            <a:endParaRPr sz="2400" b="0" i="0" u="none" strike="noStrike" cap="none" dirty="0">
              <a:solidFill>
                <a:schemeClr val="bg1"/>
              </a:solidFill>
              <a:latin typeface="Calibri"/>
              <a:ea typeface="Calibri"/>
              <a:cs typeface="+mj-cs"/>
              <a:sym typeface="Calibri"/>
            </a:endParaRPr>
          </a:p>
        </p:txBody>
      </p:sp>
      <p:sp>
        <p:nvSpPr>
          <p:cNvPr id="8" name="Oval 7">
            <a:extLst>
              <a:ext uri="{FF2B5EF4-FFF2-40B4-BE49-F238E27FC236}">
                <a16:creationId xmlns:a16="http://schemas.microsoft.com/office/drawing/2014/main" id="{8B1DE51A-E787-0B4C-A1C5-7DF904787F62}"/>
              </a:ext>
            </a:extLst>
          </p:cNvPr>
          <p:cNvSpPr/>
          <p:nvPr/>
        </p:nvSpPr>
        <p:spPr>
          <a:xfrm>
            <a:off x="10180564" y="2552545"/>
            <a:ext cx="468791" cy="468791"/>
          </a:xfrm>
          <a:prstGeom prst="ellipse">
            <a:avLst/>
          </a:prstGeom>
          <a:solidFill>
            <a:srgbClr val="E2DFE5"/>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34342"/>
                </a:solidFill>
              </a:rPr>
              <a:t>1</a:t>
            </a:r>
          </a:p>
        </p:txBody>
      </p:sp>
      <p:sp>
        <p:nvSpPr>
          <p:cNvPr id="18" name="Oval 17">
            <a:extLst>
              <a:ext uri="{FF2B5EF4-FFF2-40B4-BE49-F238E27FC236}">
                <a16:creationId xmlns:a16="http://schemas.microsoft.com/office/drawing/2014/main" id="{11C3EB7C-368B-A54F-98F3-FCCB20647DA8}"/>
              </a:ext>
            </a:extLst>
          </p:cNvPr>
          <p:cNvSpPr/>
          <p:nvPr/>
        </p:nvSpPr>
        <p:spPr>
          <a:xfrm>
            <a:off x="7321666" y="2552545"/>
            <a:ext cx="468791" cy="468791"/>
          </a:xfrm>
          <a:prstGeom prst="ellipse">
            <a:avLst/>
          </a:prstGeom>
          <a:solidFill>
            <a:srgbClr val="E2DFE5"/>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34342"/>
                </a:solidFill>
              </a:rPr>
              <a:t>2</a:t>
            </a:r>
          </a:p>
        </p:txBody>
      </p:sp>
      <p:sp>
        <p:nvSpPr>
          <p:cNvPr id="19" name="Oval 18">
            <a:extLst>
              <a:ext uri="{FF2B5EF4-FFF2-40B4-BE49-F238E27FC236}">
                <a16:creationId xmlns:a16="http://schemas.microsoft.com/office/drawing/2014/main" id="{01670285-4B47-1F4D-B00B-42610BC3B097}"/>
              </a:ext>
            </a:extLst>
          </p:cNvPr>
          <p:cNvSpPr/>
          <p:nvPr/>
        </p:nvSpPr>
        <p:spPr>
          <a:xfrm>
            <a:off x="4459914" y="2552545"/>
            <a:ext cx="468791" cy="468791"/>
          </a:xfrm>
          <a:prstGeom prst="ellipse">
            <a:avLst/>
          </a:prstGeom>
          <a:solidFill>
            <a:srgbClr val="E2DFE5"/>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34342"/>
                </a:solidFill>
              </a:rPr>
              <a:t>3</a:t>
            </a:r>
          </a:p>
        </p:txBody>
      </p:sp>
      <p:sp>
        <p:nvSpPr>
          <p:cNvPr id="20" name="Oval 19">
            <a:extLst>
              <a:ext uri="{FF2B5EF4-FFF2-40B4-BE49-F238E27FC236}">
                <a16:creationId xmlns:a16="http://schemas.microsoft.com/office/drawing/2014/main" id="{CEA1C080-0F42-C142-8798-DEC3B5DAC1BE}"/>
              </a:ext>
            </a:extLst>
          </p:cNvPr>
          <p:cNvSpPr/>
          <p:nvPr/>
        </p:nvSpPr>
        <p:spPr>
          <a:xfrm>
            <a:off x="1560202" y="2552545"/>
            <a:ext cx="468791" cy="468791"/>
          </a:xfrm>
          <a:prstGeom prst="ellipse">
            <a:avLst/>
          </a:prstGeom>
          <a:solidFill>
            <a:srgbClr val="E2DFE5"/>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34342"/>
                </a:solidFill>
              </a:rPr>
              <a:t>4</a:t>
            </a:r>
          </a:p>
        </p:txBody>
      </p:sp>
      <p:sp>
        <p:nvSpPr>
          <p:cNvPr id="21" name="Oval 20">
            <a:extLst>
              <a:ext uri="{FF2B5EF4-FFF2-40B4-BE49-F238E27FC236}">
                <a16:creationId xmlns:a16="http://schemas.microsoft.com/office/drawing/2014/main" id="{891A3EBC-16F1-7443-93C7-F47C380D9D21}"/>
              </a:ext>
            </a:extLst>
          </p:cNvPr>
          <p:cNvSpPr/>
          <p:nvPr/>
        </p:nvSpPr>
        <p:spPr>
          <a:xfrm>
            <a:off x="10180564" y="4388779"/>
            <a:ext cx="468791" cy="468791"/>
          </a:xfrm>
          <a:prstGeom prst="ellipse">
            <a:avLst/>
          </a:prstGeom>
          <a:solidFill>
            <a:srgbClr val="E2DFE5"/>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34342"/>
                </a:solidFill>
              </a:rPr>
              <a:t>5</a:t>
            </a:r>
          </a:p>
        </p:txBody>
      </p:sp>
      <p:sp>
        <p:nvSpPr>
          <p:cNvPr id="22" name="Oval 21">
            <a:extLst>
              <a:ext uri="{FF2B5EF4-FFF2-40B4-BE49-F238E27FC236}">
                <a16:creationId xmlns:a16="http://schemas.microsoft.com/office/drawing/2014/main" id="{2CBBE9F0-0E1F-7F4A-8D97-0FE0CCB64772}"/>
              </a:ext>
            </a:extLst>
          </p:cNvPr>
          <p:cNvSpPr/>
          <p:nvPr/>
        </p:nvSpPr>
        <p:spPr>
          <a:xfrm>
            <a:off x="7321666" y="4388779"/>
            <a:ext cx="468791" cy="468791"/>
          </a:xfrm>
          <a:prstGeom prst="ellipse">
            <a:avLst/>
          </a:prstGeom>
          <a:solidFill>
            <a:srgbClr val="E2DFE5"/>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34342"/>
                </a:solidFill>
              </a:rPr>
              <a:t>6</a:t>
            </a:r>
          </a:p>
        </p:txBody>
      </p:sp>
      <p:sp>
        <p:nvSpPr>
          <p:cNvPr id="23" name="Oval 22">
            <a:extLst>
              <a:ext uri="{FF2B5EF4-FFF2-40B4-BE49-F238E27FC236}">
                <a16:creationId xmlns:a16="http://schemas.microsoft.com/office/drawing/2014/main" id="{08B63BD2-A9E3-244A-B128-AEC3FDC14A0B}"/>
              </a:ext>
            </a:extLst>
          </p:cNvPr>
          <p:cNvSpPr/>
          <p:nvPr/>
        </p:nvSpPr>
        <p:spPr>
          <a:xfrm>
            <a:off x="4459914" y="4388779"/>
            <a:ext cx="468791" cy="468791"/>
          </a:xfrm>
          <a:prstGeom prst="ellipse">
            <a:avLst/>
          </a:prstGeom>
          <a:solidFill>
            <a:srgbClr val="E2DFE5"/>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34342"/>
                </a:solidFill>
              </a:rPr>
              <a:t>7</a:t>
            </a:r>
          </a:p>
        </p:txBody>
      </p:sp>
      <p:sp>
        <p:nvSpPr>
          <p:cNvPr id="24" name="Oval 23">
            <a:extLst>
              <a:ext uri="{FF2B5EF4-FFF2-40B4-BE49-F238E27FC236}">
                <a16:creationId xmlns:a16="http://schemas.microsoft.com/office/drawing/2014/main" id="{0B58F949-7BF5-424B-ADD2-66BA345F7BAF}"/>
              </a:ext>
            </a:extLst>
          </p:cNvPr>
          <p:cNvSpPr/>
          <p:nvPr/>
        </p:nvSpPr>
        <p:spPr>
          <a:xfrm>
            <a:off x="1560202" y="4388779"/>
            <a:ext cx="468791" cy="468791"/>
          </a:xfrm>
          <a:prstGeom prst="ellipse">
            <a:avLst/>
          </a:prstGeom>
          <a:solidFill>
            <a:srgbClr val="E2DFE5"/>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34342"/>
                </a:solidFill>
              </a:rPr>
              <a:t>8</a:t>
            </a:r>
          </a:p>
        </p:txBody>
      </p:sp>
    </p:spTree>
    <p:extLst>
      <p:ext uri="{BB962C8B-B14F-4D97-AF65-F5344CB8AC3E}">
        <p14:creationId xmlns:p14="http://schemas.microsoft.com/office/powerpoint/2010/main" val="10099969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2" name="Google Shape;102;p3"/>
          <p:cNvSpPr txBox="1">
            <a:spLocks noGrp="1"/>
          </p:cNvSpPr>
          <p:nvPr>
            <p:ph type="body" sz="half" idx="2"/>
          </p:nvPr>
        </p:nvSpPr>
        <p:spPr>
          <a:xfrm>
            <a:off x="495300" y="2006930"/>
            <a:ext cx="11163300" cy="3740728"/>
          </a:xfrm>
          <a:prstGeom prst="rect">
            <a:avLst/>
          </a:prstGeom>
          <a:noFill/>
          <a:ln>
            <a:noFill/>
          </a:ln>
        </p:spPr>
        <p:txBody>
          <a:bodyPr spcFirstLastPara="1" wrap="square" lIns="91425" tIns="45700" rIns="91425" bIns="45700" anchor="t" anchorCtr="0">
            <a:normAutofit/>
          </a:bodyPr>
          <a:lstStyle/>
          <a:p>
            <a:pPr marL="228600" lvl="0" indent="-77470" algn="r" rtl="1">
              <a:lnSpc>
                <a:spcPct val="80000"/>
              </a:lnSpc>
              <a:spcBef>
                <a:spcPts val="0"/>
              </a:spcBef>
              <a:spcAft>
                <a:spcPts val="0"/>
              </a:spcAft>
              <a:buClr>
                <a:schemeClr val="dk1"/>
              </a:buClr>
              <a:buSzPts val="2380"/>
              <a:buNone/>
            </a:pPr>
            <a:endParaRPr sz="2380" i="0" dirty="0"/>
          </a:p>
          <a:p>
            <a:pPr marL="342900" indent="-342900" fontAlgn="base">
              <a:buFont typeface="Arial" panose="020B0604020202020204" pitchFamily="34" charset="0"/>
              <a:buChar char="•"/>
            </a:pPr>
            <a:r>
              <a:rPr lang="ar-JO" sz="2000" i="0" dirty="0">
                <a:solidFill>
                  <a:srgbClr val="434342"/>
                </a:solidFill>
              </a:rPr>
              <a:t>إن شعروا أن القراءة واجب.</a:t>
            </a:r>
          </a:p>
          <a:p>
            <a:pPr marL="342900" indent="-342900" fontAlgn="base">
              <a:buFont typeface="Arial" panose="020B0604020202020204" pitchFamily="34" charset="0"/>
              <a:buChar char="•"/>
            </a:pPr>
            <a:r>
              <a:rPr lang="ar-JO" sz="2000" i="0" dirty="0">
                <a:solidFill>
                  <a:srgbClr val="434342"/>
                </a:solidFill>
              </a:rPr>
              <a:t>إن شعروا بصعوبة في القراءة.</a:t>
            </a:r>
          </a:p>
          <a:p>
            <a:pPr marL="342900" indent="-342900" fontAlgn="base">
              <a:buFont typeface="Arial" panose="020B0604020202020204" pitchFamily="34" charset="0"/>
              <a:buChar char="•"/>
            </a:pPr>
            <a:r>
              <a:rPr lang="ar-JO" sz="2000" i="0" dirty="0">
                <a:solidFill>
                  <a:srgbClr val="434342"/>
                </a:solidFill>
              </a:rPr>
              <a:t>إن شعروا أن القراءة مملة.</a:t>
            </a:r>
          </a:p>
          <a:p>
            <a:pPr marL="342900" indent="-342900" fontAlgn="base">
              <a:buFont typeface="Arial" panose="020B0604020202020204" pitchFamily="34" charset="0"/>
              <a:buChar char="•"/>
            </a:pPr>
            <a:r>
              <a:rPr lang="ar-JO" sz="2000" i="0" dirty="0">
                <a:solidFill>
                  <a:srgbClr val="434342"/>
                </a:solidFill>
              </a:rPr>
              <a:t>إن لم يعثروا على الكتاب الصحيح بعد.</a:t>
            </a:r>
          </a:p>
          <a:p>
            <a:pPr lvl="0">
              <a:lnSpc>
                <a:spcPct val="80000"/>
              </a:lnSpc>
              <a:buClr>
                <a:schemeClr val="dk1"/>
              </a:buClr>
              <a:buSzPts val="2380"/>
            </a:pPr>
            <a:r>
              <a:rPr lang="ar-JO" sz="2000" i="0" dirty="0">
                <a:solidFill>
                  <a:srgbClr val="434342"/>
                </a:solidFill>
              </a:rPr>
              <a:t> </a:t>
            </a:r>
            <a:endParaRPr lang="en-GB" sz="2000" i="0" dirty="0">
              <a:solidFill>
                <a:srgbClr val="434342"/>
              </a:solidFill>
            </a:endParaRPr>
          </a:p>
          <a:p>
            <a:pPr>
              <a:lnSpc>
                <a:spcPct val="80000"/>
              </a:lnSpc>
              <a:buClr>
                <a:schemeClr val="dk1"/>
              </a:buClr>
              <a:buSzPts val="2380"/>
            </a:pPr>
            <a:r>
              <a:rPr lang="ar-JO" sz="2000" b="1" i="0" dirty="0">
                <a:solidFill>
                  <a:srgbClr val="4CB8AA"/>
                </a:solidFill>
              </a:rPr>
              <a:t>الخبر السار هو أنه عندما تعرف سبب عدم رغبة طفلك في القراءة، يمكنك معالجة المشكلة والبدء في جعل القراءة أكثر إمتاعًا.</a:t>
            </a:r>
            <a:endParaRPr sz="2000" i="0" dirty="0">
              <a:solidFill>
                <a:srgbClr val="4CB8AA"/>
              </a:solidFill>
            </a:endParaRPr>
          </a:p>
        </p:txBody>
      </p:sp>
      <p:sp>
        <p:nvSpPr>
          <p:cNvPr id="14" name="Google Shape;94;p2">
            <a:extLst>
              <a:ext uri="{FF2B5EF4-FFF2-40B4-BE49-F238E27FC236}">
                <a16:creationId xmlns:a16="http://schemas.microsoft.com/office/drawing/2014/main" id="{465CE439-7B1A-7240-B76C-1BF06813F785}"/>
              </a:ext>
            </a:extLst>
          </p:cNvPr>
          <p:cNvSpPr txBox="1">
            <a:spLocks/>
          </p:cNvSpPr>
          <p:nvPr/>
        </p:nvSpPr>
        <p:spPr>
          <a:xfrm>
            <a:off x="926275" y="956952"/>
            <a:ext cx="9619014" cy="1325563"/>
          </a:xfrm>
          <a:prstGeom prst="rect">
            <a:avLst/>
          </a:prstGeom>
          <a:noFill/>
          <a:ln>
            <a:noFill/>
          </a:ln>
        </p:spPr>
        <p:txBody>
          <a:bodyPr spcFirstLastPara="1" vert="horz" wrap="square" lIns="91425" tIns="45700" rIns="91425" bIns="45700" rtlCol="0" anchor="ctr" anchorCtr="0">
            <a:normAutofit/>
          </a:bodyPr>
          <a:lstStyle>
            <a:lvl1pPr algn="r" defTabSz="914400" rtl="1" eaLnBrk="1" latinLnBrk="0" hangingPunct="1">
              <a:lnSpc>
                <a:spcPct val="90000"/>
              </a:lnSpc>
              <a:spcBef>
                <a:spcPct val="0"/>
              </a:spcBef>
              <a:buNone/>
              <a:defRPr sz="4400" kern="1200">
                <a:solidFill>
                  <a:schemeClr val="tx1"/>
                </a:solidFill>
                <a:latin typeface="Calibri" panose="020F0502020204030204" pitchFamily="34" charset="0"/>
                <a:ea typeface="+mj-ea"/>
                <a:cs typeface="Calibri" panose="020F0502020204030204" pitchFamily="34" charset="0"/>
              </a:defRPr>
            </a:lvl1pPr>
          </a:lstStyle>
          <a:p>
            <a:r>
              <a:rPr lang="ar-JO" dirty="0">
                <a:solidFill>
                  <a:srgbClr val="ED288E"/>
                </a:solidFill>
              </a:rPr>
              <a:t>متى لا يحب بعض الأطفال القراءة؟</a:t>
            </a:r>
          </a:p>
        </p:txBody>
      </p:sp>
      <p:pic>
        <p:nvPicPr>
          <p:cNvPr id="4" name="Picture 3">
            <a:extLst>
              <a:ext uri="{FF2B5EF4-FFF2-40B4-BE49-F238E27FC236}">
                <a16:creationId xmlns:a16="http://schemas.microsoft.com/office/drawing/2014/main" id="{F9716296-9F92-0549-9665-D94CAAF290D5}"/>
              </a:ext>
            </a:extLst>
          </p:cNvPr>
          <p:cNvPicPr>
            <a:picLocks noChangeAspect="1"/>
          </p:cNvPicPr>
          <p:nvPr/>
        </p:nvPicPr>
        <p:blipFill>
          <a:blip r:embed="rId3"/>
          <a:stretch>
            <a:fillRect/>
          </a:stretch>
        </p:blipFill>
        <p:spPr>
          <a:xfrm>
            <a:off x="10621150" y="1355048"/>
            <a:ext cx="961588" cy="651882"/>
          </a:xfrm>
          <a:prstGeom prst="rect">
            <a:avLst/>
          </a:prstGeom>
        </p:spPr>
      </p:pic>
    </p:spTree>
    <p:extLst>
      <p:ext uri="{BB962C8B-B14F-4D97-AF65-F5344CB8AC3E}">
        <p14:creationId xmlns:p14="http://schemas.microsoft.com/office/powerpoint/2010/main" val="529408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9" name="Google Shape;109;p4"/>
          <p:cNvSpPr/>
          <p:nvPr/>
        </p:nvSpPr>
        <p:spPr>
          <a:xfrm>
            <a:off x="9798205" y="2828454"/>
            <a:ext cx="1836674" cy="1256657"/>
          </a:xfrm>
          <a:prstGeom prst="rect">
            <a:avLst/>
          </a:prstGeom>
          <a:ln>
            <a:noFill/>
            <a:headEnd type="none" w="sm" len="sm"/>
            <a:tailEnd type="none" w="sm" len="sm"/>
          </a:ln>
        </p:spPr>
        <p:style>
          <a:lnRef idx="2">
            <a:schemeClr val="accent6">
              <a:shade val="50000"/>
            </a:schemeClr>
          </a:lnRef>
          <a:fillRef idx="1">
            <a:schemeClr val="accent6"/>
          </a:fillRef>
          <a:effectRef idx="0">
            <a:schemeClr val="accent6"/>
          </a:effectRef>
          <a:fontRef idx="minor">
            <a:schemeClr val="lt1"/>
          </a:fontRef>
        </p:style>
        <p:txBody>
          <a:bodyPr spcFirstLastPara="1" wrap="square" lIns="91425" tIns="45700" rIns="91425" bIns="45700" anchor="ctr" anchorCtr="0">
            <a:noAutofit/>
          </a:bodyPr>
          <a:lstStyle/>
          <a:p>
            <a:pPr algn="ctr"/>
            <a:r>
              <a:rPr lang="ar-JO" sz="2000" dirty="0"/>
              <a:t>كن القدوة وأظهر حبك للقراءة</a:t>
            </a:r>
            <a:endParaRPr lang="ar-JO" sz="2000" dirty="0">
              <a:cs typeface="+mj-cs"/>
            </a:endParaRPr>
          </a:p>
        </p:txBody>
      </p:sp>
      <p:sp>
        <p:nvSpPr>
          <p:cNvPr id="110" name="Google Shape;110;p4"/>
          <p:cNvSpPr/>
          <p:nvPr/>
        </p:nvSpPr>
        <p:spPr>
          <a:xfrm>
            <a:off x="7507520" y="2829090"/>
            <a:ext cx="1836674" cy="1256658"/>
          </a:xfrm>
          <a:prstGeom prst="rect">
            <a:avLst/>
          </a:prstGeom>
          <a:solidFill>
            <a:srgbClr val="4CB8AA"/>
          </a:solidFill>
          <a:ln>
            <a:noFill/>
            <a:headEnd type="none" w="sm" len="sm"/>
            <a:tailEnd type="none" w="sm" len="sm"/>
          </a:ln>
        </p:spPr>
        <p:style>
          <a:lnRef idx="2">
            <a:schemeClr val="accent6">
              <a:shade val="50000"/>
            </a:schemeClr>
          </a:lnRef>
          <a:fillRef idx="1">
            <a:schemeClr val="accent6"/>
          </a:fillRef>
          <a:effectRef idx="0">
            <a:schemeClr val="accent6"/>
          </a:effectRef>
          <a:fontRef idx="minor">
            <a:schemeClr val="lt1"/>
          </a:fontRef>
        </p:style>
        <p:txBody>
          <a:bodyPr spcFirstLastPara="1" wrap="square" lIns="91425" tIns="45700" rIns="91425" bIns="45700" anchor="ctr" anchorCtr="0">
            <a:noAutofit/>
          </a:bodyPr>
          <a:lstStyle/>
          <a:p>
            <a:pPr algn="ctr"/>
            <a:r>
              <a:rPr lang="ar-JO" sz="2000" dirty="0"/>
              <a:t>خصّص مكانًا للقراءة</a:t>
            </a:r>
            <a:endParaRPr lang="ar-JO" sz="2000" dirty="0">
              <a:cs typeface="+mj-cs"/>
            </a:endParaRPr>
          </a:p>
        </p:txBody>
      </p:sp>
      <p:sp>
        <p:nvSpPr>
          <p:cNvPr id="111" name="Google Shape;111;p4"/>
          <p:cNvSpPr/>
          <p:nvPr/>
        </p:nvSpPr>
        <p:spPr>
          <a:xfrm>
            <a:off x="5218393" y="2828454"/>
            <a:ext cx="1835116" cy="1256659"/>
          </a:xfrm>
          <a:prstGeom prst="rect">
            <a:avLst/>
          </a:prstGeom>
          <a:solidFill>
            <a:schemeClr val="accent2">
              <a:lumMod val="50000"/>
            </a:schemeClr>
          </a:solidFill>
          <a:ln w="19050" cap="flat" cmpd="sng">
            <a:noFill/>
            <a:prstDash val="solid"/>
            <a:miter lim="800000"/>
            <a:headEnd type="none" w="sm" len="sm"/>
            <a:tailEnd type="none" w="sm" len="sm"/>
          </a:ln>
        </p:spPr>
        <p:txBody>
          <a:bodyPr spcFirstLastPara="1" wrap="square" lIns="91425" tIns="45700" rIns="91425" bIns="45700" anchor="ctr" anchorCtr="0">
            <a:noAutofit/>
          </a:bodyPr>
          <a:lstStyle/>
          <a:p>
            <a:pPr algn="ctr"/>
            <a:r>
              <a:rPr lang="ar-JO" sz="2000" dirty="0">
                <a:solidFill>
                  <a:schemeClr val="bg1"/>
                </a:solidFill>
              </a:rPr>
              <a:t>اجعل القراءة نشاطًا ممتعًا واجتماعيًا</a:t>
            </a:r>
            <a:endParaRPr sz="2000" b="0" i="0" u="none" strike="noStrike" cap="none" dirty="0">
              <a:solidFill>
                <a:schemeClr val="bg1"/>
              </a:solidFill>
              <a:latin typeface="Calibri"/>
              <a:ea typeface="Calibri"/>
              <a:cs typeface="Calibri"/>
              <a:sym typeface="Calibri"/>
            </a:endParaRPr>
          </a:p>
        </p:txBody>
      </p:sp>
      <p:sp>
        <p:nvSpPr>
          <p:cNvPr id="112" name="Google Shape;112;p4"/>
          <p:cNvSpPr/>
          <p:nvPr/>
        </p:nvSpPr>
        <p:spPr>
          <a:xfrm>
            <a:off x="2935537" y="2828454"/>
            <a:ext cx="1828845" cy="1256658"/>
          </a:xfrm>
          <a:prstGeom prst="rect">
            <a:avLst/>
          </a:prstGeom>
          <a:solidFill>
            <a:schemeClr val="accent1">
              <a:lumMod val="40000"/>
              <a:lumOff val="60000"/>
            </a:schemeClr>
          </a:solidFill>
          <a:ln w="19050" cap="flat" cmpd="sng">
            <a:noFill/>
            <a:prstDash val="solid"/>
            <a:miter lim="800000"/>
            <a:headEnd type="none" w="sm" len="sm"/>
            <a:tailEnd type="none" w="sm" len="sm"/>
          </a:ln>
        </p:spPr>
        <p:txBody>
          <a:bodyPr spcFirstLastPara="1" wrap="square" lIns="91425" tIns="45700" rIns="91425" bIns="45700" anchor="ctr" anchorCtr="0">
            <a:noAutofit/>
          </a:bodyPr>
          <a:lstStyle/>
          <a:p>
            <a:pPr algn="ctr"/>
            <a:r>
              <a:rPr lang="ar-JO" sz="2000" dirty="0">
                <a:solidFill>
                  <a:schemeClr val="bg1"/>
                </a:solidFill>
              </a:rPr>
              <a:t>ساعد طفلك أثناء القراءة</a:t>
            </a:r>
          </a:p>
        </p:txBody>
      </p:sp>
      <p:sp>
        <p:nvSpPr>
          <p:cNvPr id="12" name="Google Shape;94;p2">
            <a:extLst>
              <a:ext uri="{FF2B5EF4-FFF2-40B4-BE49-F238E27FC236}">
                <a16:creationId xmlns:a16="http://schemas.microsoft.com/office/drawing/2014/main" id="{1F9DE3AD-1A0F-BC45-9E39-F09BB979145F}"/>
              </a:ext>
            </a:extLst>
          </p:cNvPr>
          <p:cNvSpPr txBox="1">
            <a:spLocks/>
          </p:cNvSpPr>
          <p:nvPr/>
        </p:nvSpPr>
        <p:spPr>
          <a:xfrm>
            <a:off x="-224884" y="956952"/>
            <a:ext cx="10796679" cy="1325563"/>
          </a:xfrm>
          <a:prstGeom prst="rect">
            <a:avLst/>
          </a:prstGeom>
          <a:noFill/>
          <a:ln>
            <a:noFill/>
          </a:ln>
        </p:spPr>
        <p:txBody>
          <a:bodyPr spcFirstLastPara="1" vert="horz" wrap="square" lIns="91425" tIns="45700" rIns="91425" bIns="45700" rtlCol="0" anchor="ctr" anchorCtr="0">
            <a:normAutofit/>
          </a:bodyPr>
          <a:lstStyle>
            <a:lvl1pPr algn="r" defTabSz="914400" rtl="1" eaLnBrk="1" latinLnBrk="0" hangingPunct="1">
              <a:lnSpc>
                <a:spcPct val="90000"/>
              </a:lnSpc>
              <a:spcBef>
                <a:spcPct val="0"/>
              </a:spcBef>
              <a:buNone/>
              <a:defRPr sz="4400" kern="1200">
                <a:solidFill>
                  <a:schemeClr val="tx1"/>
                </a:solidFill>
                <a:latin typeface="Calibri" panose="020F0502020204030204" pitchFamily="34" charset="0"/>
                <a:ea typeface="+mj-ea"/>
                <a:cs typeface="Calibri" panose="020F0502020204030204" pitchFamily="34" charset="0"/>
              </a:defRPr>
            </a:lvl1pPr>
          </a:lstStyle>
          <a:p>
            <a:r>
              <a:rPr lang="ar-JO" dirty="0">
                <a:solidFill>
                  <a:srgbClr val="ED288E"/>
                </a:solidFill>
              </a:rPr>
              <a:t>كيف تجعل هذه العادة محببة؟؟</a:t>
            </a:r>
          </a:p>
        </p:txBody>
      </p:sp>
      <p:sp>
        <p:nvSpPr>
          <p:cNvPr id="13" name="Google Shape;109;p4">
            <a:extLst>
              <a:ext uri="{FF2B5EF4-FFF2-40B4-BE49-F238E27FC236}">
                <a16:creationId xmlns:a16="http://schemas.microsoft.com/office/drawing/2014/main" id="{991584A5-6918-4748-8C83-5FC071EA2087}"/>
              </a:ext>
            </a:extLst>
          </p:cNvPr>
          <p:cNvSpPr/>
          <p:nvPr/>
        </p:nvSpPr>
        <p:spPr>
          <a:xfrm>
            <a:off x="9798205" y="4642385"/>
            <a:ext cx="1836674" cy="1256657"/>
          </a:xfrm>
          <a:prstGeom prst="rect">
            <a:avLst/>
          </a:prstGeom>
          <a:ln>
            <a:noFill/>
            <a:headEnd type="none" w="sm" len="sm"/>
            <a:tailEnd type="none" w="sm" len="sm"/>
          </a:ln>
        </p:spPr>
        <p:style>
          <a:lnRef idx="2">
            <a:schemeClr val="accent6">
              <a:shade val="50000"/>
            </a:schemeClr>
          </a:lnRef>
          <a:fillRef idx="1">
            <a:schemeClr val="accent6"/>
          </a:fillRef>
          <a:effectRef idx="0">
            <a:schemeClr val="accent6"/>
          </a:effectRef>
          <a:fontRef idx="minor">
            <a:schemeClr val="lt1"/>
          </a:fontRef>
        </p:style>
        <p:txBody>
          <a:bodyPr spcFirstLastPara="1" wrap="square" lIns="91425" tIns="45700" rIns="91425" bIns="45700" anchor="ctr" anchorCtr="0">
            <a:noAutofit/>
          </a:bodyPr>
          <a:lstStyle/>
          <a:p>
            <a:pPr algn="ctr"/>
            <a:r>
              <a:rPr lang="ar-JO" sz="2000" dirty="0">
                <a:solidFill>
                  <a:schemeClr val="bg1"/>
                </a:solidFill>
              </a:rPr>
              <a:t>كرّر قراءة كتب طفلك المفضلة</a:t>
            </a:r>
          </a:p>
        </p:txBody>
      </p:sp>
      <p:sp>
        <p:nvSpPr>
          <p:cNvPr id="14" name="Google Shape;110;p4">
            <a:extLst>
              <a:ext uri="{FF2B5EF4-FFF2-40B4-BE49-F238E27FC236}">
                <a16:creationId xmlns:a16="http://schemas.microsoft.com/office/drawing/2014/main" id="{83AB5ADA-4E82-DD4C-824C-5EE30FA8C258}"/>
              </a:ext>
            </a:extLst>
          </p:cNvPr>
          <p:cNvSpPr/>
          <p:nvPr/>
        </p:nvSpPr>
        <p:spPr>
          <a:xfrm>
            <a:off x="7507520" y="4642385"/>
            <a:ext cx="1832068" cy="1256658"/>
          </a:xfrm>
          <a:prstGeom prst="rect">
            <a:avLst/>
          </a:prstGeom>
          <a:solidFill>
            <a:srgbClr val="4CB8AA"/>
          </a:solidFill>
          <a:ln>
            <a:noFill/>
            <a:headEnd type="none" w="sm" len="sm"/>
            <a:tailEnd type="none" w="sm" len="sm"/>
          </a:ln>
        </p:spPr>
        <p:style>
          <a:lnRef idx="2">
            <a:schemeClr val="accent6">
              <a:shade val="50000"/>
            </a:schemeClr>
          </a:lnRef>
          <a:fillRef idx="1">
            <a:schemeClr val="accent6"/>
          </a:fillRef>
          <a:effectRef idx="0">
            <a:schemeClr val="accent6"/>
          </a:effectRef>
          <a:fontRef idx="minor">
            <a:schemeClr val="lt1"/>
          </a:fontRef>
        </p:style>
        <p:txBody>
          <a:bodyPr spcFirstLastPara="1" wrap="square" lIns="91425" tIns="45700" rIns="91425" bIns="45700" anchor="ctr" anchorCtr="0">
            <a:noAutofit/>
          </a:bodyPr>
          <a:lstStyle/>
          <a:p>
            <a:pPr algn="ctr"/>
            <a:r>
              <a:rPr lang="ar-JO" sz="2000" dirty="0"/>
              <a:t>اصطحب طفلك إلى المكتبة</a:t>
            </a:r>
          </a:p>
        </p:txBody>
      </p:sp>
      <p:sp>
        <p:nvSpPr>
          <p:cNvPr id="15" name="Google Shape;111;p4">
            <a:extLst>
              <a:ext uri="{FF2B5EF4-FFF2-40B4-BE49-F238E27FC236}">
                <a16:creationId xmlns:a16="http://schemas.microsoft.com/office/drawing/2014/main" id="{A1AEF511-2811-8B43-B06B-B94A7608C8C4}"/>
              </a:ext>
            </a:extLst>
          </p:cNvPr>
          <p:cNvSpPr/>
          <p:nvPr/>
        </p:nvSpPr>
        <p:spPr>
          <a:xfrm>
            <a:off x="5218393" y="4642385"/>
            <a:ext cx="1828845" cy="1256659"/>
          </a:xfrm>
          <a:prstGeom prst="rect">
            <a:avLst/>
          </a:prstGeom>
          <a:solidFill>
            <a:schemeClr val="accent2">
              <a:lumMod val="50000"/>
            </a:schemeClr>
          </a:solidFill>
          <a:ln w="19050" cap="flat" cmpd="sng">
            <a:noFill/>
            <a:prstDash val="solid"/>
            <a:miter lim="800000"/>
            <a:headEnd type="none" w="sm" len="sm"/>
            <a:tailEnd type="none" w="sm" len="sm"/>
          </a:ln>
        </p:spPr>
        <p:txBody>
          <a:bodyPr spcFirstLastPara="1" wrap="square" lIns="91425" tIns="45700" rIns="91425" bIns="45700" anchor="ctr" anchorCtr="0">
            <a:noAutofit/>
          </a:bodyPr>
          <a:lstStyle/>
          <a:p>
            <a:pPr algn="ctr" rtl="1"/>
            <a:r>
              <a:rPr lang="ar-JO" sz="2000" dirty="0">
                <a:solidFill>
                  <a:schemeClr val="bg1"/>
                </a:solidFill>
              </a:rPr>
              <a:t>اختر الكتب بحذر ودع طفلك يختر</a:t>
            </a:r>
          </a:p>
        </p:txBody>
      </p:sp>
      <p:sp>
        <p:nvSpPr>
          <p:cNvPr id="16" name="Google Shape;112;p4">
            <a:extLst>
              <a:ext uri="{FF2B5EF4-FFF2-40B4-BE49-F238E27FC236}">
                <a16:creationId xmlns:a16="http://schemas.microsoft.com/office/drawing/2014/main" id="{AB46786F-F98A-514F-8CE6-609C435BB73C}"/>
              </a:ext>
            </a:extLst>
          </p:cNvPr>
          <p:cNvSpPr/>
          <p:nvPr/>
        </p:nvSpPr>
        <p:spPr>
          <a:xfrm>
            <a:off x="2935537" y="4642385"/>
            <a:ext cx="1833334" cy="1256658"/>
          </a:xfrm>
          <a:prstGeom prst="rect">
            <a:avLst/>
          </a:prstGeom>
          <a:solidFill>
            <a:schemeClr val="accent1">
              <a:lumMod val="40000"/>
              <a:lumOff val="60000"/>
            </a:schemeClr>
          </a:solidFill>
          <a:ln w="19050" cap="flat" cmpd="sng">
            <a:noFill/>
            <a:prstDash val="solid"/>
            <a:miter lim="800000"/>
            <a:headEnd type="none" w="sm" len="sm"/>
            <a:tailEnd type="none" w="sm" len="sm"/>
          </a:ln>
        </p:spPr>
        <p:txBody>
          <a:bodyPr spcFirstLastPara="1" wrap="square" lIns="91425" tIns="45700" rIns="91425" bIns="45700" anchor="ctr" anchorCtr="0">
            <a:noAutofit/>
          </a:bodyPr>
          <a:lstStyle/>
          <a:p>
            <a:pPr algn="ctr"/>
            <a:r>
              <a:rPr lang="ar-JO" sz="2000" dirty="0">
                <a:solidFill>
                  <a:schemeClr val="bg1"/>
                </a:solidFill>
              </a:rPr>
              <a:t>ضع تحديات ومكافآت</a:t>
            </a:r>
            <a:endParaRPr sz="2000" b="0" i="0" u="none" strike="noStrike" cap="none" dirty="0">
              <a:solidFill>
                <a:schemeClr val="bg1"/>
              </a:solidFill>
              <a:latin typeface="Calibri"/>
              <a:ea typeface="Calibri"/>
              <a:cs typeface="+mj-cs"/>
              <a:sym typeface="Calibri"/>
            </a:endParaRPr>
          </a:p>
        </p:txBody>
      </p:sp>
      <p:sp>
        <p:nvSpPr>
          <p:cNvPr id="21" name="Oval 20">
            <a:extLst>
              <a:ext uri="{FF2B5EF4-FFF2-40B4-BE49-F238E27FC236}">
                <a16:creationId xmlns:a16="http://schemas.microsoft.com/office/drawing/2014/main" id="{891A3EBC-16F1-7443-93C7-F47C380D9D21}"/>
              </a:ext>
            </a:extLst>
          </p:cNvPr>
          <p:cNvSpPr/>
          <p:nvPr/>
        </p:nvSpPr>
        <p:spPr>
          <a:xfrm>
            <a:off x="10415237" y="4255403"/>
            <a:ext cx="602167" cy="602167"/>
          </a:xfrm>
          <a:prstGeom prst="ellipse">
            <a:avLst/>
          </a:prstGeom>
          <a:solidFill>
            <a:srgbClr val="E2DFE5"/>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34342"/>
                </a:solidFill>
              </a:rPr>
              <a:t>6</a:t>
            </a:r>
          </a:p>
        </p:txBody>
      </p:sp>
      <p:sp>
        <p:nvSpPr>
          <p:cNvPr id="22" name="Oval 21">
            <a:extLst>
              <a:ext uri="{FF2B5EF4-FFF2-40B4-BE49-F238E27FC236}">
                <a16:creationId xmlns:a16="http://schemas.microsoft.com/office/drawing/2014/main" id="{2CBBE9F0-0E1F-7F4A-8D97-0FE0CCB64772}"/>
              </a:ext>
            </a:extLst>
          </p:cNvPr>
          <p:cNvSpPr/>
          <p:nvPr/>
        </p:nvSpPr>
        <p:spPr>
          <a:xfrm>
            <a:off x="8120450" y="4251301"/>
            <a:ext cx="606269" cy="606269"/>
          </a:xfrm>
          <a:prstGeom prst="ellipse">
            <a:avLst/>
          </a:prstGeom>
          <a:solidFill>
            <a:srgbClr val="E2DFE5"/>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34342"/>
                </a:solidFill>
              </a:rPr>
              <a:t>7</a:t>
            </a:r>
          </a:p>
        </p:txBody>
      </p:sp>
      <p:sp>
        <p:nvSpPr>
          <p:cNvPr id="23" name="Oval 22">
            <a:extLst>
              <a:ext uri="{FF2B5EF4-FFF2-40B4-BE49-F238E27FC236}">
                <a16:creationId xmlns:a16="http://schemas.microsoft.com/office/drawing/2014/main" id="{08B63BD2-A9E3-244A-B128-AEC3FDC14A0B}"/>
              </a:ext>
            </a:extLst>
          </p:cNvPr>
          <p:cNvSpPr/>
          <p:nvPr/>
        </p:nvSpPr>
        <p:spPr>
          <a:xfrm>
            <a:off x="5831348" y="4247611"/>
            <a:ext cx="609959" cy="609959"/>
          </a:xfrm>
          <a:prstGeom prst="ellipse">
            <a:avLst/>
          </a:prstGeom>
          <a:solidFill>
            <a:srgbClr val="E2DFE5"/>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34342"/>
                </a:solidFill>
              </a:rPr>
              <a:t>8</a:t>
            </a:r>
          </a:p>
        </p:txBody>
      </p:sp>
      <p:pic>
        <p:nvPicPr>
          <p:cNvPr id="2" name="Picture 1">
            <a:extLst>
              <a:ext uri="{FF2B5EF4-FFF2-40B4-BE49-F238E27FC236}">
                <a16:creationId xmlns:a16="http://schemas.microsoft.com/office/drawing/2014/main" id="{554C13D1-6106-754C-9240-E8516F6BBA74}"/>
              </a:ext>
            </a:extLst>
          </p:cNvPr>
          <p:cNvPicPr>
            <a:picLocks noChangeAspect="1"/>
          </p:cNvPicPr>
          <p:nvPr/>
        </p:nvPicPr>
        <p:blipFill>
          <a:blip r:embed="rId3"/>
          <a:stretch>
            <a:fillRect/>
          </a:stretch>
        </p:blipFill>
        <p:spPr>
          <a:xfrm>
            <a:off x="10779822" y="1149833"/>
            <a:ext cx="787400" cy="939800"/>
          </a:xfrm>
          <a:prstGeom prst="rect">
            <a:avLst/>
          </a:prstGeom>
        </p:spPr>
      </p:pic>
      <p:sp>
        <p:nvSpPr>
          <p:cNvPr id="25" name="Google Shape;112;p4">
            <a:extLst>
              <a:ext uri="{FF2B5EF4-FFF2-40B4-BE49-F238E27FC236}">
                <a16:creationId xmlns:a16="http://schemas.microsoft.com/office/drawing/2014/main" id="{E106E6B3-D7A3-624D-A63F-B87260AB6E4E}"/>
              </a:ext>
            </a:extLst>
          </p:cNvPr>
          <p:cNvSpPr/>
          <p:nvPr/>
        </p:nvSpPr>
        <p:spPr>
          <a:xfrm>
            <a:off x="697728" y="2828454"/>
            <a:ext cx="1828845" cy="1256658"/>
          </a:xfrm>
          <a:prstGeom prst="rect">
            <a:avLst/>
          </a:prstGeom>
          <a:solidFill>
            <a:srgbClr val="FAAB66"/>
          </a:solidFill>
          <a:ln w="19050" cap="flat" cmpd="sng">
            <a:noFill/>
            <a:prstDash val="solid"/>
            <a:miter lim="800000"/>
            <a:headEnd type="none" w="sm" len="sm"/>
            <a:tailEnd type="none" w="sm" len="sm"/>
          </a:ln>
        </p:spPr>
        <p:txBody>
          <a:bodyPr spcFirstLastPara="1" wrap="square" lIns="91425" tIns="45700" rIns="91425" bIns="45700" anchor="ctr" anchorCtr="0">
            <a:noAutofit/>
          </a:bodyPr>
          <a:lstStyle/>
          <a:p>
            <a:pPr algn="ctr"/>
            <a:r>
              <a:rPr lang="ar-JO" sz="2000" dirty="0">
                <a:solidFill>
                  <a:schemeClr val="bg1"/>
                </a:solidFill>
              </a:rPr>
              <a:t>وفّر كتبًا متنوعة في المنزل </a:t>
            </a:r>
          </a:p>
        </p:txBody>
      </p:sp>
      <p:sp>
        <p:nvSpPr>
          <p:cNvPr id="27" name="Google Shape;112;p4">
            <a:extLst>
              <a:ext uri="{FF2B5EF4-FFF2-40B4-BE49-F238E27FC236}">
                <a16:creationId xmlns:a16="http://schemas.microsoft.com/office/drawing/2014/main" id="{E888597F-B58F-D54A-A141-CDCEE52E675A}"/>
              </a:ext>
            </a:extLst>
          </p:cNvPr>
          <p:cNvSpPr/>
          <p:nvPr/>
        </p:nvSpPr>
        <p:spPr>
          <a:xfrm>
            <a:off x="653420" y="4649820"/>
            <a:ext cx="1828845" cy="1256658"/>
          </a:xfrm>
          <a:prstGeom prst="rect">
            <a:avLst/>
          </a:prstGeom>
          <a:solidFill>
            <a:srgbClr val="FAAB66"/>
          </a:solidFill>
          <a:ln w="19050" cap="flat" cmpd="sng">
            <a:noFill/>
            <a:prstDash val="solid"/>
            <a:miter lim="800000"/>
            <a:headEnd type="none" w="sm" len="sm"/>
            <a:tailEnd type="none" w="sm" len="sm"/>
          </a:ln>
        </p:spPr>
        <p:txBody>
          <a:bodyPr spcFirstLastPara="1" wrap="square" lIns="91425" tIns="45700" rIns="91425" bIns="45700" anchor="ctr" anchorCtr="0">
            <a:noAutofit/>
          </a:bodyPr>
          <a:lstStyle/>
          <a:p>
            <a:pPr algn="ctr" rtl="1"/>
            <a:r>
              <a:rPr lang="ar-JO" sz="2000" dirty="0">
                <a:solidFill>
                  <a:schemeClr val="bg1"/>
                </a:solidFill>
              </a:rPr>
              <a:t>أهد طفلك كتبًا </a:t>
            </a:r>
          </a:p>
        </p:txBody>
      </p:sp>
      <p:sp>
        <p:nvSpPr>
          <p:cNvPr id="24" name="Oval 23">
            <a:extLst>
              <a:ext uri="{FF2B5EF4-FFF2-40B4-BE49-F238E27FC236}">
                <a16:creationId xmlns:a16="http://schemas.microsoft.com/office/drawing/2014/main" id="{0B58F949-7BF5-424B-ADD2-66BA345F7BAF}"/>
              </a:ext>
            </a:extLst>
          </p:cNvPr>
          <p:cNvSpPr/>
          <p:nvPr/>
        </p:nvSpPr>
        <p:spPr>
          <a:xfrm>
            <a:off x="1300414" y="4252332"/>
            <a:ext cx="624448" cy="624448"/>
          </a:xfrm>
          <a:prstGeom prst="ellipse">
            <a:avLst/>
          </a:prstGeom>
          <a:solidFill>
            <a:srgbClr val="E2DFE5"/>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434342"/>
                </a:solidFill>
              </a:rPr>
              <a:t>10</a:t>
            </a:r>
          </a:p>
        </p:txBody>
      </p:sp>
      <p:sp>
        <p:nvSpPr>
          <p:cNvPr id="28" name="Oval 27">
            <a:extLst>
              <a:ext uri="{FF2B5EF4-FFF2-40B4-BE49-F238E27FC236}">
                <a16:creationId xmlns:a16="http://schemas.microsoft.com/office/drawing/2014/main" id="{1C62737F-C3FA-5645-B097-825F6B5A87A3}"/>
              </a:ext>
            </a:extLst>
          </p:cNvPr>
          <p:cNvSpPr/>
          <p:nvPr/>
        </p:nvSpPr>
        <p:spPr>
          <a:xfrm>
            <a:off x="3532239" y="4247611"/>
            <a:ext cx="629169" cy="629169"/>
          </a:xfrm>
          <a:prstGeom prst="ellipse">
            <a:avLst/>
          </a:prstGeom>
          <a:solidFill>
            <a:srgbClr val="E2DFE5"/>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34342"/>
                </a:solidFill>
              </a:rPr>
              <a:t>9</a:t>
            </a:r>
          </a:p>
        </p:txBody>
      </p:sp>
      <p:sp>
        <p:nvSpPr>
          <p:cNvPr id="29" name="Oval 28">
            <a:extLst>
              <a:ext uri="{FF2B5EF4-FFF2-40B4-BE49-F238E27FC236}">
                <a16:creationId xmlns:a16="http://schemas.microsoft.com/office/drawing/2014/main" id="{C8DA6935-6F76-354E-9054-2ACD329723BB}"/>
              </a:ext>
            </a:extLst>
          </p:cNvPr>
          <p:cNvSpPr/>
          <p:nvPr/>
        </p:nvSpPr>
        <p:spPr>
          <a:xfrm>
            <a:off x="10415237" y="2476615"/>
            <a:ext cx="602167" cy="602167"/>
          </a:xfrm>
          <a:prstGeom prst="ellipse">
            <a:avLst/>
          </a:prstGeom>
          <a:solidFill>
            <a:srgbClr val="E2DFE5"/>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34342"/>
                </a:solidFill>
              </a:rPr>
              <a:t>1</a:t>
            </a:r>
          </a:p>
        </p:txBody>
      </p:sp>
      <p:sp>
        <p:nvSpPr>
          <p:cNvPr id="30" name="Oval 29">
            <a:extLst>
              <a:ext uri="{FF2B5EF4-FFF2-40B4-BE49-F238E27FC236}">
                <a16:creationId xmlns:a16="http://schemas.microsoft.com/office/drawing/2014/main" id="{65A59473-4649-014F-8B7C-9FDF8875EA72}"/>
              </a:ext>
            </a:extLst>
          </p:cNvPr>
          <p:cNvSpPr/>
          <p:nvPr/>
        </p:nvSpPr>
        <p:spPr>
          <a:xfrm>
            <a:off x="8124552" y="2476614"/>
            <a:ext cx="602167" cy="602167"/>
          </a:xfrm>
          <a:prstGeom prst="ellipse">
            <a:avLst/>
          </a:prstGeom>
          <a:solidFill>
            <a:srgbClr val="E2DFE5"/>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34342"/>
                </a:solidFill>
              </a:rPr>
              <a:t>2</a:t>
            </a:r>
          </a:p>
        </p:txBody>
      </p:sp>
      <p:sp>
        <p:nvSpPr>
          <p:cNvPr id="31" name="Oval 30">
            <a:extLst>
              <a:ext uri="{FF2B5EF4-FFF2-40B4-BE49-F238E27FC236}">
                <a16:creationId xmlns:a16="http://schemas.microsoft.com/office/drawing/2014/main" id="{5E8F028F-160D-364E-A820-8F974BC9723A}"/>
              </a:ext>
            </a:extLst>
          </p:cNvPr>
          <p:cNvSpPr/>
          <p:nvPr/>
        </p:nvSpPr>
        <p:spPr>
          <a:xfrm>
            <a:off x="5834868" y="2485856"/>
            <a:ext cx="602167" cy="602167"/>
          </a:xfrm>
          <a:prstGeom prst="ellipse">
            <a:avLst/>
          </a:prstGeom>
          <a:solidFill>
            <a:srgbClr val="E2DFE5"/>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34342"/>
                </a:solidFill>
              </a:rPr>
              <a:t>3</a:t>
            </a:r>
          </a:p>
        </p:txBody>
      </p:sp>
      <p:sp>
        <p:nvSpPr>
          <p:cNvPr id="32" name="Oval 31">
            <a:extLst>
              <a:ext uri="{FF2B5EF4-FFF2-40B4-BE49-F238E27FC236}">
                <a16:creationId xmlns:a16="http://schemas.microsoft.com/office/drawing/2014/main" id="{5D8310AA-B17D-0343-983F-37E359A5C4CF}"/>
              </a:ext>
            </a:extLst>
          </p:cNvPr>
          <p:cNvSpPr/>
          <p:nvPr/>
        </p:nvSpPr>
        <p:spPr>
          <a:xfrm>
            <a:off x="3545741" y="2485856"/>
            <a:ext cx="602167" cy="602167"/>
          </a:xfrm>
          <a:prstGeom prst="ellipse">
            <a:avLst/>
          </a:prstGeom>
          <a:solidFill>
            <a:srgbClr val="E2DFE5"/>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34342"/>
                </a:solidFill>
              </a:rPr>
              <a:t>4</a:t>
            </a:r>
          </a:p>
        </p:txBody>
      </p:sp>
      <p:sp>
        <p:nvSpPr>
          <p:cNvPr id="33" name="Oval 32">
            <a:extLst>
              <a:ext uri="{FF2B5EF4-FFF2-40B4-BE49-F238E27FC236}">
                <a16:creationId xmlns:a16="http://schemas.microsoft.com/office/drawing/2014/main" id="{573B1BCA-F620-244C-A815-870814734995}"/>
              </a:ext>
            </a:extLst>
          </p:cNvPr>
          <p:cNvSpPr/>
          <p:nvPr/>
        </p:nvSpPr>
        <p:spPr>
          <a:xfrm>
            <a:off x="1311066" y="2485856"/>
            <a:ext cx="602167" cy="602167"/>
          </a:xfrm>
          <a:prstGeom prst="ellipse">
            <a:avLst/>
          </a:prstGeom>
          <a:solidFill>
            <a:srgbClr val="E2DFE5"/>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34342"/>
                </a:solidFill>
              </a:rPr>
              <a:t>5</a:t>
            </a:r>
          </a:p>
        </p:txBody>
      </p:sp>
    </p:spTree>
    <p:extLst>
      <p:ext uri="{BB962C8B-B14F-4D97-AF65-F5344CB8AC3E}">
        <p14:creationId xmlns:p14="http://schemas.microsoft.com/office/powerpoint/2010/main" val="40324528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9" name="Google Shape;94;p2">
            <a:extLst>
              <a:ext uri="{FF2B5EF4-FFF2-40B4-BE49-F238E27FC236}">
                <a16:creationId xmlns:a16="http://schemas.microsoft.com/office/drawing/2014/main" id="{1AD1BACC-B159-964B-AFA1-D14E155E7041}"/>
              </a:ext>
            </a:extLst>
          </p:cNvPr>
          <p:cNvSpPr txBox="1">
            <a:spLocks/>
          </p:cNvSpPr>
          <p:nvPr/>
        </p:nvSpPr>
        <p:spPr>
          <a:xfrm>
            <a:off x="1307777" y="843148"/>
            <a:ext cx="10327101" cy="990843"/>
          </a:xfrm>
          <a:prstGeom prst="rect">
            <a:avLst/>
          </a:prstGeom>
          <a:noFill/>
          <a:ln>
            <a:noFill/>
          </a:ln>
        </p:spPr>
        <p:txBody>
          <a:bodyPr spcFirstLastPara="1" vert="horz" wrap="square" lIns="91425" tIns="45700" rIns="91425" bIns="45700" rtlCol="0" anchor="ctr" anchorCtr="0">
            <a:normAutofit/>
          </a:bodyPr>
          <a:lstStyle>
            <a:lvl1pPr algn="r" defTabSz="914400" rtl="1" eaLnBrk="1" latinLnBrk="0" hangingPunct="1">
              <a:lnSpc>
                <a:spcPct val="90000"/>
              </a:lnSpc>
              <a:spcBef>
                <a:spcPct val="0"/>
              </a:spcBef>
              <a:buNone/>
              <a:defRPr sz="4400" kern="1200">
                <a:solidFill>
                  <a:schemeClr val="tx1"/>
                </a:solidFill>
                <a:latin typeface="Calibri" panose="020F0502020204030204" pitchFamily="34" charset="0"/>
                <a:ea typeface="+mj-ea"/>
                <a:cs typeface="Calibri" panose="020F0502020204030204" pitchFamily="34" charset="0"/>
              </a:defRPr>
            </a:lvl1pPr>
          </a:lstStyle>
          <a:p>
            <a:r>
              <a:rPr lang="ar-JO" dirty="0">
                <a:solidFill>
                  <a:srgbClr val="ED288E"/>
                </a:solidFill>
              </a:rPr>
              <a:t>1: كن القدوة وأظهر حبك للقراءة</a:t>
            </a:r>
          </a:p>
        </p:txBody>
      </p:sp>
      <p:pic>
        <p:nvPicPr>
          <p:cNvPr id="4" name="Picture 3">
            <a:extLst>
              <a:ext uri="{FF2B5EF4-FFF2-40B4-BE49-F238E27FC236}">
                <a16:creationId xmlns:a16="http://schemas.microsoft.com/office/drawing/2014/main" id="{C021618C-D127-8849-8BDE-B2B249E1CA4C}"/>
              </a:ext>
            </a:extLst>
          </p:cNvPr>
          <p:cNvPicPr>
            <a:picLocks noChangeAspect="1"/>
          </p:cNvPicPr>
          <p:nvPr/>
        </p:nvPicPr>
        <p:blipFill rotWithShape="1">
          <a:blip r:embed="rId3">
            <a:extLst>
              <a:ext uri="{28A0092B-C50C-407E-A947-70E740481C1C}">
                <a14:useLocalDpi xmlns:a14="http://schemas.microsoft.com/office/drawing/2010/main" val="0"/>
              </a:ext>
            </a:extLst>
          </a:blip>
          <a:srcRect l="171" t="26818" r="2864" b="23141"/>
          <a:stretch/>
        </p:blipFill>
        <p:spPr>
          <a:xfrm>
            <a:off x="654878" y="2088000"/>
            <a:ext cx="10980000" cy="3780000"/>
          </a:xfrm>
          <a:prstGeom prst="rect">
            <a:avLst/>
          </a:prstGeom>
        </p:spPr>
      </p:pic>
    </p:spTree>
    <p:extLst>
      <p:ext uri="{BB962C8B-B14F-4D97-AF65-F5344CB8AC3E}">
        <p14:creationId xmlns:p14="http://schemas.microsoft.com/office/powerpoint/2010/main" val="30486826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5" name="Google Shape;94;p2">
            <a:extLst>
              <a:ext uri="{FF2B5EF4-FFF2-40B4-BE49-F238E27FC236}">
                <a16:creationId xmlns:a16="http://schemas.microsoft.com/office/drawing/2014/main" id="{9B80F74C-066F-2D42-A003-4D56A55689DF}"/>
              </a:ext>
            </a:extLst>
          </p:cNvPr>
          <p:cNvSpPr txBox="1">
            <a:spLocks/>
          </p:cNvSpPr>
          <p:nvPr/>
        </p:nvSpPr>
        <p:spPr>
          <a:xfrm>
            <a:off x="838199" y="604255"/>
            <a:ext cx="10796679" cy="1667495"/>
          </a:xfrm>
          <a:prstGeom prst="rect">
            <a:avLst/>
          </a:prstGeom>
          <a:noFill/>
          <a:ln>
            <a:noFill/>
          </a:ln>
        </p:spPr>
        <p:txBody>
          <a:bodyPr spcFirstLastPara="1" vert="horz" wrap="square" lIns="91425" tIns="45700" rIns="91425" bIns="45700" rtlCol="0" anchor="ctr" anchorCtr="0">
            <a:normAutofit/>
          </a:bodyPr>
          <a:lstStyle>
            <a:lvl1pPr algn="r" defTabSz="914400" rtl="1" eaLnBrk="1" latinLnBrk="0" hangingPunct="1">
              <a:lnSpc>
                <a:spcPct val="90000"/>
              </a:lnSpc>
              <a:spcBef>
                <a:spcPct val="0"/>
              </a:spcBef>
              <a:buNone/>
              <a:defRPr sz="4400" kern="1200">
                <a:solidFill>
                  <a:schemeClr val="tx1"/>
                </a:solidFill>
                <a:latin typeface="Calibri" panose="020F0502020204030204" pitchFamily="34" charset="0"/>
                <a:ea typeface="+mj-ea"/>
                <a:cs typeface="Calibri" panose="020F0502020204030204" pitchFamily="34" charset="0"/>
              </a:defRPr>
            </a:lvl1pPr>
          </a:lstStyle>
          <a:p>
            <a:r>
              <a:rPr lang="ar-JO" dirty="0">
                <a:solidFill>
                  <a:srgbClr val="ED288E"/>
                </a:solidFill>
              </a:rPr>
              <a:t>2: خصص مكانًا للقراءة</a:t>
            </a:r>
          </a:p>
        </p:txBody>
      </p:sp>
      <p:pic>
        <p:nvPicPr>
          <p:cNvPr id="11" name="Picture Placeholder 10">
            <a:extLst>
              <a:ext uri="{FF2B5EF4-FFF2-40B4-BE49-F238E27FC236}">
                <a16:creationId xmlns:a16="http://schemas.microsoft.com/office/drawing/2014/main" id="{F6F93AEF-0EF6-B842-8F4E-5D4C9375F9A2}"/>
              </a:ext>
            </a:extLst>
          </p:cNvPr>
          <p:cNvPicPr>
            <a:picLocks noGrp="1" noChangeAspect="1"/>
          </p:cNvPicPr>
          <p:nvPr>
            <p:ph type="pic" sz="quarter" idx="14"/>
          </p:nvPr>
        </p:nvPicPr>
        <p:blipFill rotWithShape="1">
          <a:blip r:embed="rId3">
            <a:extLst>
              <a:ext uri="{28A0092B-C50C-407E-A947-70E740481C1C}">
                <a14:useLocalDpi xmlns:a14="http://schemas.microsoft.com/office/drawing/2010/main" val="0"/>
              </a:ext>
            </a:extLst>
          </a:blip>
          <a:srcRect l="-1" t="19596" r="-5" b="25793"/>
          <a:stretch/>
        </p:blipFill>
        <p:spPr>
          <a:xfrm flipH="1">
            <a:off x="791974" y="2117736"/>
            <a:ext cx="10692000" cy="3888000"/>
          </a:xfrm>
        </p:spPr>
      </p:pic>
    </p:spTree>
    <p:extLst>
      <p:ext uri="{BB962C8B-B14F-4D97-AF65-F5344CB8AC3E}">
        <p14:creationId xmlns:p14="http://schemas.microsoft.com/office/powerpoint/2010/main" val="35936828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9" name="Google Shape;109;p4"/>
          <p:cNvSpPr/>
          <p:nvPr/>
        </p:nvSpPr>
        <p:spPr>
          <a:xfrm>
            <a:off x="7393332" y="2828456"/>
            <a:ext cx="2281547" cy="1256657"/>
          </a:xfrm>
          <a:prstGeom prst="rect">
            <a:avLst/>
          </a:prstGeom>
          <a:ln>
            <a:noFill/>
            <a:headEnd type="none" w="sm" len="sm"/>
            <a:tailEnd type="none" w="sm" len="sm"/>
          </a:ln>
        </p:spPr>
        <p:style>
          <a:lnRef idx="2">
            <a:schemeClr val="accent6">
              <a:shade val="50000"/>
            </a:schemeClr>
          </a:lnRef>
          <a:fillRef idx="1">
            <a:schemeClr val="accent6"/>
          </a:fillRef>
          <a:effectRef idx="0">
            <a:schemeClr val="accent6"/>
          </a:effectRef>
          <a:fontRef idx="minor">
            <a:schemeClr val="lt1"/>
          </a:fontRef>
        </p:style>
        <p:txBody>
          <a:bodyPr spcFirstLastPara="1" wrap="square" lIns="91425" tIns="45700" rIns="91425" bIns="45700" anchor="ctr" anchorCtr="0">
            <a:noAutofit/>
          </a:bodyPr>
          <a:lstStyle/>
          <a:p>
            <a:pPr algn="ctr"/>
            <a:r>
              <a:rPr lang="ar-JO" sz="2000" dirty="0"/>
              <a:t>اقرأ لطفلك ما يمتّعه</a:t>
            </a:r>
          </a:p>
        </p:txBody>
      </p:sp>
      <p:sp>
        <p:nvSpPr>
          <p:cNvPr id="110" name="Google Shape;110;p4"/>
          <p:cNvSpPr/>
          <p:nvPr/>
        </p:nvSpPr>
        <p:spPr>
          <a:xfrm>
            <a:off x="4716145" y="2829090"/>
            <a:ext cx="2286153" cy="1256658"/>
          </a:xfrm>
          <a:prstGeom prst="rect">
            <a:avLst/>
          </a:prstGeom>
          <a:solidFill>
            <a:srgbClr val="4CB8AA"/>
          </a:solidFill>
          <a:ln>
            <a:noFill/>
            <a:headEnd type="none" w="sm" len="sm"/>
            <a:tailEnd type="none" w="sm" len="sm"/>
          </a:ln>
        </p:spPr>
        <p:style>
          <a:lnRef idx="2">
            <a:schemeClr val="accent6">
              <a:shade val="50000"/>
            </a:schemeClr>
          </a:lnRef>
          <a:fillRef idx="1">
            <a:schemeClr val="accent6"/>
          </a:fillRef>
          <a:effectRef idx="0">
            <a:schemeClr val="accent6"/>
          </a:effectRef>
          <a:fontRef idx="minor">
            <a:schemeClr val="lt1"/>
          </a:fontRef>
        </p:style>
        <p:txBody>
          <a:bodyPr spcFirstLastPara="1" wrap="square" lIns="91425" tIns="45700" rIns="91425" bIns="45700" anchor="ctr" anchorCtr="0">
            <a:noAutofit/>
          </a:bodyPr>
          <a:lstStyle/>
          <a:p>
            <a:pPr algn="ctr"/>
            <a:r>
              <a:rPr lang="ar-JO" sz="2000" dirty="0"/>
              <a:t>دع طفلك يقرأ لك أو لأي أحد آخر</a:t>
            </a:r>
          </a:p>
        </p:txBody>
      </p:sp>
      <p:sp>
        <p:nvSpPr>
          <p:cNvPr id="111" name="Google Shape;111;p4"/>
          <p:cNvSpPr/>
          <p:nvPr/>
        </p:nvSpPr>
        <p:spPr>
          <a:xfrm>
            <a:off x="2043565" y="2828456"/>
            <a:ext cx="2281547" cy="1256659"/>
          </a:xfrm>
          <a:prstGeom prst="rect">
            <a:avLst/>
          </a:prstGeom>
          <a:solidFill>
            <a:schemeClr val="accent2">
              <a:lumMod val="50000"/>
            </a:schemeClr>
          </a:solidFill>
          <a:ln w="19050" cap="flat" cmpd="sng">
            <a:noFill/>
            <a:prstDash val="solid"/>
            <a:miter lim="800000"/>
            <a:headEnd type="none" w="sm" len="sm"/>
            <a:tailEnd type="none" w="sm" len="sm"/>
          </a:ln>
        </p:spPr>
        <p:txBody>
          <a:bodyPr spcFirstLastPara="1" wrap="square" lIns="91425" tIns="45700" rIns="91425" bIns="45700" anchor="ctr" anchorCtr="0">
            <a:noAutofit/>
          </a:bodyPr>
          <a:lstStyle/>
          <a:p>
            <a:pPr algn="ctr"/>
            <a:r>
              <a:rPr lang="ar-JO" sz="2000" dirty="0">
                <a:solidFill>
                  <a:schemeClr val="bg1"/>
                </a:solidFill>
              </a:rPr>
              <a:t>اسأل أسئلة قبل وأثناء وبعد القراءة</a:t>
            </a:r>
          </a:p>
        </p:txBody>
      </p:sp>
      <p:sp>
        <p:nvSpPr>
          <p:cNvPr id="12" name="Google Shape;94;p2">
            <a:extLst>
              <a:ext uri="{FF2B5EF4-FFF2-40B4-BE49-F238E27FC236}">
                <a16:creationId xmlns:a16="http://schemas.microsoft.com/office/drawing/2014/main" id="{1F9DE3AD-1A0F-BC45-9E39-F09BB979145F}"/>
              </a:ext>
            </a:extLst>
          </p:cNvPr>
          <p:cNvSpPr txBox="1">
            <a:spLocks/>
          </p:cNvSpPr>
          <p:nvPr/>
        </p:nvSpPr>
        <p:spPr>
          <a:xfrm>
            <a:off x="-224884" y="956952"/>
            <a:ext cx="10796679" cy="1325563"/>
          </a:xfrm>
          <a:prstGeom prst="rect">
            <a:avLst/>
          </a:prstGeom>
          <a:noFill/>
          <a:ln>
            <a:noFill/>
          </a:ln>
        </p:spPr>
        <p:txBody>
          <a:bodyPr spcFirstLastPara="1" vert="horz" wrap="square" lIns="91425" tIns="45700" rIns="91425" bIns="45700" rtlCol="0" anchor="ctr" anchorCtr="0">
            <a:normAutofit/>
          </a:bodyPr>
          <a:lstStyle>
            <a:lvl1pPr algn="r" defTabSz="914400" rtl="1" eaLnBrk="1" latinLnBrk="0" hangingPunct="1">
              <a:lnSpc>
                <a:spcPct val="90000"/>
              </a:lnSpc>
              <a:spcBef>
                <a:spcPct val="0"/>
              </a:spcBef>
              <a:buNone/>
              <a:defRPr sz="4400" kern="1200">
                <a:solidFill>
                  <a:schemeClr val="tx1"/>
                </a:solidFill>
                <a:latin typeface="Calibri" panose="020F0502020204030204" pitchFamily="34" charset="0"/>
                <a:ea typeface="+mj-ea"/>
                <a:cs typeface="Calibri" panose="020F0502020204030204" pitchFamily="34" charset="0"/>
              </a:defRPr>
            </a:lvl1pPr>
          </a:lstStyle>
          <a:p>
            <a:r>
              <a:rPr lang="ar-JO" dirty="0">
                <a:solidFill>
                  <a:srgbClr val="ED288E"/>
                </a:solidFill>
              </a:rPr>
              <a:t>3: اجعل القراءة نشاطًا ممتعًا واجتماعيًّا</a:t>
            </a:r>
          </a:p>
        </p:txBody>
      </p:sp>
      <p:sp>
        <p:nvSpPr>
          <p:cNvPr id="13" name="Google Shape;109;p4">
            <a:extLst>
              <a:ext uri="{FF2B5EF4-FFF2-40B4-BE49-F238E27FC236}">
                <a16:creationId xmlns:a16="http://schemas.microsoft.com/office/drawing/2014/main" id="{991584A5-6918-4748-8C83-5FC071EA2087}"/>
              </a:ext>
            </a:extLst>
          </p:cNvPr>
          <p:cNvSpPr/>
          <p:nvPr/>
        </p:nvSpPr>
        <p:spPr>
          <a:xfrm>
            <a:off x="7393332" y="4459505"/>
            <a:ext cx="2281547" cy="1256657"/>
          </a:xfrm>
          <a:prstGeom prst="rect">
            <a:avLst/>
          </a:prstGeom>
          <a:solidFill>
            <a:srgbClr val="F69ED5"/>
          </a:solidFill>
          <a:ln>
            <a:noFill/>
            <a:headEnd type="none" w="sm" len="sm"/>
            <a:tailEnd type="none" w="sm" len="sm"/>
          </a:ln>
        </p:spPr>
        <p:style>
          <a:lnRef idx="2">
            <a:schemeClr val="accent6">
              <a:shade val="50000"/>
            </a:schemeClr>
          </a:lnRef>
          <a:fillRef idx="1">
            <a:schemeClr val="accent6"/>
          </a:fillRef>
          <a:effectRef idx="0">
            <a:schemeClr val="accent6"/>
          </a:effectRef>
          <a:fontRef idx="minor">
            <a:schemeClr val="lt1"/>
          </a:fontRef>
        </p:style>
        <p:txBody>
          <a:bodyPr spcFirstLastPara="1" wrap="square" lIns="91425" tIns="45700" rIns="91425" bIns="45700" anchor="ctr" anchorCtr="0">
            <a:noAutofit/>
          </a:bodyPr>
          <a:lstStyle/>
          <a:p>
            <a:pPr algn="ctr"/>
            <a:r>
              <a:rPr lang="ar-JO" sz="2000" dirty="0"/>
              <a:t>أشر إلى الروابط مع الحياة الواقعية أو الشخصية</a:t>
            </a:r>
          </a:p>
        </p:txBody>
      </p:sp>
      <p:sp>
        <p:nvSpPr>
          <p:cNvPr id="14" name="Google Shape;110;p4">
            <a:extLst>
              <a:ext uri="{FF2B5EF4-FFF2-40B4-BE49-F238E27FC236}">
                <a16:creationId xmlns:a16="http://schemas.microsoft.com/office/drawing/2014/main" id="{83AB5ADA-4E82-DD4C-824C-5EE30FA8C258}"/>
              </a:ext>
            </a:extLst>
          </p:cNvPr>
          <p:cNvSpPr/>
          <p:nvPr/>
        </p:nvSpPr>
        <p:spPr>
          <a:xfrm>
            <a:off x="4717272" y="4459505"/>
            <a:ext cx="2280420" cy="1256658"/>
          </a:xfrm>
          <a:prstGeom prst="rect">
            <a:avLst/>
          </a:prstGeom>
          <a:solidFill>
            <a:srgbClr val="FAAB66"/>
          </a:solidFill>
          <a:ln>
            <a:noFill/>
            <a:headEnd type="none" w="sm" len="sm"/>
            <a:tailEnd type="none" w="sm" len="sm"/>
          </a:ln>
        </p:spPr>
        <p:style>
          <a:lnRef idx="2">
            <a:schemeClr val="accent6">
              <a:shade val="50000"/>
            </a:schemeClr>
          </a:lnRef>
          <a:fillRef idx="1">
            <a:schemeClr val="accent6"/>
          </a:fillRef>
          <a:effectRef idx="0">
            <a:schemeClr val="accent6"/>
          </a:effectRef>
          <a:fontRef idx="minor">
            <a:schemeClr val="lt1"/>
          </a:fontRef>
        </p:style>
        <p:txBody>
          <a:bodyPr spcFirstLastPara="1" wrap="square" lIns="91425" tIns="45700" rIns="91425" bIns="45700" anchor="ctr" anchorCtr="0">
            <a:noAutofit/>
          </a:bodyPr>
          <a:lstStyle/>
          <a:p>
            <a:pPr algn="ctr"/>
            <a:r>
              <a:rPr lang="ar-JO" sz="2000" dirty="0"/>
              <a:t>جد لحظات قراءة في الحياة اليومية</a:t>
            </a:r>
          </a:p>
        </p:txBody>
      </p:sp>
      <p:sp>
        <p:nvSpPr>
          <p:cNvPr id="15" name="Google Shape;111;p4">
            <a:extLst>
              <a:ext uri="{FF2B5EF4-FFF2-40B4-BE49-F238E27FC236}">
                <a16:creationId xmlns:a16="http://schemas.microsoft.com/office/drawing/2014/main" id="{A1AEF511-2811-8B43-B06B-B94A7608C8C4}"/>
              </a:ext>
            </a:extLst>
          </p:cNvPr>
          <p:cNvSpPr/>
          <p:nvPr/>
        </p:nvSpPr>
        <p:spPr>
          <a:xfrm>
            <a:off x="2043565" y="4459505"/>
            <a:ext cx="2281547" cy="1256659"/>
          </a:xfrm>
          <a:prstGeom prst="rect">
            <a:avLst/>
          </a:prstGeom>
          <a:solidFill>
            <a:srgbClr val="434342"/>
          </a:solidFill>
          <a:ln w="19050" cap="flat" cmpd="sng">
            <a:noFill/>
            <a:prstDash val="solid"/>
            <a:miter lim="800000"/>
            <a:headEnd type="none" w="sm" len="sm"/>
            <a:tailEnd type="none" w="sm" len="sm"/>
          </a:ln>
        </p:spPr>
        <p:txBody>
          <a:bodyPr spcFirstLastPara="1" wrap="square" lIns="91425" tIns="45700" rIns="91425" bIns="45700" anchor="ctr" anchorCtr="0">
            <a:noAutofit/>
          </a:bodyPr>
          <a:lstStyle/>
          <a:p>
            <a:pPr algn="ctr"/>
            <a:r>
              <a:rPr lang="ar-JO" sz="2000" dirty="0">
                <a:solidFill>
                  <a:schemeClr val="bg1"/>
                </a:solidFill>
              </a:rPr>
              <a:t>دع طفلك يشارك في نادي كتاب أو مسابقات للقراءة</a:t>
            </a:r>
          </a:p>
        </p:txBody>
      </p:sp>
      <p:pic>
        <p:nvPicPr>
          <p:cNvPr id="3" name="Picture 2">
            <a:extLst>
              <a:ext uri="{FF2B5EF4-FFF2-40B4-BE49-F238E27FC236}">
                <a16:creationId xmlns:a16="http://schemas.microsoft.com/office/drawing/2014/main" id="{1779E2C5-2EEF-124C-9E37-9E6CE442E676}"/>
              </a:ext>
            </a:extLst>
          </p:cNvPr>
          <p:cNvPicPr>
            <a:picLocks noChangeAspect="1"/>
          </p:cNvPicPr>
          <p:nvPr/>
        </p:nvPicPr>
        <p:blipFill>
          <a:blip r:embed="rId3"/>
          <a:stretch>
            <a:fillRect/>
          </a:stretch>
        </p:blipFill>
        <p:spPr>
          <a:xfrm flipH="1">
            <a:off x="10743112" y="1133856"/>
            <a:ext cx="891767" cy="891767"/>
          </a:xfrm>
          <a:prstGeom prst="rect">
            <a:avLst/>
          </a:prstGeom>
        </p:spPr>
      </p:pic>
    </p:spTree>
    <p:extLst>
      <p:ext uri="{BB962C8B-B14F-4D97-AF65-F5344CB8AC3E}">
        <p14:creationId xmlns:p14="http://schemas.microsoft.com/office/powerpoint/2010/main" val="2768641252"/>
      </p:ext>
    </p:extLst>
  </p:cSld>
  <p:clrMapOvr>
    <a:masterClrMapping/>
  </p:clrMapOvr>
</p:sld>
</file>

<file path=ppt/theme/theme1.xml><?xml version="1.0" encoding="utf-8"?>
<a:theme xmlns:a="http://schemas.openxmlformats.org/drawingml/2006/main" name="Office Theme">
  <a:themeElements>
    <a:clrScheme name="Custom 12">
      <a:dk1>
        <a:sysClr val="windowText" lastClr="000000"/>
      </a:dk1>
      <a:lt1>
        <a:sysClr val="window" lastClr="FFFFFF"/>
      </a:lt1>
      <a:dk2>
        <a:srgbClr val="3A3A39"/>
      </a:dk2>
      <a:lt2>
        <a:srgbClr val="FFFFFF"/>
      </a:lt2>
      <a:accent1>
        <a:srgbClr val="E11493"/>
      </a:accent1>
      <a:accent2>
        <a:srgbClr val="59C2AF"/>
      </a:accent2>
      <a:accent3>
        <a:srgbClr val="FAAB66"/>
      </a:accent3>
      <a:accent4>
        <a:srgbClr val="000000"/>
      </a:accent4>
      <a:accent5>
        <a:srgbClr val="A5A5A5"/>
      </a:accent5>
      <a:accent6>
        <a:srgbClr val="E11493"/>
      </a:accent6>
      <a:hlink>
        <a:srgbClr val="0563C1"/>
      </a:hlink>
      <a:folHlink>
        <a:srgbClr val="954F72"/>
      </a:folHlink>
    </a:clrScheme>
    <a:fontScheme name="Custom 13">
      <a:majorFont>
        <a:latin typeface="Calibri"/>
        <a:ea typeface=""/>
        <a:cs typeface="Calibri"/>
      </a:majorFont>
      <a:minorFont>
        <a:latin typeface="Calibri Light"/>
        <a:ea typeface=""/>
        <a:cs typeface="Calibri Light"/>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rabic Template" id="{262086A1-DDC3-8045-87C6-CBF73A7B9AC8}" vid="{3C2C275B-E8AF-D349-9F8D-03A3086101F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1774</TotalTime>
  <Words>4010</Words>
  <Application>Microsoft Macintosh PowerPoint</Application>
  <PresentationFormat>Widescreen</PresentationFormat>
  <Paragraphs>179</Paragraphs>
  <Slides>17</Slides>
  <Notes>17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Roboto</vt:lpstr>
      <vt:lpstr>Menlo</vt:lpstr>
      <vt:lpstr>Calibri</vt:lpstr>
      <vt:lpstr>Arial</vt:lpstr>
      <vt:lpstr>Calibri Light</vt:lpstr>
      <vt:lpstr>Noto Sans Symbols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25</cp:revision>
  <dcterms:created xsi:type="dcterms:W3CDTF">2020-09-15T09:38:42Z</dcterms:created>
  <dcterms:modified xsi:type="dcterms:W3CDTF">2020-09-21T09:21:26Z</dcterms:modified>
</cp:coreProperties>
</file>